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4"/>
  </p:sldMasterIdLst>
  <p:notesMasterIdLst>
    <p:notesMasterId r:id="rId28"/>
  </p:notesMasterIdLst>
  <p:sldIdLst>
    <p:sldId id="258" r:id="rId5"/>
    <p:sldId id="12206" r:id="rId6"/>
    <p:sldId id="257" r:id="rId7"/>
    <p:sldId id="502" r:id="rId8"/>
    <p:sldId id="504" r:id="rId9"/>
    <p:sldId id="12202" r:id="rId10"/>
    <p:sldId id="499" r:id="rId11"/>
    <p:sldId id="501" r:id="rId12"/>
    <p:sldId id="495" r:id="rId13"/>
    <p:sldId id="498" r:id="rId14"/>
    <p:sldId id="496" r:id="rId15"/>
    <p:sldId id="12207" r:id="rId16"/>
    <p:sldId id="12208" r:id="rId17"/>
    <p:sldId id="12211" r:id="rId18"/>
    <p:sldId id="12212" r:id="rId19"/>
    <p:sldId id="12213" r:id="rId20"/>
    <p:sldId id="12214" r:id="rId21"/>
    <p:sldId id="12203" r:id="rId22"/>
    <p:sldId id="12204" r:id="rId23"/>
    <p:sldId id="12205" r:id="rId24"/>
    <p:sldId id="12216" r:id="rId25"/>
    <p:sldId id="12209" r:id="rId26"/>
    <p:sldId id="494"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364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A31345-656D-43F7-872F-8C9814D3E5E0}" v="171" dt="2024-11-24T06:12:53.7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660"/>
  </p:normalViewPr>
  <p:slideViewPr>
    <p:cSldViewPr snapToGrid="0">
      <p:cViewPr varScale="1">
        <p:scale>
          <a:sx n="45" d="100"/>
          <a:sy n="45" d="100"/>
        </p:scale>
        <p:origin x="960" y="41"/>
      </p:cViewPr>
      <p:guideLst/>
    </p:cSldViewPr>
  </p:slideViewPr>
  <p:notesTextViewPr>
    <p:cViewPr>
      <p:scale>
        <a:sx n="1" d="1"/>
        <a:sy n="1" d="1"/>
      </p:scale>
      <p:origin x="0" y="0"/>
    </p:cViewPr>
  </p:notesTextViewPr>
  <p:notesViewPr>
    <p:cSldViewPr snapToGrid="0">
      <p:cViewPr varScale="1">
        <p:scale>
          <a:sx n="37" d="100"/>
          <a:sy n="37" d="100"/>
        </p:scale>
        <p:origin x="2445" y="45"/>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nna Serghi" userId="96ce042b-c970-4f9a-b52c-6f332d0d35d6" providerId="ADAL" clId="{759377D7-6285-4692-8823-675CB55FC891}"/>
    <pc:docChg chg="undo custSel addSld delSld modSld">
      <pc:chgData name="Marianna Serghi" userId="96ce042b-c970-4f9a-b52c-6f332d0d35d6" providerId="ADAL" clId="{759377D7-6285-4692-8823-675CB55FC891}" dt="2024-11-13T11:28:22.167" v="8047" actId="123"/>
      <pc:docMkLst>
        <pc:docMk/>
      </pc:docMkLst>
      <pc:sldChg chg="addSp delSp modSp mod">
        <pc:chgData name="Marianna Serghi" userId="96ce042b-c970-4f9a-b52c-6f332d0d35d6" providerId="ADAL" clId="{759377D7-6285-4692-8823-675CB55FC891}" dt="2024-11-13T11:27:39.211" v="8041" actId="14100"/>
        <pc:sldMkLst>
          <pc:docMk/>
          <pc:sldMk cId="2195755111" sldId="257"/>
        </pc:sldMkLst>
        <pc:spChg chg="mod">
          <ac:chgData name="Marianna Serghi" userId="96ce042b-c970-4f9a-b52c-6f332d0d35d6" providerId="ADAL" clId="{759377D7-6285-4692-8823-675CB55FC891}" dt="2024-11-13T10:49:44.858" v="5964" actId="6549"/>
          <ac:spMkLst>
            <pc:docMk/>
            <pc:sldMk cId="2195755111" sldId="257"/>
            <ac:spMk id="2" creationId="{C191F84B-7523-96B7-AF50-A5E31B05DF33}"/>
          </ac:spMkLst>
        </pc:spChg>
        <pc:spChg chg="mod">
          <ac:chgData name="Marianna Serghi" userId="96ce042b-c970-4f9a-b52c-6f332d0d35d6" providerId="ADAL" clId="{759377D7-6285-4692-8823-675CB55FC891}" dt="2024-11-13T11:27:39.211" v="8041" actId="14100"/>
          <ac:spMkLst>
            <pc:docMk/>
            <pc:sldMk cId="2195755111" sldId="257"/>
            <ac:spMk id="3" creationId="{EED1A4FF-CE24-3524-9122-A196A57F7E82}"/>
          </ac:spMkLst>
        </pc:spChg>
        <pc:picChg chg="add mod">
          <ac:chgData name="Marianna Serghi" userId="96ce042b-c970-4f9a-b52c-6f332d0d35d6" providerId="ADAL" clId="{759377D7-6285-4692-8823-675CB55FC891}" dt="2024-11-13T10:50:10.406" v="5971" actId="1076"/>
          <ac:picMkLst>
            <pc:docMk/>
            <pc:sldMk cId="2195755111" sldId="257"/>
            <ac:picMk id="5" creationId="{7BD77D5D-2CBE-A438-13A4-832C3D6052A6}"/>
          </ac:picMkLst>
        </pc:picChg>
        <pc:picChg chg="add del mod">
          <ac:chgData name="Marianna Serghi" userId="96ce042b-c970-4f9a-b52c-6f332d0d35d6" providerId="ADAL" clId="{759377D7-6285-4692-8823-675CB55FC891}" dt="2024-11-13T10:45:55.626" v="5910" actId="21"/>
          <ac:picMkLst>
            <pc:docMk/>
            <pc:sldMk cId="2195755111" sldId="257"/>
            <ac:picMk id="7" creationId="{605E84FD-B8DA-120B-BC63-E8586441153D}"/>
          </ac:picMkLst>
        </pc:picChg>
        <pc:picChg chg="add mod">
          <ac:chgData name="Marianna Serghi" userId="96ce042b-c970-4f9a-b52c-6f332d0d35d6" providerId="ADAL" clId="{759377D7-6285-4692-8823-675CB55FC891}" dt="2024-11-13T11:27:37.168" v="8040" actId="1076"/>
          <ac:picMkLst>
            <pc:docMk/>
            <pc:sldMk cId="2195755111" sldId="257"/>
            <ac:picMk id="8" creationId="{44FCF08D-EC42-E1BA-426A-E5F21BCA7BAF}"/>
          </ac:picMkLst>
        </pc:picChg>
      </pc:sldChg>
      <pc:sldChg chg="modSp del mod">
        <pc:chgData name="Marianna Serghi" userId="96ce042b-c970-4f9a-b52c-6f332d0d35d6" providerId="ADAL" clId="{759377D7-6285-4692-8823-675CB55FC891}" dt="2024-11-12T12:09:04.687" v="4153" actId="47"/>
        <pc:sldMkLst>
          <pc:docMk/>
          <pc:sldMk cId="2609632905" sldId="265"/>
        </pc:sldMkLst>
        <pc:spChg chg="mod">
          <ac:chgData name="Marianna Serghi" userId="96ce042b-c970-4f9a-b52c-6f332d0d35d6" providerId="ADAL" clId="{759377D7-6285-4692-8823-675CB55FC891}" dt="2024-11-12T12:07:29.569" v="4103"/>
          <ac:spMkLst>
            <pc:docMk/>
            <pc:sldMk cId="2609632905" sldId="265"/>
            <ac:spMk id="7" creationId="{C60244AC-A706-4A1F-F176-6B3C8D418334}"/>
          </ac:spMkLst>
        </pc:spChg>
        <pc:spChg chg="mod">
          <ac:chgData name="Marianna Serghi" userId="96ce042b-c970-4f9a-b52c-6f332d0d35d6" providerId="ADAL" clId="{759377D7-6285-4692-8823-675CB55FC891}" dt="2024-11-12T12:07:35.397" v="4104" actId="21"/>
          <ac:spMkLst>
            <pc:docMk/>
            <pc:sldMk cId="2609632905" sldId="265"/>
            <ac:spMk id="8" creationId="{F80A59B8-3264-19F5-4D0D-EDBA7F76E0B5}"/>
          </ac:spMkLst>
        </pc:spChg>
      </pc:sldChg>
      <pc:sldChg chg="addSp delSp modSp del mod">
        <pc:chgData name="Marianna Serghi" userId="96ce042b-c970-4f9a-b52c-6f332d0d35d6" providerId="ADAL" clId="{759377D7-6285-4692-8823-675CB55FC891}" dt="2024-11-12T11:20:43.896" v="2823" actId="47"/>
        <pc:sldMkLst>
          <pc:docMk/>
          <pc:sldMk cId="1200400257" sldId="493"/>
        </pc:sldMkLst>
        <pc:spChg chg="mod">
          <ac:chgData name="Marianna Serghi" userId="96ce042b-c970-4f9a-b52c-6f332d0d35d6" providerId="ADAL" clId="{759377D7-6285-4692-8823-675CB55FC891}" dt="2024-11-12T11:14:38.674" v="2566" actId="20577"/>
          <ac:spMkLst>
            <pc:docMk/>
            <pc:sldMk cId="1200400257" sldId="493"/>
            <ac:spMk id="2" creationId="{C191F84B-7523-96B7-AF50-A5E31B05DF33}"/>
          </ac:spMkLst>
        </pc:spChg>
        <pc:spChg chg="mod">
          <ac:chgData name="Marianna Serghi" userId="96ce042b-c970-4f9a-b52c-6f332d0d35d6" providerId="ADAL" clId="{759377D7-6285-4692-8823-675CB55FC891}" dt="2024-11-12T11:14:20.194" v="2545" actId="1076"/>
          <ac:spMkLst>
            <pc:docMk/>
            <pc:sldMk cId="1200400257" sldId="493"/>
            <ac:spMk id="3" creationId="{EED1A4FF-CE24-3524-9122-A196A57F7E82}"/>
          </ac:spMkLst>
        </pc:spChg>
        <pc:graphicFrameChg chg="add del mod modGraphic">
          <ac:chgData name="Marianna Serghi" userId="96ce042b-c970-4f9a-b52c-6f332d0d35d6" providerId="ADAL" clId="{759377D7-6285-4692-8823-675CB55FC891}" dt="2024-11-12T10:57:16.441" v="2182" actId="478"/>
          <ac:graphicFrameMkLst>
            <pc:docMk/>
            <pc:sldMk cId="1200400257" sldId="493"/>
            <ac:graphicFrameMk id="4" creationId="{5DFFEC36-7D94-90D3-4AA2-2E4E1DB8AFC1}"/>
          </ac:graphicFrameMkLst>
        </pc:graphicFrameChg>
        <pc:picChg chg="add mod">
          <ac:chgData name="Marianna Serghi" userId="96ce042b-c970-4f9a-b52c-6f332d0d35d6" providerId="ADAL" clId="{759377D7-6285-4692-8823-675CB55FC891}" dt="2024-11-12T11:14:13.350" v="2543" actId="1076"/>
          <ac:picMkLst>
            <pc:docMk/>
            <pc:sldMk cId="1200400257" sldId="493"/>
            <ac:picMk id="6" creationId="{F35E489C-BAFB-55CE-4ED8-E5BE7CA5D100}"/>
          </ac:picMkLst>
        </pc:picChg>
      </pc:sldChg>
      <pc:sldChg chg="modSp new mod">
        <pc:chgData name="Marianna Serghi" userId="96ce042b-c970-4f9a-b52c-6f332d0d35d6" providerId="ADAL" clId="{759377D7-6285-4692-8823-675CB55FC891}" dt="2024-11-13T11:27:14.157" v="8038" actId="123"/>
        <pc:sldMkLst>
          <pc:docMk/>
          <pc:sldMk cId="4000353187" sldId="494"/>
        </pc:sldMkLst>
        <pc:spChg chg="mod">
          <ac:chgData name="Marianna Serghi" userId="96ce042b-c970-4f9a-b52c-6f332d0d35d6" providerId="ADAL" clId="{759377D7-6285-4692-8823-675CB55FC891}" dt="2024-11-13T11:26:11.472" v="8033" actId="14100"/>
          <ac:spMkLst>
            <pc:docMk/>
            <pc:sldMk cId="4000353187" sldId="494"/>
            <ac:spMk id="2" creationId="{D8F2E41F-9550-806D-441F-48200D437565}"/>
          </ac:spMkLst>
        </pc:spChg>
        <pc:spChg chg="mod">
          <ac:chgData name="Marianna Serghi" userId="96ce042b-c970-4f9a-b52c-6f332d0d35d6" providerId="ADAL" clId="{759377D7-6285-4692-8823-675CB55FC891}" dt="2024-11-13T11:27:14.157" v="8038" actId="123"/>
          <ac:spMkLst>
            <pc:docMk/>
            <pc:sldMk cId="4000353187" sldId="494"/>
            <ac:spMk id="3" creationId="{E12ADE5A-76E6-C999-6F76-BCFBE5DEBE8E}"/>
          </ac:spMkLst>
        </pc:spChg>
      </pc:sldChg>
      <pc:sldChg chg="addSp modSp mod">
        <pc:chgData name="Marianna Serghi" userId="96ce042b-c970-4f9a-b52c-6f332d0d35d6" providerId="ADAL" clId="{759377D7-6285-4692-8823-675CB55FC891}" dt="2024-11-13T11:28:17.419" v="8045" actId="123"/>
        <pc:sldMkLst>
          <pc:docMk/>
          <pc:sldMk cId="3255675627" sldId="495"/>
        </pc:sldMkLst>
        <pc:spChg chg="mod">
          <ac:chgData name="Marianna Serghi" userId="96ce042b-c970-4f9a-b52c-6f332d0d35d6" providerId="ADAL" clId="{759377D7-6285-4692-8823-675CB55FC891}" dt="2024-11-12T11:18:50.258" v="2759" actId="27636"/>
          <ac:spMkLst>
            <pc:docMk/>
            <pc:sldMk cId="3255675627" sldId="495"/>
            <ac:spMk id="2" creationId="{C191F84B-7523-96B7-AF50-A5E31B05DF33}"/>
          </ac:spMkLst>
        </pc:spChg>
        <pc:spChg chg="mod">
          <ac:chgData name="Marianna Serghi" userId="96ce042b-c970-4f9a-b52c-6f332d0d35d6" providerId="ADAL" clId="{759377D7-6285-4692-8823-675CB55FC891}" dt="2024-11-13T11:28:17.419" v="8045" actId="123"/>
          <ac:spMkLst>
            <pc:docMk/>
            <pc:sldMk cId="3255675627" sldId="495"/>
            <ac:spMk id="3" creationId="{EED1A4FF-CE24-3524-9122-A196A57F7E82}"/>
          </ac:spMkLst>
        </pc:spChg>
        <pc:spChg chg="add mod">
          <ac:chgData name="Marianna Serghi" userId="96ce042b-c970-4f9a-b52c-6f332d0d35d6" providerId="ADAL" clId="{759377D7-6285-4692-8823-675CB55FC891}" dt="2024-11-13T11:12:50.960" v="7305" actId="20577"/>
          <ac:spMkLst>
            <pc:docMk/>
            <pc:sldMk cId="3255675627" sldId="495"/>
            <ac:spMk id="5" creationId="{574C3F91-FEA8-8355-B40C-533D4219F42A}"/>
          </ac:spMkLst>
        </pc:spChg>
      </pc:sldChg>
      <pc:sldChg chg="addSp delSp modSp mod">
        <pc:chgData name="Marianna Serghi" userId="96ce042b-c970-4f9a-b52c-6f332d0d35d6" providerId="ADAL" clId="{759377D7-6285-4692-8823-675CB55FC891}" dt="2024-11-13T11:13:10.098" v="7307" actId="1076"/>
        <pc:sldMkLst>
          <pc:docMk/>
          <pc:sldMk cId="284814876" sldId="496"/>
        </pc:sldMkLst>
        <pc:spChg chg="mod">
          <ac:chgData name="Marianna Serghi" userId="96ce042b-c970-4f9a-b52c-6f332d0d35d6" providerId="ADAL" clId="{759377D7-6285-4692-8823-675CB55FC891}" dt="2024-11-13T11:11:42.378" v="7275" actId="14100"/>
          <ac:spMkLst>
            <pc:docMk/>
            <pc:sldMk cId="284814876" sldId="496"/>
            <ac:spMk id="3" creationId="{EED1A4FF-CE24-3524-9122-A196A57F7E82}"/>
          </ac:spMkLst>
        </pc:spChg>
        <pc:spChg chg="add mod">
          <ac:chgData name="Marianna Serghi" userId="96ce042b-c970-4f9a-b52c-6f332d0d35d6" providerId="ADAL" clId="{759377D7-6285-4692-8823-675CB55FC891}" dt="2024-11-13T11:13:10.098" v="7307" actId="1076"/>
          <ac:spMkLst>
            <pc:docMk/>
            <pc:sldMk cId="284814876" sldId="496"/>
            <ac:spMk id="4" creationId="{BA0D40A3-CB39-2C50-54F2-2A1587CEB1FF}"/>
          </ac:spMkLst>
        </pc:spChg>
        <pc:spChg chg="del mod">
          <ac:chgData name="Marianna Serghi" userId="96ce042b-c970-4f9a-b52c-6f332d0d35d6" providerId="ADAL" clId="{759377D7-6285-4692-8823-675CB55FC891}" dt="2024-11-12T11:39:22.638" v="3280" actId="21"/>
          <ac:spMkLst>
            <pc:docMk/>
            <pc:sldMk cId="284814876" sldId="496"/>
            <ac:spMk id="5" creationId="{574C3F91-FEA8-8355-B40C-533D4219F42A}"/>
          </ac:spMkLst>
        </pc:spChg>
        <pc:picChg chg="del">
          <ac:chgData name="Marianna Serghi" userId="96ce042b-c970-4f9a-b52c-6f332d0d35d6" providerId="ADAL" clId="{759377D7-6285-4692-8823-675CB55FC891}" dt="2024-11-12T11:37:49.953" v="3270" actId="478"/>
          <ac:picMkLst>
            <pc:docMk/>
            <pc:sldMk cId="284814876" sldId="496"/>
            <ac:picMk id="8" creationId="{A8F7FE22-E41B-0B34-8F37-A4BDB56E6165}"/>
          </ac:picMkLst>
        </pc:picChg>
      </pc:sldChg>
      <pc:sldChg chg="addSp delSp modSp del mod">
        <pc:chgData name="Marianna Serghi" userId="96ce042b-c970-4f9a-b52c-6f332d0d35d6" providerId="ADAL" clId="{759377D7-6285-4692-8823-675CB55FC891}" dt="2024-11-12T11:37:09.520" v="3268" actId="2696"/>
        <pc:sldMkLst>
          <pc:docMk/>
          <pc:sldMk cId="1579103390" sldId="496"/>
        </pc:sldMkLst>
        <pc:spChg chg="mod">
          <ac:chgData name="Marianna Serghi" userId="96ce042b-c970-4f9a-b52c-6f332d0d35d6" providerId="ADAL" clId="{759377D7-6285-4692-8823-675CB55FC891}" dt="2024-11-12T11:33:33.257" v="3181" actId="27636"/>
          <ac:spMkLst>
            <pc:docMk/>
            <pc:sldMk cId="1579103390" sldId="496"/>
            <ac:spMk id="3" creationId="{EED1A4FF-CE24-3524-9122-A196A57F7E82}"/>
          </ac:spMkLst>
        </pc:spChg>
        <pc:spChg chg="mod">
          <ac:chgData name="Marianna Serghi" userId="96ce042b-c970-4f9a-b52c-6f332d0d35d6" providerId="ADAL" clId="{759377D7-6285-4692-8823-675CB55FC891}" dt="2024-11-12T11:30:58.330" v="3146" actId="5793"/>
          <ac:spMkLst>
            <pc:docMk/>
            <pc:sldMk cId="1579103390" sldId="496"/>
            <ac:spMk id="5" creationId="{574C3F91-FEA8-8355-B40C-533D4219F42A}"/>
          </ac:spMkLst>
        </pc:spChg>
        <pc:graphicFrameChg chg="add mod">
          <ac:chgData name="Marianna Serghi" userId="96ce042b-c970-4f9a-b52c-6f332d0d35d6" providerId="ADAL" clId="{759377D7-6285-4692-8823-675CB55FC891}" dt="2024-11-12T11:25:37.192" v="3090"/>
          <ac:graphicFrameMkLst>
            <pc:docMk/>
            <pc:sldMk cId="1579103390" sldId="496"/>
            <ac:graphicFrameMk id="4" creationId="{05AFF43D-E938-ECBB-FAF3-F72BC2E3514D}"/>
          </ac:graphicFrameMkLst>
        </pc:graphicFrameChg>
        <pc:picChg chg="del">
          <ac:chgData name="Marianna Serghi" userId="96ce042b-c970-4f9a-b52c-6f332d0d35d6" providerId="ADAL" clId="{759377D7-6285-4692-8823-675CB55FC891}" dt="2024-11-12T11:24:51.003" v="3089" actId="478"/>
          <ac:picMkLst>
            <pc:docMk/>
            <pc:sldMk cId="1579103390" sldId="496"/>
            <ac:picMk id="6" creationId="{F35E489C-BAFB-55CE-4ED8-E5BE7CA5D100}"/>
          </ac:picMkLst>
        </pc:picChg>
        <pc:picChg chg="add mod">
          <ac:chgData name="Marianna Serghi" userId="96ce042b-c970-4f9a-b52c-6f332d0d35d6" providerId="ADAL" clId="{759377D7-6285-4692-8823-675CB55FC891}" dt="2024-11-12T11:31:50.449" v="3150" actId="1076"/>
          <ac:picMkLst>
            <pc:docMk/>
            <pc:sldMk cId="1579103390" sldId="496"/>
            <ac:picMk id="8" creationId="{A8F7FE22-E41B-0B34-8F37-A4BDB56E6165}"/>
          </ac:picMkLst>
        </pc:picChg>
      </pc:sldChg>
      <pc:sldChg chg="addSp delSp modSp mod">
        <pc:chgData name="Marianna Serghi" userId="96ce042b-c970-4f9a-b52c-6f332d0d35d6" providerId="ADAL" clId="{759377D7-6285-4692-8823-675CB55FC891}" dt="2024-11-12T11:39:35.441" v="3283" actId="14100"/>
        <pc:sldMkLst>
          <pc:docMk/>
          <pc:sldMk cId="2986272087" sldId="497"/>
        </pc:sldMkLst>
        <pc:spChg chg="mod">
          <ac:chgData name="Marianna Serghi" userId="96ce042b-c970-4f9a-b52c-6f332d0d35d6" providerId="ADAL" clId="{759377D7-6285-4692-8823-675CB55FC891}" dt="2024-11-12T11:38:12.797" v="3276" actId="20577"/>
          <ac:spMkLst>
            <pc:docMk/>
            <pc:sldMk cId="2986272087" sldId="497"/>
            <ac:spMk id="3" creationId="{EED1A4FF-CE24-3524-9122-A196A57F7E82}"/>
          </ac:spMkLst>
        </pc:spChg>
        <pc:spChg chg="del">
          <ac:chgData name="Marianna Serghi" userId="96ce042b-c970-4f9a-b52c-6f332d0d35d6" providerId="ADAL" clId="{759377D7-6285-4692-8823-675CB55FC891}" dt="2024-11-12T11:39:05.449" v="3277" actId="21"/>
          <ac:spMkLst>
            <pc:docMk/>
            <pc:sldMk cId="2986272087" sldId="497"/>
            <ac:spMk id="5" creationId="{574C3F91-FEA8-8355-B40C-533D4219F42A}"/>
          </ac:spMkLst>
        </pc:spChg>
        <pc:spChg chg="add mod">
          <ac:chgData name="Marianna Serghi" userId="96ce042b-c970-4f9a-b52c-6f332d0d35d6" providerId="ADAL" clId="{759377D7-6285-4692-8823-675CB55FC891}" dt="2024-11-12T11:39:35.441" v="3283" actId="14100"/>
          <ac:spMkLst>
            <pc:docMk/>
            <pc:sldMk cId="2986272087" sldId="497"/>
            <ac:spMk id="6" creationId="{574C3F91-FEA8-8355-B40C-533D4219F42A}"/>
          </ac:spMkLst>
        </pc:spChg>
        <pc:graphicFrameChg chg="add del mod">
          <ac:chgData name="Marianna Serghi" userId="96ce042b-c970-4f9a-b52c-6f332d0d35d6" providerId="ADAL" clId="{759377D7-6285-4692-8823-675CB55FC891}" dt="2024-11-12T11:38:02.651" v="3272" actId="21"/>
          <ac:graphicFrameMkLst>
            <pc:docMk/>
            <pc:sldMk cId="2986272087" sldId="497"/>
            <ac:graphicFrameMk id="4" creationId="{630D08B7-8AE8-9C4C-5214-7B60116B3E04}"/>
          </ac:graphicFrameMkLst>
        </pc:graphicFrameChg>
        <pc:picChg chg="del">
          <ac:chgData name="Marianna Serghi" userId="96ce042b-c970-4f9a-b52c-6f332d0d35d6" providerId="ADAL" clId="{759377D7-6285-4692-8823-675CB55FC891}" dt="2024-11-12T11:34:22.135" v="3182" actId="478"/>
          <ac:picMkLst>
            <pc:docMk/>
            <pc:sldMk cId="2986272087" sldId="497"/>
            <ac:picMk id="8" creationId="{A8F7FE22-E41B-0B34-8F37-A4BDB56E6165}"/>
          </ac:picMkLst>
        </pc:picChg>
      </pc:sldChg>
      <pc:sldChg chg="addSp modSp new mod">
        <pc:chgData name="Marianna Serghi" userId="96ce042b-c970-4f9a-b52c-6f332d0d35d6" providerId="ADAL" clId="{759377D7-6285-4692-8823-675CB55FC891}" dt="2024-11-12T11:54:39.522" v="3674" actId="27636"/>
        <pc:sldMkLst>
          <pc:docMk/>
          <pc:sldMk cId="540179859" sldId="498"/>
        </pc:sldMkLst>
        <pc:spChg chg="mod">
          <ac:chgData name="Marianna Serghi" userId="96ce042b-c970-4f9a-b52c-6f332d0d35d6" providerId="ADAL" clId="{759377D7-6285-4692-8823-675CB55FC891}" dt="2024-11-12T11:44:40.763" v="3312"/>
          <ac:spMkLst>
            <pc:docMk/>
            <pc:sldMk cId="540179859" sldId="498"/>
            <ac:spMk id="2" creationId="{2E179221-CD3B-B3B1-28D6-9CED569923CB}"/>
          </ac:spMkLst>
        </pc:spChg>
        <pc:spChg chg="mod">
          <ac:chgData name="Marianna Serghi" userId="96ce042b-c970-4f9a-b52c-6f332d0d35d6" providerId="ADAL" clId="{759377D7-6285-4692-8823-675CB55FC891}" dt="2024-11-12T11:54:39.522" v="3674" actId="27636"/>
          <ac:spMkLst>
            <pc:docMk/>
            <pc:sldMk cId="540179859" sldId="498"/>
            <ac:spMk id="3" creationId="{5F8749A3-E003-0483-A5C4-C1EF3E385E30}"/>
          </ac:spMkLst>
        </pc:spChg>
        <pc:spChg chg="add mod">
          <ac:chgData name="Marianna Serghi" userId="96ce042b-c970-4f9a-b52c-6f332d0d35d6" providerId="ADAL" clId="{759377D7-6285-4692-8823-675CB55FC891}" dt="2024-11-12T11:46:16.369" v="3414" actId="6549"/>
          <ac:spMkLst>
            <pc:docMk/>
            <pc:sldMk cId="540179859" sldId="498"/>
            <ac:spMk id="4" creationId="{801B436B-C113-E931-3DFD-C772D109D91E}"/>
          </ac:spMkLst>
        </pc:spChg>
      </pc:sldChg>
      <pc:sldChg chg="modSp mod">
        <pc:chgData name="Marianna Serghi" userId="96ce042b-c970-4f9a-b52c-6f332d0d35d6" providerId="ADAL" clId="{759377D7-6285-4692-8823-675CB55FC891}" dt="2024-11-13T11:14:29.118" v="7314" actId="20577"/>
        <pc:sldMkLst>
          <pc:docMk/>
          <pc:sldMk cId="2618218457" sldId="499"/>
        </pc:sldMkLst>
        <pc:spChg chg="mod">
          <ac:chgData name="Marianna Serghi" userId="96ce042b-c970-4f9a-b52c-6f332d0d35d6" providerId="ADAL" clId="{759377D7-6285-4692-8823-675CB55FC891}" dt="2024-11-12T11:49:55.723" v="3609" actId="20577"/>
          <ac:spMkLst>
            <pc:docMk/>
            <pc:sldMk cId="2618218457" sldId="499"/>
            <ac:spMk id="2" creationId="{2E179221-CD3B-B3B1-28D6-9CED569923CB}"/>
          </ac:spMkLst>
        </pc:spChg>
        <pc:spChg chg="mod">
          <ac:chgData name="Marianna Serghi" userId="96ce042b-c970-4f9a-b52c-6f332d0d35d6" providerId="ADAL" clId="{759377D7-6285-4692-8823-675CB55FC891}" dt="2024-11-13T11:14:29.118" v="7314" actId="20577"/>
          <ac:spMkLst>
            <pc:docMk/>
            <pc:sldMk cId="2618218457" sldId="499"/>
            <ac:spMk id="3" creationId="{5F8749A3-E003-0483-A5C4-C1EF3E385E30}"/>
          </ac:spMkLst>
        </pc:spChg>
        <pc:spChg chg="mod">
          <ac:chgData name="Marianna Serghi" userId="96ce042b-c970-4f9a-b52c-6f332d0d35d6" providerId="ADAL" clId="{759377D7-6285-4692-8823-675CB55FC891}" dt="2024-11-12T12:01:32.219" v="3953" actId="20577"/>
          <ac:spMkLst>
            <pc:docMk/>
            <pc:sldMk cId="2618218457" sldId="499"/>
            <ac:spMk id="4" creationId="{801B436B-C113-E931-3DFD-C772D109D91E}"/>
          </ac:spMkLst>
        </pc:spChg>
      </pc:sldChg>
      <pc:sldChg chg="addSp delSp modSp mod">
        <pc:chgData name="Marianna Serghi" userId="96ce042b-c970-4f9a-b52c-6f332d0d35d6" providerId="ADAL" clId="{759377D7-6285-4692-8823-675CB55FC891}" dt="2024-11-13T11:15:37.393" v="7334" actId="20577"/>
        <pc:sldMkLst>
          <pc:docMk/>
          <pc:sldMk cId="1852647975" sldId="500"/>
        </pc:sldMkLst>
        <pc:spChg chg="mod">
          <ac:chgData name="Marianna Serghi" userId="96ce042b-c970-4f9a-b52c-6f332d0d35d6" providerId="ADAL" clId="{759377D7-6285-4692-8823-675CB55FC891}" dt="2024-11-13T11:15:37.393" v="7334" actId="20577"/>
          <ac:spMkLst>
            <pc:docMk/>
            <pc:sldMk cId="1852647975" sldId="500"/>
            <ac:spMk id="3" creationId="{5F8749A3-E003-0483-A5C4-C1EF3E385E30}"/>
          </ac:spMkLst>
        </pc:spChg>
        <pc:spChg chg="add del mod">
          <ac:chgData name="Marianna Serghi" userId="96ce042b-c970-4f9a-b52c-6f332d0d35d6" providerId="ADAL" clId="{759377D7-6285-4692-8823-675CB55FC891}" dt="2024-11-12T12:01:20.173" v="3943" actId="20577"/>
          <ac:spMkLst>
            <pc:docMk/>
            <pc:sldMk cId="1852647975" sldId="500"/>
            <ac:spMk id="4" creationId="{801B436B-C113-E931-3DFD-C772D109D91E}"/>
          </ac:spMkLst>
        </pc:spChg>
      </pc:sldChg>
      <pc:sldChg chg="addSp delSp modSp new mod">
        <pc:chgData name="Marianna Serghi" userId="96ce042b-c970-4f9a-b52c-6f332d0d35d6" providerId="ADAL" clId="{759377D7-6285-4692-8823-675CB55FC891}" dt="2024-11-12T12:03:41.392" v="4020" actId="20577"/>
        <pc:sldMkLst>
          <pc:docMk/>
          <pc:sldMk cId="555363882" sldId="501"/>
        </pc:sldMkLst>
        <pc:spChg chg="mod">
          <ac:chgData name="Marianna Serghi" userId="96ce042b-c970-4f9a-b52c-6f332d0d35d6" providerId="ADAL" clId="{759377D7-6285-4692-8823-675CB55FC891}" dt="2024-11-12T12:03:41.392" v="4020" actId="20577"/>
          <ac:spMkLst>
            <pc:docMk/>
            <pc:sldMk cId="555363882" sldId="501"/>
            <ac:spMk id="2" creationId="{B483FABA-FE4C-C47A-42D5-43E39CC089EB}"/>
          </ac:spMkLst>
        </pc:spChg>
        <pc:spChg chg="del">
          <ac:chgData name="Marianna Serghi" userId="96ce042b-c970-4f9a-b52c-6f332d0d35d6" providerId="ADAL" clId="{759377D7-6285-4692-8823-675CB55FC891}" dt="2024-11-12T12:03:13.025" v="3956"/>
          <ac:spMkLst>
            <pc:docMk/>
            <pc:sldMk cId="555363882" sldId="501"/>
            <ac:spMk id="3" creationId="{DB1055F3-0F35-A30C-0EA6-0D35A3A0AA54}"/>
          </ac:spMkLst>
        </pc:spChg>
        <pc:picChg chg="add mod">
          <ac:chgData name="Marianna Serghi" userId="96ce042b-c970-4f9a-b52c-6f332d0d35d6" providerId="ADAL" clId="{759377D7-6285-4692-8823-675CB55FC891}" dt="2024-11-12T12:03:13.025" v="3956"/>
          <ac:picMkLst>
            <pc:docMk/>
            <pc:sldMk cId="555363882" sldId="501"/>
            <ac:picMk id="4" creationId="{C1D6D9F8-4E75-6238-290B-1272469CD1E3}"/>
          </ac:picMkLst>
        </pc:picChg>
      </pc:sldChg>
      <pc:sldChg chg="modSp new mod">
        <pc:chgData name="Marianna Serghi" userId="96ce042b-c970-4f9a-b52c-6f332d0d35d6" providerId="ADAL" clId="{759377D7-6285-4692-8823-675CB55FC891}" dt="2024-11-12T12:16:41.769" v="4528" actId="14100"/>
        <pc:sldMkLst>
          <pc:docMk/>
          <pc:sldMk cId="572057358" sldId="502"/>
        </pc:sldMkLst>
        <pc:spChg chg="mod">
          <ac:chgData name="Marianna Serghi" userId="96ce042b-c970-4f9a-b52c-6f332d0d35d6" providerId="ADAL" clId="{759377D7-6285-4692-8823-675CB55FC891}" dt="2024-11-12T12:04:35.808" v="4057" actId="20577"/>
          <ac:spMkLst>
            <pc:docMk/>
            <pc:sldMk cId="572057358" sldId="502"/>
            <ac:spMk id="2" creationId="{D53C4B41-0147-1A49-AC09-3E374D9641C6}"/>
          </ac:spMkLst>
        </pc:spChg>
        <pc:spChg chg="mod">
          <ac:chgData name="Marianna Serghi" userId="96ce042b-c970-4f9a-b52c-6f332d0d35d6" providerId="ADAL" clId="{759377D7-6285-4692-8823-675CB55FC891}" dt="2024-11-12T12:16:41.769" v="4528" actId="14100"/>
          <ac:spMkLst>
            <pc:docMk/>
            <pc:sldMk cId="572057358" sldId="502"/>
            <ac:spMk id="3" creationId="{4A084D5C-1586-1FCF-7BAD-71E5F758A82A}"/>
          </ac:spMkLst>
        </pc:spChg>
      </pc:sldChg>
      <pc:sldChg chg="modSp mod">
        <pc:chgData name="Marianna Serghi" userId="96ce042b-c970-4f9a-b52c-6f332d0d35d6" providerId="ADAL" clId="{759377D7-6285-4692-8823-675CB55FC891}" dt="2024-11-12T12:32:21.939" v="5397" actId="20577"/>
        <pc:sldMkLst>
          <pc:docMk/>
          <pc:sldMk cId="3448298557" sldId="503"/>
        </pc:sldMkLst>
        <pc:spChg chg="mod">
          <ac:chgData name="Marianna Serghi" userId="96ce042b-c970-4f9a-b52c-6f332d0d35d6" providerId="ADAL" clId="{759377D7-6285-4692-8823-675CB55FC891}" dt="2024-11-12T12:32:09.449" v="5352" actId="20577"/>
          <ac:spMkLst>
            <pc:docMk/>
            <pc:sldMk cId="3448298557" sldId="503"/>
            <ac:spMk id="2" creationId="{D53C4B41-0147-1A49-AC09-3E374D9641C6}"/>
          </ac:spMkLst>
        </pc:spChg>
        <pc:spChg chg="mod">
          <ac:chgData name="Marianna Serghi" userId="96ce042b-c970-4f9a-b52c-6f332d0d35d6" providerId="ADAL" clId="{759377D7-6285-4692-8823-675CB55FC891}" dt="2024-11-12T12:32:21.939" v="5397" actId="20577"/>
          <ac:spMkLst>
            <pc:docMk/>
            <pc:sldMk cId="3448298557" sldId="503"/>
            <ac:spMk id="3" creationId="{4A084D5C-1586-1FCF-7BAD-71E5F758A82A}"/>
          </ac:spMkLst>
        </pc:spChg>
      </pc:sldChg>
      <pc:sldChg chg="addSp modSp add mod">
        <pc:chgData name="Marianna Serghi" userId="96ce042b-c970-4f9a-b52c-6f332d0d35d6" providerId="ADAL" clId="{759377D7-6285-4692-8823-675CB55FC891}" dt="2024-11-12T12:30:19.880" v="5271" actId="255"/>
        <pc:sldMkLst>
          <pc:docMk/>
          <pc:sldMk cId="3068503886" sldId="504"/>
        </pc:sldMkLst>
        <pc:spChg chg="mod">
          <ac:chgData name="Marianna Serghi" userId="96ce042b-c970-4f9a-b52c-6f332d0d35d6" providerId="ADAL" clId="{759377D7-6285-4692-8823-675CB55FC891}" dt="2024-11-12T12:25:42.850" v="4962" actId="20577"/>
          <ac:spMkLst>
            <pc:docMk/>
            <pc:sldMk cId="3068503886" sldId="504"/>
            <ac:spMk id="2" creationId="{D53C4B41-0147-1A49-AC09-3E374D9641C6}"/>
          </ac:spMkLst>
        </pc:spChg>
        <pc:spChg chg="mod">
          <ac:chgData name="Marianna Serghi" userId="96ce042b-c970-4f9a-b52c-6f332d0d35d6" providerId="ADAL" clId="{759377D7-6285-4692-8823-675CB55FC891}" dt="2024-11-12T12:30:19.880" v="5271" actId="255"/>
          <ac:spMkLst>
            <pc:docMk/>
            <pc:sldMk cId="3068503886" sldId="504"/>
            <ac:spMk id="3" creationId="{4A084D5C-1586-1FCF-7BAD-71E5F758A82A}"/>
          </ac:spMkLst>
        </pc:spChg>
        <pc:picChg chg="add mod">
          <ac:chgData name="Marianna Serghi" userId="96ce042b-c970-4f9a-b52c-6f332d0d35d6" providerId="ADAL" clId="{759377D7-6285-4692-8823-675CB55FC891}" dt="2024-11-12T12:29:43.319" v="5265" actId="14100"/>
          <ac:picMkLst>
            <pc:docMk/>
            <pc:sldMk cId="3068503886" sldId="504"/>
            <ac:picMk id="5" creationId="{08CE536D-DA0D-E44C-3662-B82752F8A658}"/>
          </ac:picMkLst>
        </pc:picChg>
      </pc:sldChg>
      <pc:sldChg chg="modSp del mod">
        <pc:chgData name="Marianna Serghi" userId="96ce042b-c970-4f9a-b52c-6f332d0d35d6" providerId="ADAL" clId="{759377D7-6285-4692-8823-675CB55FC891}" dt="2024-11-13T11:11:01.169" v="7273" actId="47"/>
        <pc:sldMkLst>
          <pc:docMk/>
          <pc:sldMk cId="2504350865" sldId="505"/>
        </pc:sldMkLst>
        <pc:spChg chg="mod">
          <ac:chgData name="Marianna Serghi" userId="96ce042b-c970-4f9a-b52c-6f332d0d35d6" providerId="ADAL" clId="{759377D7-6285-4692-8823-675CB55FC891}" dt="2024-11-13T10:39:13.947" v="5884" actId="6549"/>
          <ac:spMkLst>
            <pc:docMk/>
            <pc:sldMk cId="2504350865" sldId="505"/>
            <ac:spMk id="2" creationId="{C191F84B-7523-96B7-AF50-A5E31B05DF33}"/>
          </ac:spMkLst>
        </pc:spChg>
        <pc:spChg chg="mod">
          <ac:chgData name="Marianna Serghi" userId="96ce042b-c970-4f9a-b52c-6f332d0d35d6" providerId="ADAL" clId="{759377D7-6285-4692-8823-675CB55FC891}" dt="2024-11-13T10:39:23.940" v="5898" actId="20577"/>
          <ac:spMkLst>
            <pc:docMk/>
            <pc:sldMk cId="2504350865" sldId="505"/>
            <ac:spMk id="3" creationId="{EED1A4FF-CE24-3524-9122-A196A57F7E82}"/>
          </ac:spMkLst>
        </pc:spChg>
      </pc:sldChg>
      <pc:sldChg chg="addSp modSp mod">
        <pc:chgData name="Marianna Serghi" userId="96ce042b-c970-4f9a-b52c-6f332d0d35d6" providerId="ADAL" clId="{759377D7-6285-4692-8823-675CB55FC891}" dt="2024-11-13T11:28:22.167" v="8047" actId="123"/>
        <pc:sldMkLst>
          <pc:docMk/>
          <pc:sldMk cId="1605818283" sldId="12200"/>
        </pc:sldMkLst>
        <pc:spChg chg="mod">
          <ac:chgData name="Marianna Serghi" userId="96ce042b-c970-4f9a-b52c-6f332d0d35d6" providerId="ADAL" clId="{759377D7-6285-4692-8823-675CB55FC891}" dt="2024-11-13T11:01:42.948" v="6776" actId="27636"/>
          <ac:spMkLst>
            <pc:docMk/>
            <pc:sldMk cId="1605818283" sldId="12200"/>
            <ac:spMk id="2" creationId="{CCE7507A-B02D-F3BE-4D0D-7A1EA8684EA8}"/>
          </ac:spMkLst>
        </pc:spChg>
        <pc:spChg chg="add mod">
          <ac:chgData name="Marianna Serghi" userId="96ce042b-c970-4f9a-b52c-6f332d0d35d6" providerId="ADAL" clId="{759377D7-6285-4692-8823-675CB55FC891}" dt="2024-11-13T11:10:05.827" v="7271" actId="207"/>
          <ac:spMkLst>
            <pc:docMk/>
            <pc:sldMk cId="1605818283" sldId="12200"/>
            <ac:spMk id="3" creationId="{05BAEE85-53F8-AE9B-6A24-1A3B851A5B35}"/>
          </ac:spMkLst>
        </pc:spChg>
        <pc:spChg chg="mod">
          <ac:chgData name="Marianna Serghi" userId="96ce042b-c970-4f9a-b52c-6f332d0d35d6" providerId="ADAL" clId="{759377D7-6285-4692-8823-675CB55FC891}" dt="2024-11-13T11:28:22.167" v="8047" actId="123"/>
          <ac:spMkLst>
            <pc:docMk/>
            <pc:sldMk cId="1605818283" sldId="12200"/>
            <ac:spMk id="6" creationId="{C2EFA0F4-3084-AD4A-D755-E08244A6A95E}"/>
          </ac:spMkLst>
        </pc:spChg>
        <pc:picChg chg="mod">
          <ac:chgData name="Marianna Serghi" userId="96ce042b-c970-4f9a-b52c-6f332d0d35d6" providerId="ADAL" clId="{759377D7-6285-4692-8823-675CB55FC891}" dt="2024-11-13T11:07:53.044" v="7164" actId="1076"/>
          <ac:picMkLst>
            <pc:docMk/>
            <pc:sldMk cId="1605818283" sldId="12200"/>
            <ac:picMk id="5" creationId="{573F5566-80AB-31B2-F445-B67BB6C2C754}"/>
          </ac:picMkLst>
        </pc:picChg>
      </pc:sldChg>
      <pc:sldChg chg="delSp modSp new mod">
        <pc:chgData name="Marianna Serghi" userId="96ce042b-c970-4f9a-b52c-6f332d0d35d6" providerId="ADAL" clId="{759377D7-6285-4692-8823-675CB55FC891}" dt="2024-11-13T11:23:54.066" v="7777" actId="14100"/>
        <pc:sldMkLst>
          <pc:docMk/>
          <pc:sldMk cId="804263017" sldId="12201"/>
        </pc:sldMkLst>
        <pc:spChg chg="del mod">
          <ac:chgData name="Marianna Serghi" userId="96ce042b-c970-4f9a-b52c-6f332d0d35d6" providerId="ADAL" clId="{759377D7-6285-4692-8823-675CB55FC891}" dt="2024-11-13T11:20:36.351" v="7348" actId="478"/>
          <ac:spMkLst>
            <pc:docMk/>
            <pc:sldMk cId="804263017" sldId="12201"/>
            <ac:spMk id="2" creationId="{BFBA2156-9555-9F21-07FF-CD03D9D45BB9}"/>
          </ac:spMkLst>
        </pc:spChg>
        <pc:spChg chg="mod">
          <ac:chgData name="Marianna Serghi" userId="96ce042b-c970-4f9a-b52c-6f332d0d35d6" providerId="ADAL" clId="{759377D7-6285-4692-8823-675CB55FC891}" dt="2024-11-13T11:23:54.066" v="7777" actId="14100"/>
          <ac:spMkLst>
            <pc:docMk/>
            <pc:sldMk cId="804263017" sldId="12201"/>
            <ac:spMk id="3" creationId="{9812929C-2F67-96A8-C6E0-B6B771C87F3E}"/>
          </ac:spMkLst>
        </pc:spChg>
      </pc:sldChg>
      <pc:sldMasterChg chg="delSldLayout">
        <pc:chgData name="Marianna Serghi" userId="96ce042b-c970-4f9a-b52c-6f332d0d35d6" providerId="ADAL" clId="{759377D7-6285-4692-8823-675CB55FC891}" dt="2024-11-12T12:09:04.687" v="4153" actId="47"/>
        <pc:sldMasterMkLst>
          <pc:docMk/>
          <pc:sldMasterMk cId="2336523864" sldId="2147483648"/>
        </pc:sldMasterMkLst>
        <pc:sldLayoutChg chg="del">
          <pc:chgData name="Marianna Serghi" userId="96ce042b-c970-4f9a-b52c-6f332d0d35d6" providerId="ADAL" clId="{759377D7-6285-4692-8823-675CB55FC891}" dt="2024-11-12T12:09:04.687" v="4153" actId="47"/>
          <pc:sldLayoutMkLst>
            <pc:docMk/>
            <pc:sldMasterMk cId="2336523864" sldId="2147483648"/>
            <pc:sldLayoutMk cId="1528733192" sldId="2147483654"/>
          </pc:sldLayoutMkLst>
        </pc:sldLayoutChg>
      </pc:sldMasterChg>
    </pc:docChg>
  </pc:docChgLst>
  <pc:docChgLst>
    <pc:chgData name="Marianna Serghi" userId="96ce042b-c970-4f9a-b52c-6f332d0d35d6" providerId="ADAL" clId="{EDA31345-656D-43F7-872F-8C9814D3E5E0}"/>
    <pc:docChg chg="undo custSel addSld delSld modSld">
      <pc:chgData name="Marianna Serghi" userId="96ce042b-c970-4f9a-b52c-6f332d0d35d6" providerId="ADAL" clId="{EDA31345-656D-43F7-872F-8C9814D3E5E0}" dt="2024-11-24T06:16:39.414" v="29206" actId="20577"/>
      <pc:docMkLst>
        <pc:docMk/>
      </pc:docMkLst>
      <pc:sldChg chg="addSp modSp mod modNotesTx">
        <pc:chgData name="Marianna Serghi" userId="96ce042b-c970-4f9a-b52c-6f332d0d35d6" providerId="ADAL" clId="{EDA31345-656D-43F7-872F-8C9814D3E5E0}" dt="2024-11-24T00:12:01.741" v="24756" actId="20577"/>
        <pc:sldMkLst>
          <pc:docMk/>
          <pc:sldMk cId="2195755111" sldId="257"/>
        </pc:sldMkLst>
        <pc:spChg chg="mod">
          <ac:chgData name="Marianna Serghi" userId="96ce042b-c970-4f9a-b52c-6f332d0d35d6" providerId="ADAL" clId="{EDA31345-656D-43F7-872F-8C9814D3E5E0}" dt="2024-11-22T04:50:56.134" v="165" actId="6549"/>
          <ac:spMkLst>
            <pc:docMk/>
            <pc:sldMk cId="2195755111" sldId="257"/>
            <ac:spMk id="2" creationId="{C191F84B-7523-96B7-AF50-A5E31B05DF33}"/>
          </ac:spMkLst>
        </pc:spChg>
        <pc:spChg chg="mod">
          <ac:chgData name="Marianna Serghi" userId="96ce042b-c970-4f9a-b52c-6f332d0d35d6" providerId="ADAL" clId="{EDA31345-656D-43F7-872F-8C9814D3E5E0}" dt="2024-11-24T00:12:01.741" v="24756" actId="20577"/>
          <ac:spMkLst>
            <pc:docMk/>
            <pc:sldMk cId="2195755111" sldId="257"/>
            <ac:spMk id="3" creationId="{EED1A4FF-CE24-3524-9122-A196A57F7E82}"/>
          </ac:spMkLst>
        </pc:spChg>
        <pc:picChg chg="add mod">
          <ac:chgData name="Marianna Serghi" userId="96ce042b-c970-4f9a-b52c-6f332d0d35d6" providerId="ADAL" clId="{EDA31345-656D-43F7-872F-8C9814D3E5E0}" dt="2024-11-22T05:43:00.749" v="3519" actId="1076"/>
          <ac:picMkLst>
            <pc:docMk/>
            <pc:sldMk cId="2195755111" sldId="257"/>
            <ac:picMk id="4" creationId="{B5790D41-9761-0AC8-5C2A-F8721BCFCFFF}"/>
          </ac:picMkLst>
        </pc:picChg>
        <pc:picChg chg="mod">
          <ac:chgData name="Marianna Serghi" userId="96ce042b-c970-4f9a-b52c-6f332d0d35d6" providerId="ADAL" clId="{EDA31345-656D-43F7-872F-8C9814D3E5E0}" dt="2024-11-22T05:42:35.288" v="3515" actId="1076"/>
          <ac:picMkLst>
            <pc:docMk/>
            <pc:sldMk cId="2195755111" sldId="257"/>
            <ac:picMk id="5" creationId="{7BD77D5D-2CBE-A438-13A4-832C3D6052A6}"/>
          </ac:picMkLst>
        </pc:picChg>
        <pc:picChg chg="mod">
          <ac:chgData name="Marianna Serghi" userId="96ce042b-c970-4f9a-b52c-6f332d0d35d6" providerId="ADAL" clId="{EDA31345-656D-43F7-872F-8C9814D3E5E0}" dt="2024-11-22T05:42:52.301" v="3518" actId="14100"/>
          <ac:picMkLst>
            <pc:docMk/>
            <pc:sldMk cId="2195755111" sldId="257"/>
            <ac:picMk id="8" creationId="{44FCF08D-EC42-E1BA-426A-E5F21BCA7BAF}"/>
          </ac:picMkLst>
        </pc:picChg>
      </pc:sldChg>
      <pc:sldChg chg="addSp delSp modSp mod">
        <pc:chgData name="Marianna Serghi" userId="96ce042b-c970-4f9a-b52c-6f332d0d35d6" providerId="ADAL" clId="{EDA31345-656D-43F7-872F-8C9814D3E5E0}" dt="2024-11-23T03:18:12.579" v="22907" actId="6549"/>
        <pc:sldMkLst>
          <pc:docMk/>
          <pc:sldMk cId="1101404817" sldId="258"/>
        </pc:sldMkLst>
        <pc:spChg chg="mod">
          <ac:chgData name="Marianna Serghi" userId="96ce042b-c970-4f9a-b52c-6f332d0d35d6" providerId="ADAL" clId="{EDA31345-656D-43F7-872F-8C9814D3E5E0}" dt="2024-11-23T03:18:12.579" v="22907" actId="6549"/>
          <ac:spMkLst>
            <pc:docMk/>
            <pc:sldMk cId="1101404817" sldId="258"/>
            <ac:spMk id="4" creationId="{F938781A-9FD6-3A43-6091-1C3B06D34749}"/>
          </ac:spMkLst>
        </pc:spChg>
        <pc:spChg chg="mod">
          <ac:chgData name="Marianna Serghi" userId="96ce042b-c970-4f9a-b52c-6f332d0d35d6" providerId="ADAL" clId="{EDA31345-656D-43F7-872F-8C9814D3E5E0}" dt="2024-11-22T04:49:28.805" v="127" actId="20577"/>
          <ac:spMkLst>
            <pc:docMk/>
            <pc:sldMk cId="1101404817" sldId="258"/>
            <ac:spMk id="5" creationId="{5C10B220-D572-37A4-59A1-9984F8CF68DB}"/>
          </ac:spMkLst>
        </pc:spChg>
        <pc:picChg chg="add mod">
          <ac:chgData name="Marianna Serghi" userId="96ce042b-c970-4f9a-b52c-6f332d0d35d6" providerId="ADAL" clId="{EDA31345-656D-43F7-872F-8C9814D3E5E0}" dt="2024-11-22T08:04:46.953" v="15341" actId="1076"/>
          <ac:picMkLst>
            <pc:docMk/>
            <pc:sldMk cId="1101404817" sldId="258"/>
            <ac:picMk id="2" creationId="{1463C01F-63A3-B6D7-4368-F6E7110D32E3}"/>
          </ac:picMkLst>
        </pc:picChg>
        <pc:picChg chg="del">
          <ac:chgData name="Marianna Serghi" userId="96ce042b-c970-4f9a-b52c-6f332d0d35d6" providerId="ADAL" clId="{EDA31345-656D-43F7-872F-8C9814D3E5E0}" dt="2024-11-22T04:45:10.998" v="3" actId="478"/>
          <ac:picMkLst>
            <pc:docMk/>
            <pc:sldMk cId="1101404817" sldId="258"/>
            <ac:picMk id="6" creationId="{8BD46C12-FA47-9FE6-728E-AFF56BEEDBC0}"/>
          </ac:picMkLst>
        </pc:picChg>
      </pc:sldChg>
      <pc:sldChg chg="del">
        <pc:chgData name="Marianna Serghi" userId="96ce042b-c970-4f9a-b52c-6f332d0d35d6" providerId="ADAL" clId="{EDA31345-656D-43F7-872F-8C9814D3E5E0}" dt="2024-11-22T04:50:23.389" v="130" actId="47"/>
        <pc:sldMkLst>
          <pc:docMk/>
          <pc:sldMk cId="1395646684" sldId="492"/>
        </pc:sldMkLst>
      </pc:sldChg>
      <pc:sldChg chg="modSp mod">
        <pc:chgData name="Marianna Serghi" userId="96ce042b-c970-4f9a-b52c-6f332d0d35d6" providerId="ADAL" clId="{EDA31345-656D-43F7-872F-8C9814D3E5E0}" dt="2024-11-22T06:42:54.886" v="7349" actId="255"/>
        <pc:sldMkLst>
          <pc:docMk/>
          <pc:sldMk cId="4000353187" sldId="494"/>
        </pc:sldMkLst>
        <pc:spChg chg="mod">
          <ac:chgData name="Marianna Serghi" userId="96ce042b-c970-4f9a-b52c-6f332d0d35d6" providerId="ADAL" clId="{EDA31345-656D-43F7-872F-8C9814D3E5E0}" dt="2024-11-22T06:42:54.886" v="7349" actId="255"/>
          <ac:spMkLst>
            <pc:docMk/>
            <pc:sldMk cId="4000353187" sldId="494"/>
            <ac:spMk id="3" creationId="{E12ADE5A-76E6-C999-6F76-BCFBE5DEBE8E}"/>
          </ac:spMkLst>
        </pc:spChg>
      </pc:sldChg>
      <pc:sldChg chg="addSp modSp mod modNotesTx">
        <pc:chgData name="Marianna Serghi" userId="96ce042b-c970-4f9a-b52c-6f332d0d35d6" providerId="ADAL" clId="{EDA31345-656D-43F7-872F-8C9814D3E5E0}" dt="2024-11-23T23:46:39.264" v="23358" actId="6549"/>
        <pc:sldMkLst>
          <pc:docMk/>
          <pc:sldMk cId="3255675627" sldId="495"/>
        </pc:sldMkLst>
        <pc:spChg chg="mod">
          <ac:chgData name="Marianna Serghi" userId="96ce042b-c970-4f9a-b52c-6f332d0d35d6" providerId="ADAL" clId="{EDA31345-656D-43F7-872F-8C9814D3E5E0}" dt="2024-11-22T07:41:21.898" v="11947" actId="27636"/>
          <ac:spMkLst>
            <pc:docMk/>
            <pc:sldMk cId="3255675627" sldId="495"/>
            <ac:spMk id="3" creationId="{EED1A4FF-CE24-3524-9122-A196A57F7E82}"/>
          </ac:spMkLst>
        </pc:spChg>
        <pc:spChg chg="mod">
          <ac:chgData name="Marianna Serghi" userId="96ce042b-c970-4f9a-b52c-6f332d0d35d6" providerId="ADAL" clId="{EDA31345-656D-43F7-872F-8C9814D3E5E0}" dt="2024-11-23T23:46:39.264" v="23358" actId="6549"/>
          <ac:spMkLst>
            <pc:docMk/>
            <pc:sldMk cId="3255675627" sldId="495"/>
            <ac:spMk id="5" creationId="{574C3F91-FEA8-8355-B40C-533D4219F42A}"/>
          </ac:spMkLst>
        </pc:spChg>
        <pc:picChg chg="add mod">
          <ac:chgData name="Marianna Serghi" userId="96ce042b-c970-4f9a-b52c-6f332d0d35d6" providerId="ADAL" clId="{EDA31345-656D-43F7-872F-8C9814D3E5E0}" dt="2024-11-22T05:57:38.270" v="4035" actId="1076"/>
          <ac:picMkLst>
            <pc:docMk/>
            <pc:sldMk cId="3255675627" sldId="495"/>
            <ac:picMk id="4" creationId="{35C67B01-356C-EF9B-D771-398BCBAD0E5A}"/>
          </ac:picMkLst>
        </pc:picChg>
        <pc:picChg chg="mod">
          <ac:chgData name="Marianna Serghi" userId="96ce042b-c970-4f9a-b52c-6f332d0d35d6" providerId="ADAL" clId="{EDA31345-656D-43F7-872F-8C9814D3E5E0}" dt="2024-11-22T05:57:47.342" v="4036" actId="1076"/>
          <ac:picMkLst>
            <pc:docMk/>
            <pc:sldMk cId="3255675627" sldId="495"/>
            <ac:picMk id="6" creationId="{F35E489C-BAFB-55CE-4ED8-E5BE7CA5D100}"/>
          </ac:picMkLst>
        </pc:picChg>
      </pc:sldChg>
      <pc:sldChg chg="addSp modSp mod modNotesTx">
        <pc:chgData name="Marianna Serghi" userId="96ce042b-c970-4f9a-b52c-6f332d0d35d6" providerId="ADAL" clId="{EDA31345-656D-43F7-872F-8C9814D3E5E0}" dt="2024-11-23T23:59:34.778" v="24431" actId="20577"/>
        <pc:sldMkLst>
          <pc:docMk/>
          <pc:sldMk cId="284814876" sldId="496"/>
        </pc:sldMkLst>
        <pc:spChg chg="mod">
          <ac:chgData name="Marianna Serghi" userId="96ce042b-c970-4f9a-b52c-6f332d0d35d6" providerId="ADAL" clId="{EDA31345-656D-43F7-872F-8C9814D3E5E0}" dt="2024-11-22T07:51:20.051" v="13372" actId="313"/>
          <ac:spMkLst>
            <pc:docMk/>
            <pc:sldMk cId="284814876" sldId="496"/>
            <ac:spMk id="3" creationId="{EED1A4FF-CE24-3524-9122-A196A57F7E82}"/>
          </ac:spMkLst>
        </pc:spChg>
        <pc:spChg chg="mod">
          <ac:chgData name="Marianna Serghi" userId="96ce042b-c970-4f9a-b52c-6f332d0d35d6" providerId="ADAL" clId="{EDA31345-656D-43F7-872F-8C9814D3E5E0}" dt="2024-11-22T06:05:24.557" v="4127" actId="14100"/>
          <ac:spMkLst>
            <pc:docMk/>
            <pc:sldMk cId="284814876" sldId="496"/>
            <ac:spMk id="4" creationId="{BA0D40A3-CB39-2C50-54F2-2A1587CEB1FF}"/>
          </ac:spMkLst>
        </pc:spChg>
        <pc:picChg chg="add mod">
          <ac:chgData name="Marianna Serghi" userId="96ce042b-c970-4f9a-b52c-6f332d0d35d6" providerId="ADAL" clId="{EDA31345-656D-43F7-872F-8C9814D3E5E0}" dt="2024-11-22T06:04:05.450" v="4114"/>
          <ac:picMkLst>
            <pc:docMk/>
            <pc:sldMk cId="284814876" sldId="496"/>
            <ac:picMk id="5" creationId="{6C7439CD-359F-ED06-38F3-FD9F20E302F4}"/>
          </ac:picMkLst>
        </pc:picChg>
      </pc:sldChg>
      <pc:sldChg chg="addSp delSp modSp del mod modNotesTx">
        <pc:chgData name="Marianna Serghi" userId="96ce042b-c970-4f9a-b52c-6f332d0d35d6" providerId="ADAL" clId="{EDA31345-656D-43F7-872F-8C9814D3E5E0}" dt="2024-11-23T23:49:57.171" v="23420" actId="47"/>
        <pc:sldMkLst>
          <pc:docMk/>
          <pc:sldMk cId="2986272087" sldId="497"/>
        </pc:sldMkLst>
        <pc:spChg chg="mod">
          <ac:chgData name="Marianna Serghi" userId="96ce042b-c970-4f9a-b52c-6f332d0d35d6" providerId="ADAL" clId="{EDA31345-656D-43F7-872F-8C9814D3E5E0}" dt="2024-11-22T06:03:53.110" v="4112" actId="14100"/>
          <ac:spMkLst>
            <pc:docMk/>
            <pc:sldMk cId="2986272087" sldId="497"/>
            <ac:spMk id="2" creationId="{C191F84B-7523-96B7-AF50-A5E31B05DF33}"/>
          </ac:spMkLst>
        </pc:spChg>
        <pc:spChg chg="mod">
          <ac:chgData name="Marianna Serghi" userId="96ce042b-c970-4f9a-b52c-6f332d0d35d6" providerId="ADAL" clId="{EDA31345-656D-43F7-872F-8C9814D3E5E0}" dt="2024-11-23T23:49:14.139" v="23419" actId="14100"/>
          <ac:spMkLst>
            <pc:docMk/>
            <pc:sldMk cId="2986272087" sldId="497"/>
            <ac:spMk id="3" creationId="{EED1A4FF-CE24-3524-9122-A196A57F7E82}"/>
          </ac:spMkLst>
        </pc:spChg>
        <pc:spChg chg="add mod">
          <ac:chgData name="Marianna Serghi" userId="96ce042b-c970-4f9a-b52c-6f332d0d35d6" providerId="ADAL" clId="{EDA31345-656D-43F7-872F-8C9814D3E5E0}" dt="2024-11-22T06:03:41.619" v="4109" actId="14100"/>
          <ac:spMkLst>
            <pc:docMk/>
            <pc:sldMk cId="2986272087" sldId="497"/>
            <ac:spMk id="5" creationId="{8858F8FF-1088-1322-43E2-D33A256FFC4D}"/>
          </ac:spMkLst>
        </pc:spChg>
        <pc:spChg chg="del">
          <ac:chgData name="Marianna Serghi" userId="96ce042b-c970-4f9a-b52c-6f332d0d35d6" providerId="ADAL" clId="{EDA31345-656D-43F7-872F-8C9814D3E5E0}" dt="2024-11-22T05:59:46.595" v="4078" actId="478"/>
          <ac:spMkLst>
            <pc:docMk/>
            <pc:sldMk cId="2986272087" sldId="497"/>
            <ac:spMk id="6" creationId="{574C3F91-FEA8-8355-B40C-533D4219F42A}"/>
          </ac:spMkLst>
        </pc:spChg>
        <pc:graphicFrameChg chg="mod">
          <ac:chgData name="Marianna Serghi" userId="96ce042b-c970-4f9a-b52c-6f332d0d35d6" providerId="ADAL" clId="{EDA31345-656D-43F7-872F-8C9814D3E5E0}" dt="2024-11-22T06:03:49.666" v="4111" actId="1076"/>
          <ac:graphicFrameMkLst>
            <pc:docMk/>
            <pc:sldMk cId="2986272087" sldId="497"/>
            <ac:graphicFrameMk id="4" creationId="{630D08B7-8AE8-9C4C-5214-7B60116B3E04}"/>
          </ac:graphicFrameMkLst>
        </pc:graphicFrameChg>
        <pc:picChg chg="add mod">
          <ac:chgData name="Marianna Serghi" userId="96ce042b-c970-4f9a-b52c-6f332d0d35d6" providerId="ADAL" clId="{EDA31345-656D-43F7-872F-8C9814D3E5E0}" dt="2024-11-22T06:03:45.001" v="4110"/>
          <ac:picMkLst>
            <pc:docMk/>
            <pc:sldMk cId="2986272087" sldId="497"/>
            <ac:picMk id="7" creationId="{CEC387DA-6A31-D42B-8C52-6B0D6139845D}"/>
          </ac:picMkLst>
        </pc:picChg>
      </pc:sldChg>
      <pc:sldChg chg="addSp modSp del mod">
        <pc:chgData name="Marianna Serghi" userId="96ce042b-c970-4f9a-b52c-6f332d0d35d6" providerId="ADAL" clId="{EDA31345-656D-43F7-872F-8C9814D3E5E0}" dt="2024-11-22T06:05:14.955" v="4126" actId="2696"/>
        <pc:sldMkLst>
          <pc:docMk/>
          <pc:sldMk cId="540179859" sldId="498"/>
        </pc:sldMkLst>
        <pc:spChg chg="mod">
          <ac:chgData name="Marianna Serghi" userId="96ce042b-c970-4f9a-b52c-6f332d0d35d6" providerId="ADAL" clId="{EDA31345-656D-43F7-872F-8C9814D3E5E0}" dt="2024-11-22T06:04:55.574" v="4124" actId="14100"/>
          <ac:spMkLst>
            <pc:docMk/>
            <pc:sldMk cId="540179859" sldId="498"/>
            <ac:spMk id="2" creationId="{2E179221-CD3B-B3B1-28D6-9CED569923CB}"/>
          </ac:spMkLst>
        </pc:spChg>
        <pc:spChg chg="mod">
          <ac:chgData name="Marianna Serghi" userId="96ce042b-c970-4f9a-b52c-6f332d0d35d6" providerId="ADAL" clId="{EDA31345-656D-43F7-872F-8C9814D3E5E0}" dt="2024-11-22T06:04:45.643" v="4123" actId="1076"/>
          <ac:spMkLst>
            <pc:docMk/>
            <pc:sldMk cId="540179859" sldId="498"/>
            <ac:spMk id="3" creationId="{5F8749A3-E003-0483-A5C4-C1EF3E385E30}"/>
          </ac:spMkLst>
        </pc:spChg>
        <pc:spChg chg="mod">
          <ac:chgData name="Marianna Serghi" userId="96ce042b-c970-4f9a-b52c-6f332d0d35d6" providerId="ADAL" clId="{EDA31345-656D-43F7-872F-8C9814D3E5E0}" dt="2024-11-22T06:04:59.132" v="4125" actId="1076"/>
          <ac:spMkLst>
            <pc:docMk/>
            <pc:sldMk cId="540179859" sldId="498"/>
            <ac:spMk id="4" creationId="{801B436B-C113-E931-3DFD-C772D109D91E}"/>
          </ac:spMkLst>
        </pc:spChg>
        <pc:picChg chg="add mod">
          <ac:chgData name="Marianna Serghi" userId="96ce042b-c970-4f9a-b52c-6f332d0d35d6" providerId="ADAL" clId="{EDA31345-656D-43F7-872F-8C9814D3E5E0}" dt="2024-11-22T06:04:30.970" v="4118"/>
          <ac:picMkLst>
            <pc:docMk/>
            <pc:sldMk cId="540179859" sldId="498"/>
            <ac:picMk id="5" creationId="{5DF173EE-9ACA-7585-9BE4-943D97ACD565}"/>
          </ac:picMkLst>
        </pc:picChg>
      </pc:sldChg>
      <pc:sldChg chg="modSp mod modNotesTx">
        <pc:chgData name="Marianna Serghi" userId="96ce042b-c970-4f9a-b52c-6f332d0d35d6" providerId="ADAL" clId="{EDA31345-656D-43F7-872F-8C9814D3E5E0}" dt="2024-11-23T23:57:34.310" v="24177" actId="20577"/>
        <pc:sldMkLst>
          <pc:docMk/>
          <pc:sldMk cId="1456436115" sldId="498"/>
        </pc:sldMkLst>
        <pc:spChg chg="mod">
          <ac:chgData name="Marianna Serghi" userId="96ce042b-c970-4f9a-b52c-6f332d0d35d6" providerId="ADAL" clId="{EDA31345-656D-43F7-872F-8C9814D3E5E0}" dt="2024-11-23T23:54:54.592" v="23836" actId="14100"/>
          <ac:spMkLst>
            <pc:docMk/>
            <pc:sldMk cId="1456436115" sldId="498"/>
            <ac:spMk id="3" creationId="{5F8749A3-E003-0483-A5C4-C1EF3E385E30}"/>
          </ac:spMkLst>
        </pc:spChg>
        <pc:spChg chg="mod">
          <ac:chgData name="Marianna Serghi" userId="96ce042b-c970-4f9a-b52c-6f332d0d35d6" providerId="ADAL" clId="{EDA31345-656D-43F7-872F-8C9814D3E5E0}" dt="2024-11-23T23:55:40.966" v="23977" actId="20577"/>
          <ac:spMkLst>
            <pc:docMk/>
            <pc:sldMk cId="1456436115" sldId="498"/>
            <ac:spMk id="4" creationId="{801B436B-C113-E931-3DFD-C772D109D91E}"/>
          </ac:spMkLst>
        </pc:spChg>
      </pc:sldChg>
      <pc:sldChg chg="modSp del">
        <pc:chgData name="Marianna Serghi" userId="96ce042b-c970-4f9a-b52c-6f332d0d35d6" providerId="ADAL" clId="{EDA31345-656D-43F7-872F-8C9814D3E5E0}" dt="2024-11-22T05:52:04.282" v="3828" actId="2696"/>
        <pc:sldMkLst>
          <pc:docMk/>
          <pc:sldMk cId="2618218457" sldId="499"/>
        </pc:sldMkLst>
        <pc:spChg chg="mod">
          <ac:chgData name="Marianna Serghi" userId="96ce042b-c970-4f9a-b52c-6f332d0d35d6" providerId="ADAL" clId="{EDA31345-656D-43F7-872F-8C9814D3E5E0}" dt="2024-11-22T04:44:58.109" v="0"/>
          <ac:spMkLst>
            <pc:docMk/>
            <pc:sldMk cId="2618218457" sldId="499"/>
            <ac:spMk id="2" creationId="{2E179221-CD3B-B3B1-28D6-9CED569923CB}"/>
          </ac:spMkLst>
        </pc:spChg>
      </pc:sldChg>
      <pc:sldChg chg="addSp delSp modSp mod modNotesTx">
        <pc:chgData name="Marianna Serghi" userId="96ce042b-c970-4f9a-b52c-6f332d0d35d6" providerId="ADAL" clId="{EDA31345-656D-43F7-872F-8C9814D3E5E0}" dt="2024-11-24T00:21:30.990" v="25257" actId="27636"/>
        <pc:sldMkLst>
          <pc:docMk/>
          <pc:sldMk cId="3652199770" sldId="499"/>
        </pc:sldMkLst>
        <pc:spChg chg="mod">
          <ac:chgData name="Marianna Serghi" userId="96ce042b-c970-4f9a-b52c-6f332d0d35d6" providerId="ADAL" clId="{EDA31345-656D-43F7-872F-8C9814D3E5E0}" dt="2024-11-22T07:21:09.677" v="10544" actId="14100"/>
          <ac:spMkLst>
            <pc:docMk/>
            <pc:sldMk cId="3652199770" sldId="499"/>
            <ac:spMk id="2" creationId="{2E179221-CD3B-B3B1-28D6-9CED569923CB}"/>
          </ac:spMkLst>
        </pc:spChg>
        <pc:spChg chg="mod">
          <ac:chgData name="Marianna Serghi" userId="96ce042b-c970-4f9a-b52c-6f332d0d35d6" providerId="ADAL" clId="{EDA31345-656D-43F7-872F-8C9814D3E5E0}" dt="2024-11-24T00:21:30.990" v="25257" actId="27636"/>
          <ac:spMkLst>
            <pc:docMk/>
            <pc:sldMk cId="3652199770" sldId="499"/>
            <ac:spMk id="3" creationId="{5F8749A3-E003-0483-A5C4-C1EF3E385E30}"/>
          </ac:spMkLst>
        </pc:spChg>
        <pc:spChg chg="del">
          <ac:chgData name="Marianna Serghi" userId="96ce042b-c970-4f9a-b52c-6f332d0d35d6" providerId="ADAL" clId="{EDA31345-656D-43F7-872F-8C9814D3E5E0}" dt="2024-11-22T05:52:50.953" v="3912" actId="478"/>
          <ac:spMkLst>
            <pc:docMk/>
            <pc:sldMk cId="3652199770" sldId="499"/>
            <ac:spMk id="4" creationId="{801B436B-C113-E931-3DFD-C772D109D91E}"/>
          </ac:spMkLst>
        </pc:spChg>
        <pc:picChg chg="add mod">
          <ac:chgData name="Marianna Serghi" userId="96ce042b-c970-4f9a-b52c-6f332d0d35d6" providerId="ADAL" clId="{EDA31345-656D-43F7-872F-8C9814D3E5E0}" dt="2024-11-23T23:42:18.831" v="23185"/>
          <ac:picMkLst>
            <pc:docMk/>
            <pc:sldMk cId="3652199770" sldId="499"/>
            <ac:picMk id="4" creationId="{0296C046-D976-18F5-8763-D2BA88F2E631}"/>
          </ac:picMkLst>
        </pc:picChg>
      </pc:sldChg>
      <pc:sldChg chg="del">
        <pc:chgData name="Marianna Serghi" userId="96ce042b-c970-4f9a-b52c-6f332d0d35d6" providerId="ADAL" clId="{EDA31345-656D-43F7-872F-8C9814D3E5E0}" dt="2024-11-22T05:56:39.347" v="4026" actId="47"/>
        <pc:sldMkLst>
          <pc:docMk/>
          <pc:sldMk cId="1074423325" sldId="500"/>
        </pc:sldMkLst>
      </pc:sldChg>
      <pc:sldChg chg="modSp del">
        <pc:chgData name="Marianna Serghi" userId="96ce042b-c970-4f9a-b52c-6f332d0d35d6" providerId="ADAL" clId="{EDA31345-656D-43F7-872F-8C9814D3E5E0}" dt="2024-11-22T05:55:29.689" v="4021" actId="2696"/>
        <pc:sldMkLst>
          <pc:docMk/>
          <pc:sldMk cId="1852647975" sldId="500"/>
        </pc:sldMkLst>
        <pc:spChg chg="mod">
          <ac:chgData name="Marianna Serghi" userId="96ce042b-c970-4f9a-b52c-6f332d0d35d6" providerId="ADAL" clId="{EDA31345-656D-43F7-872F-8C9814D3E5E0}" dt="2024-11-22T04:44:58.109" v="0"/>
          <ac:spMkLst>
            <pc:docMk/>
            <pc:sldMk cId="1852647975" sldId="500"/>
            <ac:spMk id="2" creationId="{2E179221-CD3B-B3B1-28D6-9CED569923CB}"/>
          </ac:spMkLst>
        </pc:spChg>
      </pc:sldChg>
      <pc:sldChg chg="modSp del">
        <pc:chgData name="Marianna Serghi" userId="96ce042b-c970-4f9a-b52c-6f332d0d35d6" providerId="ADAL" clId="{EDA31345-656D-43F7-872F-8C9814D3E5E0}" dt="2024-11-22T05:55:29.689" v="4021" actId="2696"/>
        <pc:sldMkLst>
          <pc:docMk/>
          <pc:sldMk cId="555363882" sldId="501"/>
        </pc:sldMkLst>
        <pc:spChg chg="mod">
          <ac:chgData name="Marianna Serghi" userId="96ce042b-c970-4f9a-b52c-6f332d0d35d6" providerId="ADAL" clId="{EDA31345-656D-43F7-872F-8C9814D3E5E0}" dt="2024-11-22T04:44:58.109" v="0"/>
          <ac:spMkLst>
            <pc:docMk/>
            <pc:sldMk cId="555363882" sldId="501"/>
            <ac:spMk id="2" creationId="{B483FABA-FE4C-C47A-42D5-43E39CC089EB}"/>
          </ac:spMkLst>
        </pc:spChg>
        <pc:picChg chg="mod">
          <ac:chgData name="Marianna Serghi" userId="96ce042b-c970-4f9a-b52c-6f332d0d35d6" providerId="ADAL" clId="{EDA31345-656D-43F7-872F-8C9814D3E5E0}" dt="2024-11-22T04:44:58.109" v="0"/>
          <ac:picMkLst>
            <pc:docMk/>
            <pc:sldMk cId="555363882" sldId="501"/>
            <ac:picMk id="4" creationId="{C1D6D9F8-4E75-6238-290B-1272469CD1E3}"/>
          </ac:picMkLst>
        </pc:picChg>
      </pc:sldChg>
      <pc:sldChg chg="addSp modSp mod modNotesTx">
        <pc:chgData name="Marianna Serghi" userId="96ce042b-c970-4f9a-b52c-6f332d0d35d6" providerId="ADAL" clId="{EDA31345-656D-43F7-872F-8C9814D3E5E0}" dt="2024-11-24T00:21:47.330" v="25258" actId="1076"/>
        <pc:sldMkLst>
          <pc:docMk/>
          <pc:sldMk cId="712948889" sldId="501"/>
        </pc:sldMkLst>
        <pc:spChg chg="mod">
          <ac:chgData name="Marianna Serghi" userId="96ce042b-c970-4f9a-b52c-6f332d0d35d6" providerId="ADAL" clId="{EDA31345-656D-43F7-872F-8C9814D3E5E0}" dt="2024-11-22T05:57:17.433" v="4033" actId="6549"/>
          <ac:spMkLst>
            <pc:docMk/>
            <pc:sldMk cId="712948889" sldId="501"/>
            <ac:spMk id="2" creationId="{B483FABA-FE4C-C47A-42D5-43E39CC089EB}"/>
          </ac:spMkLst>
        </pc:spChg>
        <pc:picChg chg="add mod">
          <ac:chgData name="Marianna Serghi" userId="96ce042b-c970-4f9a-b52c-6f332d0d35d6" providerId="ADAL" clId="{EDA31345-656D-43F7-872F-8C9814D3E5E0}" dt="2024-11-22T05:57:10.248" v="4029"/>
          <ac:picMkLst>
            <pc:docMk/>
            <pc:sldMk cId="712948889" sldId="501"/>
            <ac:picMk id="3" creationId="{71601639-785C-0624-60B2-D2D8F533075F}"/>
          </ac:picMkLst>
        </pc:picChg>
        <pc:picChg chg="mod">
          <ac:chgData name="Marianna Serghi" userId="96ce042b-c970-4f9a-b52c-6f332d0d35d6" providerId="ADAL" clId="{EDA31345-656D-43F7-872F-8C9814D3E5E0}" dt="2024-11-24T00:21:47.330" v="25258" actId="1076"/>
          <ac:picMkLst>
            <pc:docMk/>
            <pc:sldMk cId="712948889" sldId="501"/>
            <ac:picMk id="4" creationId="{C1D6D9F8-4E75-6238-290B-1272469CD1E3}"/>
          </ac:picMkLst>
        </pc:picChg>
      </pc:sldChg>
      <pc:sldChg chg="modSp del">
        <pc:chgData name="Marianna Serghi" userId="96ce042b-c970-4f9a-b52c-6f332d0d35d6" providerId="ADAL" clId="{EDA31345-656D-43F7-872F-8C9814D3E5E0}" dt="2024-11-22T05:08:03.388" v="2233" actId="2696"/>
        <pc:sldMkLst>
          <pc:docMk/>
          <pc:sldMk cId="572057358" sldId="502"/>
        </pc:sldMkLst>
        <pc:spChg chg="mod">
          <ac:chgData name="Marianna Serghi" userId="96ce042b-c970-4f9a-b52c-6f332d0d35d6" providerId="ADAL" clId="{EDA31345-656D-43F7-872F-8C9814D3E5E0}" dt="2024-11-22T04:44:58.109" v="0"/>
          <ac:spMkLst>
            <pc:docMk/>
            <pc:sldMk cId="572057358" sldId="502"/>
            <ac:spMk id="2" creationId="{D53C4B41-0147-1A49-AC09-3E374D9641C6}"/>
          </ac:spMkLst>
        </pc:spChg>
      </pc:sldChg>
      <pc:sldChg chg="addSp modSp mod modNotesTx">
        <pc:chgData name="Marianna Serghi" userId="96ce042b-c970-4f9a-b52c-6f332d0d35d6" providerId="ADAL" clId="{EDA31345-656D-43F7-872F-8C9814D3E5E0}" dt="2024-11-24T00:15:58.974" v="24861" actId="20577"/>
        <pc:sldMkLst>
          <pc:docMk/>
          <pc:sldMk cId="1685876676" sldId="502"/>
        </pc:sldMkLst>
        <pc:spChg chg="mod">
          <ac:chgData name="Marianna Serghi" userId="96ce042b-c970-4f9a-b52c-6f332d0d35d6" providerId="ADAL" clId="{EDA31345-656D-43F7-872F-8C9814D3E5E0}" dt="2024-11-22T08:05:17.131" v="15342" actId="6549"/>
          <ac:spMkLst>
            <pc:docMk/>
            <pc:sldMk cId="1685876676" sldId="502"/>
            <ac:spMk id="2" creationId="{D53C4B41-0147-1A49-AC09-3E374D9641C6}"/>
          </ac:spMkLst>
        </pc:spChg>
        <pc:spChg chg="mod">
          <ac:chgData name="Marianna Serghi" userId="96ce042b-c970-4f9a-b52c-6f332d0d35d6" providerId="ADAL" clId="{EDA31345-656D-43F7-872F-8C9814D3E5E0}" dt="2024-11-24T00:15:58.974" v="24861" actId="20577"/>
          <ac:spMkLst>
            <pc:docMk/>
            <pc:sldMk cId="1685876676" sldId="502"/>
            <ac:spMk id="3" creationId="{4A084D5C-1586-1FCF-7BAD-71E5F758A82A}"/>
          </ac:spMkLst>
        </pc:spChg>
        <pc:picChg chg="add mod">
          <ac:chgData name="Marianna Serghi" userId="96ce042b-c970-4f9a-b52c-6f332d0d35d6" providerId="ADAL" clId="{EDA31345-656D-43F7-872F-8C9814D3E5E0}" dt="2024-11-22T05:44:28.389" v="3532" actId="1076"/>
          <ac:picMkLst>
            <pc:docMk/>
            <pc:sldMk cId="1685876676" sldId="502"/>
            <ac:picMk id="4" creationId="{BB321B59-1551-9516-531E-4C5F98787057}"/>
          </ac:picMkLst>
        </pc:picChg>
      </pc:sldChg>
      <pc:sldChg chg="del">
        <pc:chgData name="Marianna Serghi" userId="96ce042b-c970-4f9a-b52c-6f332d0d35d6" providerId="ADAL" clId="{EDA31345-656D-43F7-872F-8C9814D3E5E0}" dt="2024-11-22T05:33:39.636" v="3495" actId="47"/>
        <pc:sldMkLst>
          <pc:docMk/>
          <pc:sldMk cId="2495357622" sldId="503"/>
        </pc:sldMkLst>
      </pc:sldChg>
      <pc:sldChg chg="modSp del">
        <pc:chgData name="Marianna Serghi" userId="96ce042b-c970-4f9a-b52c-6f332d0d35d6" providerId="ADAL" clId="{EDA31345-656D-43F7-872F-8C9814D3E5E0}" dt="2024-11-22T05:08:03.388" v="2233" actId="2696"/>
        <pc:sldMkLst>
          <pc:docMk/>
          <pc:sldMk cId="3448298557" sldId="503"/>
        </pc:sldMkLst>
        <pc:spChg chg="mod">
          <ac:chgData name="Marianna Serghi" userId="96ce042b-c970-4f9a-b52c-6f332d0d35d6" providerId="ADAL" clId="{EDA31345-656D-43F7-872F-8C9814D3E5E0}" dt="2024-11-22T04:44:58.109" v="0"/>
          <ac:spMkLst>
            <pc:docMk/>
            <pc:sldMk cId="3448298557" sldId="503"/>
            <ac:spMk id="2" creationId="{D53C4B41-0147-1A49-AC09-3E374D9641C6}"/>
          </ac:spMkLst>
        </pc:spChg>
      </pc:sldChg>
      <pc:sldChg chg="modSp del">
        <pc:chgData name="Marianna Serghi" userId="96ce042b-c970-4f9a-b52c-6f332d0d35d6" providerId="ADAL" clId="{EDA31345-656D-43F7-872F-8C9814D3E5E0}" dt="2024-11-22T05:08:03.388" v="2233" actId="2696"/>
        <pc:sldMkLst>
          <pc:docMk/>
          <pc:sldMk cId="3068503886" sldId="504"/>
        </pc:sldMkLst>
        <pc:spChg chg="mod">
          <ac:chgData name="Marianna Serghi" userId="96ce042b-c970-4f9a-b52c-6f332d0d35d6" providerId="ADAL" clId="{EDA31345-656D-43F7-872F-8C9814D3E5E0}" dt="2024-11-22T04:44:58.109" v="0"/>
          <ac:spMkLst>
            <pc:docMk/>
            <pc:sldMk cId="3068503886" sldId="504"/>
            <ac:spMk id="2" creationId="{D53C4B41-0147-1A49-AC09-3E374D9641C6}"/>
          </ac:spMkLst>
        </pc:spChg>
      </pc:sldChg>
      <pc:sldChg chg="addSp modSp mod modNotesTx">
        <pc:chgData name="Marianna Serghi" userId="96ce042b-c970-4f9a-b52c-6f332d0d35d6" providerId="ADAL" clId="{EDA31345-656D-43F7-872F-8C9814D3E5E0}" dt="2024-11-24T00:20:38.770" v="25254" actId="1076"/>
        <pc:sldMkLst>
          <pc:docMk/>
          <pc:sldMk cId="3356168336" sldId="504"/>
        </pc:sldMkLst>
        <pc:spChg chg="mod">
          <ac:chgData name="Marianna Serghi" userId="96ce042b-c970-4f9a-b52c-6f332d0d35d6" providerId="ADAL" clId="{EDA31345-656D-43F7-872F-8C9814D3E5E0}" dt="2024-11-22T05:45:37.849" v="3568" actId="255"/>
          <ac:spMkLst>
            <pc:docMk/>
            <pc:sldMk cId="3356168336" sldId="504"/>
            <ac:spMk id="2" creationId="{D53C4B41-0147-1A49-AC09-3E374D9641C6}"/>
          </ac:spMkLst>
        </pc:spChg>
        <pc:spChg chg="mod">
          <ac:chgData name="Marianna Serghi" userId="96ce042b-c970-4f9a-b52c-6f332d0d35d6" providerId="ADAL" clId="{EDA31345-656D-43F7-872F-8C9814D3E5E0}" dt="2024-11-24T00:18:42.302" v="25076" actId="20577"/>
          <ac:spMkLst>
            <pc:docMk/>
            <pc:sldMk cId="3356168336" sldId="504"/>
            <ac:spMk id="3" creationId="{4A084D5C-1586-1FCF-7BAD-71E5F758A82A}"/>
          </ac:spMkLst>
        </pc:spChg>
        <pc:picChg chg="add mod">
          <ac:chgData name="Marianna Serghi" userId="96ce042b-c970-4f9a-b52c-6f332d0d35d6" providerId="ADAL" clId="{EDA31345-656D-43F7-872F-8C9814D3E5E0}" dt="2024-11-22T05:45:47.824" v="3570" actId="1076"/>
          <ac:picMkLst>
            <pc:docMk/>
            <pc:sldMk cId="3356168336" sldId="504"/>
            <ac:picMk id="4" creationId="{0B3CCD06-CAFF-AFB3-EE23-B39B70BCE97A}"/>
          </ac:picMkLst>
        </pc:picChg>
        <pc:picChg chg="mod">
          <ac:chgData name="Marianna Serghi" userId="96ce042b-c970-4f9a-b52c-6f332d0d35d6" providerId="ADAL" clId="{EDA31345-656D-43F7-872F-8C9814D3E5E0}" dt="2024-11-24T00:20:38.770" v="25254" actId="1076"/>
          <ac:picMkLst>
            <pc:docMk/>
            <pc:sldMk cId="3356168336" sldId="504"/>
            <ac:picMk id="5" creationId="{08CE536D-DA0D-E44C-3662-B82752F8A658}"/>
          </ac:picMkLst>
        </pc:picChg>
      </pc:sldChg>
      <pc:sldChg chg="del">
        <pc:chgData name="Marianna Serghi" userId="96ce042b-c970-4f9a-b52c-6f332d0d35d6" providerId="ADAL" clId="{EDA31345-656D-43F7-872F-8C9814D3E5E0}" dt="2024-11-22T05:55:45.545" v="4022" actId="47"/>
        <pc:sldMkLst>
          <pc:docMk/>
          <pc:sldMk cId="1605818283" sldId="12200"/>
        </pc:sldMkLst>
      </pc:sldChg>
      <pc:sldChg chg="del">
        <pc:chgData name="Marianna Serghi" userId="96ce042b-c970-4f9a-b52c-6f332d0d35d6" providerId="ADAL" clId="{EDA31345-656D-43F7-872F-8C9814D3E5E0}" dt="2024-11-22T06:42:36.052" v="7346" actId="47"/>
        <pc:sldMkLst>
          <pc:docMk/>
          <pc:sldMk cId="804263017" sldId="12201"/>
        </pc:sldMkLst>
      </pc:sldChg>
      <pc:sldChg chg="new del">
        <pc:chgData name="Marianna Serghi" userId="96ce042b-c970-4f9a-b52c-6f332d0d35d6" providerId="ADAL" clId="{EDA31345-656D-43F7-872F-8C9814D3E5E0}" dt="2024-11-22T04:50:07.229" v="129" actId="47"/>
        <pc:sldMkLst>
          <pc:docMk/>
          <pc:sldMk cId="2393591722" sldId="12202"/>
        </pc:sldMkLst>
      </pc:sldChg>
      <pc:sldChg chg="addSp delSp modSp mod modNotesTx">
        <pc:chgData name="Marianna Serghi" userId="96ce042b-c970-4f9a-b52c-6f332d0d35d6" providerId="ADAL" clId="{EDA31345-656D-43F7-872F-8C9814D3E5E0}" dt="2024-11-24T00:20:54.730" v="25255" actId="14100"/>
        <pc:sldMkLst>
          <pc:docMk/>
          <pc:sldMk cId="4026703734" sldId="12202"/>
        </pc:sldMkLst>
        <pc:spChg chg="add del mod">
          <ac:chgData name="Marianna Serghi" userId="96ce042b-c970-4f9a-b52c-6f332d0d35d6" providerId="ADAL" clId="{EDA31345-656D-43F7-872F-8C9814D3E5E0}" dt="2024-11-22T05:46:33.977" v="3607" actId="6549"/>
          <ac:spMkLst>
            <pc:docMk/>
            <pc:sldMk cId="4026703734" sldId="12202"/>
            <ac:spMk id="2" creationId="{C191F84B-7523-96B7-AF50-A5E31B05DF33}"/>
          </ac:spMkLst>
        </pc:spChg>
        <pc:spChg chg="mod">
          <ac:chgData name="Marianna Serghi" userId="96ce042b-c970-4f9a-b52c-6f332d0d35d6" providerId="ADAL" clId="{EDA31345-656D-43F7-872F-8C9814D3E5E0}" dt="2024-11-24T00:20:54.730" v="25255" actId="14100"/>
          <ac:spMkLst>
            <pc:docMk/>
            <pc:sldMk cId="4026703734" sldId="12202"/>
            <ac:spMk id="3" creationId="{EED1A4FF-CE24-3524-9122-A196A57F7E82}"/>
          </ac:spMkLst>
        </pc:spChg>
        <pc:spChg chg="add del mod">
          <ac:chgData name="Marianna Serghi" userId="96ce042b-c970-4f9a-b52c-6f332d0d35d6" providerId="ADAL" clId="{EDA31345-656D-43F7-872F-8C9814D3E5E0}" dt="2024-11-22T04:53:39.510" v="685" actId="478"/>
          <ac:spMkLst>
            <pc:docMk/>
            <pc:sldMk cId="4026703734" sldId="12202"/>
            <ac:spMk id="6" creationId="{D7E3605F-FE0D-2717-D4B6-50F3D93867AB}"/>
          </ac:spMkLst>
        </pc:spChg>
        <pc:picChg chg="del mod">
          <ac:chgData name="Marianna Serghi" userId="96ce042b-c970-4f9a-b52c-6f332d0d35d6" providerId="ADAL" clId="{EDA31345-656D-43F7-872F-8C9814D3E5E0}" dt="2024-11-22T05:48:39.633" v="3720" actId="478"/>
          <ac:picMkLst>
            <pc:docMk/>
            <pc:sldMk cId="4026703734" sldId="12202"/>
            <ac:picMk id="5" creationId="{7BD77D5D-2CBE-A438-13A4-832C3D6052A6}"/>
          </ac:picMkLst>
        </pc:picChg>
        <pc:picChg chg="mod">
          <ac:chgData name="Marianna Serghi" userId="96ce042b-c970-4f9a-b52c-6f332d0d35d6" providerId="ADAL" clId="{EDA31345-656D-43F7-872F-8C9814D3E5E0}" dt="2024-11-22T05:48:42.743" v="3721" actId="1076"/>
          <ac:picMkLst>
            <pc:docMk/>
            <pc:sldMk cId="4026703734" sldId="12202"/>
            <ac:picMk id="8" creationId="{44FCF08D-EC42-E1BA-426A-E5F21BCA7BAF}"/>
          </ac:picMkLst>
        </pc:picChg>
      </pc:sldChg>
      <pc:sldChg chg="add del">
        <pc:chgData name="Marianna Serghi" userId="96ce042b-c970-4f9a-b52c-6f332d0d35d6" providerId="ADAL" clId="{EDA31345-656D-43F7-872F-8C9814D3E5E0}" dt="2024-11-22T05:38:51.743" v="3509"/>
        <pc:sldMkLst>
          <pc:docMk/>
          <pc:sldMk cId="628651344" sldId="12203"/>
        </pc:sldMkLst>
      </pc:sldChg>
      <pc:sldChg chg="addSp delSp modSp mod modNotesTx">
        <pc:chgData name="Marianna Serghi" userId="96ce042b-c970-4f9a-b52c-6f332d0d35d6" providerId="ADAL" clId="{EDA31345-656D-43F7-872F-8C9814D3E5E0}" dt="2024-11-24T00:35:34.891" v="27291" actId="6549"/>
        <pc:sldMkLst>
          <pc:docMk/>
          <pc:sldMk cId="3264211076" sldId="12203"/>
        </pc:sldMkLst>
        <pc:spChg chg="mod">
          <ac:chgData name="Marianna Serghi" userId="96ce042b-c970-4f9a-b52c-6f332d0d35d6" providerId="ADAL" clId="{EDA31345-656D-43F7-872F-8C9814D3E5E0}" dt="2024-11-23T03:05:51.493" v="22298" actId="1076"/>
          <ac:spMkLst>
            <pc:docMk/>
            <pc:sldMk cId="3264211076" sldId="12203"/>
            <ac:spMk id="2" creationId="{C191F84B-7523-96B7-AF50-A5E31B05DF33}"/>
          </ac:spMkLst>
        </pc:spChg>
        <pc:spChg chg="mod">
          <ac:chgData name="Marianna Serghi" userId="96ce042b-c970-4f9a-b52c-6f332d0d35d6" providerId="ADAL" clId="{EDA31345-656D-43F7-872F-8C9814D3E5E0}" dt="2024-11-24T00:04:40.532" v="24587" actId="20577"/>
          <ac:spMkLst>
            <pc:docMk/>
            <pc:sldMk cId="3264211076" sldId="12203"/>
            <ac:spMk id="3" creationId="{EED1A4FF-CE24-3524-9122-A196A57F7E82}"/>
          </ac:spMkLst>
        </pc:spChg>
        <pc:spChg chg="mod">
          <ac:chgData name="Marianna Serghi" userId="96ce042b-c970-4f9a-b52c-6f332d0d35d6" providerId="ADAL" clId="{EDA31345-656D-43F7-872F-8C9814D3E5E0}" dt="2024-11-23T03:02:37.247" v="22129" actId="20577"/>
          <ac:spMkLst>
            <pc:docMk/>
            <pc:sldMk cId="3264211076" sldId="12203"/>
            <ac:spMk id="4" creationId="{BA0D40A3-CB39-2C50-54F2-2A1587CEB1FF}"/>
          </ac:spMkLst>
        </pc:spChg>
        <pc:spChg chg="add del mod">
          <ac:chgData name="Marianna Serghi" userId="96ce042b-c970-4f9a-b52c-6f332d0d35d6" providerId="ADAL" clId="{EDA31345-656D-43F7-872F-8C9814D3E5E0}" dt="2024-11-23T03:13:11.289" v="22836" actId="21"/>
          <ac:spMkLst>
            <pc:docMk/>
            <pc:sldMk cId="3264211076" sldId="12203"/>
            <ac:spMk id="5" creationId="{50347100-E1E8-FBCF-987B-355B0DEAD648}"/>
          </ac:spMkLst>
        </pc:spChg>
        <pc:picChg chg="del">
          <ac:chgData name="Marianna Serghi" userId="96ce042b-c970-4f9a-b52c-6f332d0d35d6" providerId="ADAL" clId="{EDA31345-656D-43F7-872F-8C9814D3E5E0}" dt="2024-11-22T06:06:52.382" v="4431" actId="478"/>
          <ac:picMkLst>
            <pc:docMk/>
            <pc:sldMk cId="3264211076" sldId="12203"/>
            <ac:picMk id="5" creationId="{6C7439CD-359F-ED06-38F3-FD9F20E302F4}"/>
          </ac:picMkLst>
        </pc:picChg>
        <pc:picChg chg="add mod">
          <ac:chgData name="Marianna Serghi" userId="96ce042b-c970-4f9a-b52c-6f332d0d35d6" providerId="ADAL" clId="{EDA31345-656D-43F7-872F-8C9814D3E5E0}" dt="2024-11-22T06:13:55.060" v="4653" actId="1076"/>
          <ac:picMkLst>
            <pc:docMk/>
            <pc:sldMk cId="3264211076" sldId="12203"/>
            <ac:picMk id="1026" creationId="{8C9BF1B5-0F4D-BEA9-18C0-F66A619F7D9D}"/>
          </ac:picMkLst>
        </pc:picChg>
      </pc:sldChg>
      <pc:sldChg chg="modSp del mod">
        <pc:chgData name="Marianna Serghi" userId="96ce042b-c970-4f9a-b52c-6f332d0d35d6" providerId="ADAL" clId="{EDA31345-656D-43F7-872F-8C9814D3E5E0}" dt="2024-11-22T05:32:50.462" v="3484" actId="47"/>
        <pc:sldMkLst>
          <pc:docMk/>
          <pc:sldMk cId="3819580993" sldId="12203"/>
        </pc:sldMkLst>
        <pc:spChg chg="mod">
          <ac:chgData name="Marianna Serghi" userId="96ce042b-c970-4f9a-b52c-6f332d0d35d6" providerId="ADAL" clId="{EDA31345-656D-43F7-872F-8C9814D3E5E0}" dt="2024-11-22T05:19:21.525" v="2589" actId="20577"/>
          <ac:spMkLst>
            <pc:docMk/>
            <pc:sldMk cId="3819580993" sldId="12203"/>
            <ac:spMk id="3" creationId="{4A084D5C-1586-1FCF-7BAD-71E5F758A82A}"/>
          </ac:spMkLst>
        </pc:spChg>
      </pc:sldChg>
      <pc:sldChg chg="delSp modSp mod modNotes modNotesTx">
        <pc:chgData name="Marianna Serghi" userId="96ce042b-c970-4f9a-b52c-6f332d0d35d6" providerId="ADAL" clId="{EDA31345-656D-43F7-872F-8C9814D3E5E0}" dt="2024-11-24T00:36:50.032" v="27317" actId="20577"/>
        <pc:sldMkLst>
          <pc:docMk/>
          <pc:sldMk cId="1350746206" sldId="12204"/>
        </pc:sldMkLst>
        <pc:spChg chg="mod">
          <ac:chgData name="Marianna Serghi" userId="96ce042b-c970-4f9a-b52c-6f332d0d35d6" providerId="ADAL" clId="{EDA31345-656D-43F7-872F-8C9814D3E5E0}" dt="2024-11-24T00:06:15.795" v="24652" actId="27636"/>
          <ac:spMkLst>
            <pc:docMk/>
            <pc:sldMk cId="1350746206" sldId="12204"/>
            <ac:spMk id="3" creationId="{EED1A4FF-CE24-3524-9122-A196A57F7E82}"/>
          </ac:spMkLst>
        </pc:spChg>
        <pc:spChg chg="del">
          <ac:chgData name="Marianna Serghi" userId="96ce042b-c970-4f9a-b52c-6f332d0d35d6" providerId="ADAL" clId="{EDA31345-656D-43F7-872F-8C9814D3E5E0}" dt="2024-11-22T06:17:51.963" v="5243" actId="478"/>
          <ac:spMkLst>
            <pc:docMk/>
            <pc:sldMk cId="1350746206" sldId="12204"/>
            <ac:spMk id="4" creationId="{BA0D40A3-CB39-2C50-54F2-2A1587CEB1FF}"/>
          </ac:spMkLst>
        </pc:spChg>
        <pc:picChg chg="mod">
          <ac:chgData name="Marianna Serghi" userId="96ce042b-c970-4f9a-b52c-6f332d0d35d6" providerId="ADAL" clId="{EDA31345-656D-43F7-872F-8C9814D3E5E0}" dt="2024-11-22T06:35:06.783" v="7193" actId="1076"/>
          <ac:picMkLst>
            <pc:docMk/>
            <pc:sldMk cId="1350746206" sldId="12204"/>
            <ac:picMk id="1026" creationId="{8C9BF1B5-0F4D-BEA9-18C0-F66A619F7D9D}"/>
          </ac:picMkLst>
        </pc:picChg>
      </pc:sldChg>
      <pc:sldChg chg="addSp delSp modSp mod modNotesTx">
        <pc:chgData name="Marianna Serghi" userId="96ce042b-c970-4f9a-b52c-6f332d0d35d6" providerId="ADAL" clId="{EDA31345-656D-43F7-872F-8C9814D3E5E0}" dt="2024-11-24T00:40:29.910" v="27836" actId="20577"/>
        <pc:sldMkLst>
          <pc:docMk/>
          <pc:sldMk cId="1994810377" sldId="12205"/>
        </pc:sldMkLst>
        <pc:spChg chg="del mod">
          <ac:chgData name="Marianna Serghi" userId="96ce042b-c970-4f9a-b52c-6f332d0d35d6" providerId="ADAL" clId="{EDA31345-656D-43F7-872F-8C9814D3E5E0}" dt="2024-11-22T06:36:21.210" v="7199" actId="478"/>
          <ac:spMkLst>
            <pc:docMk/>
            <pc:sldMk cId="1994810377" sldId="12205"/>
            <ac:spMk id="3" creationId="{EED1A4FF-CE24-3524-9122-A196A57F7E82}"/>
          </ac:spMkLst>
        </pc:spChg>
        <pc:spChg chg="add del mod">
          <ac:chgData name="Marianna Serghi" userId="96ce042b-c970-4f9a-b52c-6f332d0d35d6" providerId="ADAL" clId="{EDA31345-656D-43F7-872F-8C9814D3E5E0}" dt="2024-11-22T06:40:47.598" v="7244" actId="22"/>
          <ac:spMkLst>
            <pc:docMk/>
            <pc:sldMk cId="1994810377" sldId="12205"/>
            <ac:spMk id="5" creationId="{44AC5F39-7F3E-C766-F960-CF2AE87CE7EF}"/>
          </ac:spMkLst>
        </pc:spChg>
        <pc:picChg chg="add mod ord">
          <ac:chgData name="Marianna Serghi" userId="96ce042b-c970-4f9a-b52c-6f332d0d35d6" providerId="ADAL" clId="{EDA31345-656D-43F7-872F-8C9814D3E5E0}" dt="2024-11-22T06:42:17.028" v="7345" actId="14100"/>
          <ac:picMkLst>
            <pc:docMk/>
            <pc:sldMk cId="1994810377" sldId="12205"/>
            <ac:picMk id="7" creationId="{85026A20-B7A6-5216-F474-ABA196610ABF}"/>
          </ac:picMkLst>
        </pc:picChg>
      </pc:sldChg>
      <pc:sldChg chg="modSp new mod">
        <pc:chgData name="Marianna Serghi" userId="96ce042b-c970-4f9a-b52c-6f332d0d35d6" providerId="ADAL" clId="{EDA31345-656D-43F7-872F-8C9814D3E5E0}" dt="2024-11-23T01:48:56.337" v="15569" actId="20577"/>
        <pc:sldMkLst>
          <pc:docMk/>
          <pc:sldMk cId="3326891220" sldId="12206"/>
        </pc:sldMkLst>
        <pc:spChg chg="mod">
          <ac:chgData name="Marianna Serghi" userId="96ce042b-c970-4f9a-b52c-6f332d0d35d6" providerId="ADAL" clId="{EDA31345-656D-43F7-872F-8C9814D3E5E0}" dt="2024-11-23T01:48:56.337" v="15569" actId="20577"/>
          <ac:spMkLst>
            <pc:docMk/>
            <pc:sldMk cId="3326891220" sldId="12206"/>
            <ac:spMk id="2" creationId="{F4223741-BC87-40F8-C71D-05EDB91AEDE6}"/>
          </ac:spMkLst>
        </pc:spChg>
        <pc:spChg chg="mod">
          <ac:chgData name="Marianna Serghi" userId="96ce042b-c970-4f9a-b52c-6f332d0d35d6" providerId="ADAL" clId="{EDA31345-656D-43F7-872F-8C9814D3E5E0}" dt="2024-11-23T01:48:32.840" v="15546" actId="1076"/>
          <ac:spMkLst>
            <pc:docMk/>
            <pc:sldMk cId="3326891220" sldId="12206"/>
            <ac:spMk id="3" creationId="{C25A45C0-8EAB-2053-1B8F-3B7484AFA406}"/>
          </ac:spMkLst>
        </pc:spChg>
      </pc:sldChg>
      <pc:sldChg chg="modSp add del mod">
        <pc:chgData name="Marianna Serghi" userId="96ce042b-c970-4f9a-b52c-6f332d0d35d6" providerId="ADAL" clId="{EDA31345-656D-43F7-872F-8C9814D3E5E0}" dt="2024-11-23T02:34:46.441" v="19229" actId="313"/>
        <pc:sldMkLst>
          <pc:docMk/>
          <pc:sldMk cId="1001342905" sldId="12207"/>
        </pc:sldMkLst>
        <pc:spChg chg="mod">
          <ac:chgData name="Marianna Serghi" userId="96ce042b-c970-4f9a-b52c-6f332d0d35d6" providerId="ADAL" clId="{EDA31345-656D-43F7-872F-8C9814D3E5E0}" dt="2024-11-23T02:34:12.138" v="19116" actId="20577"/>
          <ac:spMkLst>
            <pc:docMk/>
            <pc:sldMk cId="1001342905" sldId="12207"/>
            <ac:spMk id="2" creationId="{F4223741-BC87-40F8-C71D-05EDB91AEDE6}"/>
          </ac:spMkLst>
        </pc:spChg>
        <pc:spChg chg="mod">
          <ac:chgData name="Marianna Serghi" userId="96ce042b-c970-4f9a-b52c-6f332d0d35d6" providerId="ADAL" clId="{EDA31345-656D-43F7-872F-8C9814D3E5E0}" dt="2024-11-23T02:34:46.441" v="19229" actId="313"/>
          <ac:spMkLst>
            <pc:docMk/>
            <pc:sldMk cId="1001342905" sldId="12207"/>
            <ac:spMk id="3" creationId="{C25A45C0-8EAB-2053-1B8F-3B7484AFA406}"/>
          </ac:spMkLst>
        </pc:spChg>
      </pc:sldChg>
      <pc:sldChg chg="addSp delSp modSp mod modNotesTx">
        <pc:chgData name="Marianna Serghi" userId="96ce042b-c970-4f9a-b52c-6f332d0d35d6" providerId="ADAL" clId="{EDA31345-656D-43F7-872F-8C9814D3E5E0}" dt="2024-11-24T00:23:50.830" v="25340" actId="20577"/>
        <pc:sldMkLst>
          <pc:docMk/>
          <pc:sldMk cId="1003758549" sldId="12208"/>
        </pc:sldMkLst>
        <pc:spChg chg="mod">
          <ac:chgData name="Marianna Serghi" userId="96ce042b-c970-4f9a-b52c-6f332d0d35d6" providerId="ADAL" clId="{EDA31345-656D-43F7-872F-8C9814D3E5E0}" dt="2024-11-23T01:51:11.286" v="15749" actId="20577"/>
          <ac:spMkLst>
            <pc:docMk/>
            <pc:sldMk cId="1003758549" sldId="12208"/>
            <ac:spMk id="2" creationId="{C191F84B-7523-96B7-AF50-A5E31B05DF33}"/>
          </ac:spMkLst>
        </pc:spChg>
        <pc:spChg chg="mod">
          <ac:chgData name="Marianna Serghi" userId="96ce042b-c970-4f9a-b52c-6f332d0d35d6" providerId="ADAL" clId="{EDA31345-656D-43F7-872F-8C9814D3E5E0}" dt="2024-11-23T02:11:38.602" v="17951" actId="27636"/>
          <ac:spMkLst>
            <pc:docMk/>
            <pc:sldMk cId="1003758549" sldId="12208"/>
            <ac:spMk id="3" creationId="{EED1A4FF-CE24-3524-9122-A196A57F7E82}"/>
          </ac:spMkLst>
        </pc:spChg>
        <pc:spChg chg="add del mod">
          <ac:chgData name="Marianna Serghi" userId="96ce042b-c970-4f9a-b52c-6f332d0d35d6" providerId="ADAL" clId="{EDA31345-656D-43F7-872F-8C9814D3E5E0}" dt="2024-11-24T00:00:17.210" v="24433" actId="20577"/>
          <ac:spMkLst>
            <pc:docMk/>
            <pc:sldMk cId="1003758549" sldId="12208"/>
            <ac:spMk id="4" creationId="{BA0D40A3-CB39-2C50-54F2-2A1587CEB1FF}"/>
          </ac:spMkLst>
        </pc:spChg>
        <pc:spChg chg="add mod">
          <ac:chgData name="Marianna Serghi" userId="96ce042b-c970-4f9a-b52c-6f332d0d35d6" providerId="ADAL" clId="{EDA31345-656D-43F7-872F-8C9814D3E5E0}" dt="2024-11-23T02:13:30.693" v="18088" actId="113"/>
          <ac:spMkLst>
            <pc:docMk/>
            <pc:sldMk cId="1003758549" sldId="12208"/>
            <ac:spMk id="6" creationId="{99DA9C60-87BF-DE67-770F-29D09CEE4A6C}"/>
          </ac:spMkLst>
        </pc:spChg>
        <pc:picChg chg="add mod">
          <ac:chgData name="Marianna Serghi" userId="96ce042b-c970-4f9a-b52c-6f332d0d35d6" providerId="ADAL" clId="{EDA31345-656D-43F7-872F-8C9814D3E5E0}" dt="2024-11-23T01:52:15.977" v="15752" actId="1076"/>
          <ac:picMkLst>
            <pc:docMk/>
            <pc:sldMk cId="1003758549" sldId="12208"/>
            <ac:picMk id="5" creationId="{6CBDA2F0-663E-071B-7DA8-5DEF55CDBA12}"/>
          </ac:picMkLst>
        </pc:picChg>
        <pc:picChg chg="del">
          <ac:chgData name="Marianna Serghi" userId="96ce042b-c970-4f9a-b52c-6f332d0d35d6" providerId="ADAL" clId="{EDA31345-656D-43F7-872F-8C9814D3E5E0}" dt="2024-11-23T01:51:15.180" v="15750" actId="478"/>
          <ac:picMkLst>
            <pc:docMk/>
            <pc:sldMk cId="1003758549" sldId="12208"/>
            <ac:picMk id="1026" creationId="{8C9BF1B5-0F4D-BEA9-18C0-F66A619F7D9D}"/>
          </ac:picMkLst>
        </pc:picChg>
      </pc:sldChg>
      <pc:sldChg chg="modSp mod modNotesTx">
        <pc:chgData name="Marianna Serghi" userId="96ce042b-c970-4f9a-b52c-6f332d0d35d6" providerId="ADAL" clId="{EDA31345-656D-43F7-872F-8C9814D3E5E0}" dt="2024-11-24T06:16:39.414" v="29206" actId="20577"/>
        <pc:sldMkLst>
          <pc:docMk/>
          <pc:sldMk cId="729630795" sldId="12209"/>
        </pc:sldMkLst>
        <pc:spChg chg="mod">
          <ac:chgData name="Marianna Serghi" userId="96ce042b-c970-4f9a-b52c-6f332d0d35d6" providerId="ADAL" clId="{EDA31345-656D-43F7-872F-8C9814D3E5E0}" dt="2024-11-23T02:17:16.995" v="18205" actId="6549"/>
          <ac:spMkLst>
            <pc:docMk/>
            <pc:sldMk cId="729630795" sldId="12209"/>
            <ac:spMk id="2" creationId="{C191F84B-7523-96B7-AF50-A5E31B05DF33}"/>
          </ac:spMkLst>
        </pc:spChg>
        <pc:spChg chg="mod">
          <ac:chgData name="Marianna Serghi" userId="96ce042b-c970-4f9a-b52c-6f332d0d35d6" providerId="ADAL" clId="{EDA31345-656D-43F7-872F-8C9814D3E5E0}" dt="2024-11-24T06:16:39.414" v="29206" actId="20577"/>
          <ac:spMkLst>
            <pc:docMk/>
            <pc:sldMk cId="729630795" sldId="12209"/>
            <ac:spMk id="3" creationId="{EED1A4FF-CE24-3524-9122-A196A57F7E82}"/>
          </ac:spMkLst>
        </pc:spChg>
      </pc:sldChg>
      <pc:sldChg chg="modSp del mod modNotesTx">
        <pc:chgData name="Marianna Serghi" userId="96ce042b-c970-4f9a-b52c-6f332d0d35d6" providerId="ADAL" clId="{EDA31345-656D-43F7-872F-8C9814D3E5E0}" dt="2024-11-23T03:23:44.480" v="23179" actId="47"/>
        <pc:sldMkLst>
          <pc:docMk/>
          <pc:sldMk cId="4253308709" sldId="12210"/>
        </pc:sldMkLst>
        <pc:spChg chg="mod">
          <ac:chgData name="Marianna Serghi" userId="96ce042b-c970-4f9a-b52c-6f332d0d35d6" providerId="ADAL" clId="{EDA31345-656D-43F7-872F-8C9814D3E5E0}" dt="2024-11-23T02:28:48.772" v="19047" actId="6549"/>
          <ac:spMkLst>
            <pc:docMk/>
            <pc:sldMk cId="4253308709" sldId="12210"/>
            <ac:spMk id="2" creationId="{C191F84B-7523-96B7-AF50-A5E31B05DF33}"/>
          </ac:spMkLst>
        </pc:spChg>
        <pc:spChg chg="mod">
          <ac:chgData name="Marianna Serghi" userId="96ce042b-c970-4f9a-b52c-6f332d0d35d6" providerId="ADAL" clId="{EDA31345-656D-43F7-872F-8C9814D3E5E0}" dt="2024-11-23T03:23:38.077" v="23178" actId="14100"/>
          <ac:spMkLst>
            <pc:docMk/>
            <pc:sldMk cId="4253308709" sldId="12210"/>
            <ac:spMk id="3" creationId="{EED1A4FF-CE24-3524-9122-A196A57F7E82}"/>
          </ac:spMkLst>
        </pc:spChg>
      </pc:sldChg>
      <pc:sldChg chg="modSp mod modNotesTx">
        <pc:chgData name="Marianna Serghi" userId="96ce042b-c970-4f9a-b52c-6f332d0d35d6" providerId="ADAL" clId="{EDA31345-656D-43F7-872F-8C9814D3E5E0}" dt="2024-11-24T00:31:17.145" v="26702" actId="20577"/>
        <pc:sldMkLst>
          <pc:docMk/>
          <pc:sldMk cId="2029817241" sldId="12211"/>
        </pc:sldMkLst>
        <pc:spChg chg="mod">
          <ac:chgData name="Marianna Serghi" userId="96ce042b-c970-4f9a-b52c-6f332d0d35d6" providerId="ADAL" clId="{EDA31345-656D-43F7-872F-8C9814D3E5E0}" dt="2024-11-23T02:33:31.652" v="19080" actId="20577"/>
          <ac:spMkLst>
            <pc:docMk/>
            <pc:sldMk cId="2029817241" sldId="12211"/>
            <ac:spMk id="2" creationId="{C191F84B-7523-96B7-AF50-A5E31B05DF33}"/>
          </ac:spMkLst>
        </pc:spChg>
        <pc:spChg chg="mod">
          <ac:chgData name="Marianna Serghi" userId="96ce042b-c970-4f9a-b52c-6f332d0d35d6" providerId="ADAL" clId="{EDA31345-656D-43F7-872F-8C9814D3E5E0}" dt="2024-11-24T00:01:11.839" v="24462" actId="1076"/>
          <ac:spMkLst>
            <pc:docMk/>
            <pc:sldMk cId="2029817241" sldId="12211"/>
            <ac:spMk id="3" creationId="{EED1A4FF-CE24-3524-9122-A196A57F7E82}"/>
          </ac:spMkLst>
        </pc:spChg>
        <pc:spChg chg="mod">
          <ac:chgData name="Marianna Serghi" userId="96ce042b-c970-4f9a-b52c-6f332d0d35d6" providerId="ADAL" clId="{EDA31345-656D-43F7-872F-8C9814D3E5E0}" dt="2024-11-24T00:01:03.208" v="24461" actId="20577"/>
          <ac:spMkLst>
            <pc:docMk/>
            <pc:sldMk cId="2029817241" sldId="12211"/>
            <ac:spMk id="4" creationId="{BA0D40A3-CB39-2C50-54F2-2A1587CEB1FF}"/>
          </ac:spMkLst>
        </pc:spChg>
        <pc:spChg chg="mod">
          <ac:chgData name="Marianna Serghi" userId="96ce042b-c970-4f9a-b52c-6f332d0d35d6" providerId="ADAL" clId="{EDA31345-656D-43F7-872F-8C9814D3E5E0}" dt="2024-11-23T02:42:05.708" v="20311" actId="114"/>
          <ac:spMkLst>
            <pc:docMk/>
            <pc:sldMk cId="2029817241" sldId="12211"/>
            <ac:spMk id="6" creationId="{99DA9C60-87BF-DE67-770F-29D09CEE4A6C}"/>
          </ac:spMkLst>
        </pc:spChg>
      </pc:sldChg>
      <pc:sldChg chg="modSp mod">
        <pc:chgData name="Marianna Serghi" userId="96ce042b-c970-4f9a-b52c-6f332d0d35d6" providerId="ADAL" clId="{EDA31345-656D-43F7-872F-8C9814D3E5E0}" dt="2024-11-24T00:41:06.030" v="27844" actId="20577"/>
        <pc:sldMkLst>
          <pc:docMk/>
          <pc:sldMk cId="3891742957" sldId="12212"/>
        </pc:sldMkLst>
        <pc:spChg chg="mod">
          <ac:chgData name="Marianna Serghi" userId="96ce042b-c970-4f9a-b52c-6f332d0d35d6" providerId="ADAL" clId="{EDA31345-656D-43F7-872F-8C9814D3E5E0}" dt="2024-11-24T00:41:06.030" v="27844" actId="20577"/>
          <ac:spMkLst>
            <pc:docMk/>
            <pc:sldMk cId="3891742957" sldId="12212"/>
            <ac:spMk id="2" creationId="{F4223741-BC87-40F8-C71D-05EDB91AEDE6}"/>
          </ac:spMkLst>
        </pc:spChg>
      </pc:sldChg>
      <pc:sldChg chg="addSp delSp modSp mod modNotesTx">
        <pc:chgData name="Marianna Serghi" userId="96ce042b-c970-4f9a-b52c-6f332d0d35d6" providerId="ADAL" clId="{EDA31345-656D-43F7-872F-8C9814D3E5E0}" dt="2024-11-24T00:03:05.185" v="24574" actId="20577"/>
        <pc:sldMkLst>
          <pc:docMk/>
          <pc:sldMk cId="491944199" sldId="12213"/>
        </pc:sldMkLst>
        <pc:spChg chg="mod">
          <ac:chgData name="Marianna Serghi" userId="96ce042b-c970-4f9a-b52c-6f332d0d35d6" providerId="ADAL" clId="{EDA31345-656D-43F7-872F-8C9814D3E5E0}" dt="2024-11-23T02:49:21.011" v="21036" actId="20577"/>
          <ac:spMkLst>
            <pc:docMk/>
            <pc:sldMk cId="491944199" sldId="12213"/>
            <ac:spMk id="2" creationId="{C191F84B-7523-96B7-AF50-A5E31B05DF33}"/>
          </ac:spMkLst>
        </pc:spChg>
        <pc:spChg chg="del mod">
          <ac:chgData name="Marianna Serghi" userId="96ce042b-c970-4f9a-b52c-6f332d0d35d6" providerId="ADAL" clId="{EDA31345-656D-43F7-872F-8C9814D3E5E0}" dt="2024-11-23T02:54:11.074" v="21208"/>
          <ac:spMkLst>
            <pc:docMk/>
            <pc:sldMk cId="491944199" sldId="12213"/>
            <ac:spMk id="3" creationId="{EED1A4FF-CE24-3524-9122-A196A57F7E82}"/>
          </ac:spMkLst>
        </pc:spChg>
        <pc:spChg chg="mod">
          <ac:chgData name="Marianna Serghi" userId="96ce042b-c970-4f9a-b52c-6f332d0d35d6" providerId="ADAL" clId="{EDA31345-656D-43F7-872F-8C9814D3E5E0}" dt="2024-11-24T00:01:44.793" v="24466" actId="20577"/>
          <ac:spMkLst>
            <pc:docMk/>
            <pc:sldMk cId="491944199" sldId="12213"/>
            <ac:spMk id="4" creationId="{BA0D40A3-CB39-2C50-54F2-2A1587CEB1FF}"/>
          </ac:spMkLst>
        </pc:spChg>
        <pc:spChg chg="del mod">
          <ac:chgData name="Marianna Serghi" userId="96ce042b-c970-4f9a-b52c-6f332d0d35d6" providerId="ADAL" clId="{EDA31345-656D-43F7-872F-8C9814D3E5E0}" dt="2024-11-23T02:55:50.779" v="21274" actId="478"/>
          <ac:spMkLst>
            <pc:docMk/>
            <pc:sldMk cId="491944199" sldId="12213"/>
            <ac:spMk id="5" creationId="{50347100-E1E8-FBCF-987B-355B0DEAD648}"/>
          </ac:spMkLst>
        </pc:spChg>
        <pc:graphicFrameChg chg="add mod">
          <ac:chgData name="Marianna Serghi" userId="96ce042b-c970-4f9a-b52c-6f332d0d35d6" providerId="ADAL" clId="{EDA31345-656D-43F7-872F-8C9814D3E5E0}" dt="2024-11-23T02:58:24.519" v="21391" actId="255"/>
          <ac:graphicFrameMkLst>
            <pc:docMk/>
            <pc:sldMk cId="491944199" sldId="12213"/>
            <ac:graphicFrameMk id="7" creationId="{1D134226-AB19-64AE-465C-3E5A0060F2FB}"/>
          </ac:graphicFrameMkLst>
        </pc:graphicFrameChg>
        <pc:picChg chg="add mod">
          <ac:chgData name="Marianna Serghi" userId="96ce042b-c970-4f9a-b52c-6f332d0d35d6" providerId="ADAL" clId="{EDA31345-656D-43F7-872F-8C9814D3E5E0}" dt="2024-11-23T02:51:59.755" v="21040" actId="14100"/>
          <ac:picMkLst>
            <pc:docMk/>
            <pc:sldMk cId="491944199" sldId="12213"/>
            <ac:picMk id="6" creationId="{8BD46C12-FA47-9FE6-728E-AFF56BEEDBC0}"/>
          </ac:picMkLst>
        </pc:picChg>
        <pc:picChg chg="del">
          <ac:chgData name="Marianna Serghi" userId="96ce042b-c970-4f9a-b52c-6f332d0d35d6" providerId="ADAL" clId="{EDA31345-656D-43F7-872F-8C9814D3E5E0}" dt="2024-11-23T02:49:24.192" v="21037" actId="478"/>
          <ac:picMkLst>
            <pc:docMk/>
            <pc:sldMk cId="491944199" sldId="12213"/>
            <ac:picMk id="1026" creationId="{8C9BF1B5-0F4D-BEA9-18C0-F66A619F7D9D}"/>
          </ac:picMkLst>
        </pc:picChg>
      </pc:sldChg>
      <pc:sldChg chg="addSp modSp new mod modNotesTx">
        <pc:chgData name="Marianna Serghi" userId="96ce042b-c970-4f9a-b52c-6f332d0d35d6" providerId="ADAL" clId="{EDA31345-656D-43F7-872F-8C9814D3E5E0}" dt="2024-11-24T00:34:01.793" v="27211" actId="20577"/>
        <pc:sldMkLst>
          <pc:docMk/>
          <pc:sldMk cId="4004116806" sldId="12214"/>
        </pc:sldMkLst>
        <pc:spChg chg="mod">
          <ac:chgData name="Marianna Serghi" userId="96ce042b-c970-4f9a-b52c-6f332d0d35d6" providerId="ADAL" clId="{EDA31345-656D-43F7-872F-8C9814D3E5E0}" dt="2024-11-23T03:07:45.800" v="22304" actId="255"/>
          <ac:spMkLst>
            <pc:docMk/>
            <pc:sldMk cId="4004116806" sldId="12214"/>
            <ac:spMk id="2" creationId="{3A10AE12-13C1-AE57-FF00-F1ABFDAEB1A6}"/>
          </ac:spMkLst>
        </pc:spChg>
        <pc:spChg chg="mod">
          <ac:chgData name="Marianna Serghi" userId="96ce042b-c970-4f9a-b52c-6f332d0d35d6" providerId="ADAL" clId="{EDA31345-656D-43F7-872F-8C9814D3E5E0}" dt="2024-11-24T00:04:12.429" v="24579" actId="20577"/>
          <ac:spMkLst>
            <pc:docMk/>
            <pc:sldMk cId="4004116806" sldId="12214"/>
            <ac:spMk id="3" creationId="{6E060390-31E4-E1FC-18AA-BC232D5464C6}"/>
          </ac:spMkLst>
        </pc:spChg>
        <pc:spChg chg="add mod">
          <ac:chgData name="Marianna Serghi" userId="96ce042b-c970-4f9a-b52c-6f332d0d35d6" providerId="ADAL" clId="{EDA31345-656D-43F7-872F-8C9814D3E5E0}" dt="2024-11-23T03:14:08.083" v="22887" actId="20577"/>
          <ac:spMkLst>
            <pc:docMk/>
            <pc:sldMk cId="4004116806" sldId="12214"/>
            <ac:spMk id="5" creationId="{50347100-E1E8-FBCF-987B-355B0DEAD648}"/>
          </ac:spMkLst>
        </pc:spChg>
        <pc:picChg chg="add mod">
          <ac:chgData name="Marianna Serghi" userId="96ce042b-c970-4f9a-b52c-6f332d0d35d6" providerId="ADAL" clId="{EDA31345-656D-43F7-872F-8C9814D3E5E0}" dt="2024-11-23T03:07:33.284" v="22302"/>
          <ac:picMkLst>
            <pc:docMk/>
            <pc:sldMk cId="4004116806" sldId="12214"/>
            <ac:picMk id="4" creationId="{A3547E0D-AF1D-1B27-03D8-B3161137AADB}"/>
          </ac:picMkLst>
        </pc:picChg>
      </pc:sldChg>
      <pc:sldChg chg="new del">
        <pc:chgData name="Marianna Serghi" userId="96ce042b-c970-4f9a-b52c-6f332d0d35d6" providerId="ADAL" clId="{EDA31345-656D-43F7-872F-8C9814D3E5E0}" dt="2024-11-23T23:36:05.425" v="23181" actId="680"/>
        <pc:sldMkLst>
          <pc:docMk/>
          <pc:sldMk cId="1175218134" sldId="12215"/>
        </pc:sldMkLst>
      </pc:sldChg>
      <pc:sldChg chg="modSp new del mod">
        <pc:chgData name="Marianna Serghi" userId="96ce042b-c970-4f9a-b52c-6f332d0d35d6" providerId="ADAL" clId="{EDA31345-656D-43F7-872F-8C9814D3E5E0}" dt="2024-11-23T23:41:27.013" v="23184" actId="47"/>
        <pc:sldMkLst>
          <pc:docMk/>
          <pc:sldMk cId="4293541201" sldId="12215"/>
        </pc:sldMkLst>
        <pc:spChg chg="mod">
          <ac:chgData name="Marianna Serghi" userId="96ce042b-c970-4f9a-b52c-6f332d0d35d6" providerId="ADAL" clId="{EDA31345-656D-43F7-872F-8C9814D3E5E0}" dt="2024-11-23T23:36:12.787" v="23183"/>
          <ac:spMkLst>
            <pc:docMk/>
            <pc:sldMk cId="4293541201" sldId="12215"/>
            <ac:spMk id="3" creationId="{2CA4BF94-1E30-8C21-7BD8-CBED22E52835}"/>
          </ac:spMkLst>
        </pc:spChg>
      </pc:sldChg>
      <pc:sldChg chg="modSp mod modNotesTx">
        <pc:chgData name="Marianna Serghi" userId="96ce042b-c970-4f9a-b52c-6f332d0d35d6" providerId="ADAL" clId="{EDA31345-656D-43F7-872F-8C9814D3E5E0}" dt="2024-11-24T06:09:43.422" v="28372" actId="20577"/>
        <pc:sldMkLst>
          <pc:docMk/>
          <pc:sldMk cId="2273275044" sldId="12216"/>
        </pc:sldMkLst>
        <pc:spChg chg="mod">
          <ac:chgData name="Marianna Serghi" userId="96ce042b-c970-4f9a-b52c-6f332d0d35d6" providerId="ADAL" clId="{EDA31345-656D-43F7-872F-8C9814D3E5E0}" dt="2024-11-24T06:05:38.699" v="27848" actId="20577"/>
          <ac:spMkLst>
            <pc:docMk/>
            <pc:sldMk cId="2273275044" sldId="12216"/>
            <ac:spMk id="2" creationId="{C191F84B-7523-96B7-AF50-A5E31B05DF33}"/>
          </ac:spMkLst>
        </pc:spChg>
        <pc:spChg chg="mod">
          <ac:chgData name="Marianna Serghi" userId="96ce042b-c970-4f9a-b52c-6f332d0d35d6" providerId="ADAL" clId="{EDA31345-656D-43F7-872F-8C9814D3E5E0}" dt="2024-11-24T06:06:19.241" v="27872" actId="1076"/>
          <ac:spMkLst>
            <pc:docMk/>
            <pc:sldMk cId="2273275044" sldId="12216"/>
            <ac:spMk id="8" creationId="{3C9E1DB3-1D05-A5FE-A596-685C7D65BDC0}"/>
          </ac:spMkLst>
        </pc:spChg>
      </pc:sldChg>
      <pc:sldChg chg="del">
        <pc:chgData name="Marianna Serghi" userId="96ce042b-c970-4f9a-b52c-6f332d0d35d6" providerId="ADAL" clId="{EDA31345-656D-43F7-872F-8C9814D3E5E0}" dt="2024-11-24T06:12:08.746" v="28534" actId="47"/>
        <pc:sldMkLst>
          <pc:docMk/>
          <pc:sldMk cId="24921155" sldId="12217"/>
        </pc:sldMkLst>
      </pc:sldChg>
      <pc:sldChg chg="del">
        <pc:chgData name="Marianna Serghi" userId="96ce042b-c970-4f9a-b52c-6f332d0d35d6" providerId="ADAL" clId="{EDA31345-656D-43F7-872F-8C9814D3E5E0}" dt="2024-11-24T06:09:48.514" v="28373" actId="2696"/>
        <pc:sldMkLst>
          <pc:docMk/>
          <pc:sldMk cId="4071527757" sldId="1221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BA3F26-9224-4F0B-8B97-C650F32A1EB4}"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AU"/>
        </a:p>
      </dgm:t>
    </dgm:pt>
    <dgm:pt modelId="{24440FC2-61AC-4B10-A9E8-A3CE6788D019}">
      <dgm:prSet phldrT="[Text]" custT="1"/>
      <dgm:spPr/>
      <dgm:t>
        <a:bodyPr/>
        <a:lstStyle/>
        <a:p>
          <a:r>
            <a:rPr lang="en-US" sz="2000" b="1" dirty="0"/>
            <a:t>August 2020  - April 2021 </a:t>
          </a:r>
          <a:r>
            <a:rPr lang="en-US" sz="2000" dirty="0"/>
            <a:t>–  FNHE amendments passed to the HHB Act</a:t>
          </a:r>
          <a:endParaRPr lang="en-AU" sz="2000" dirty="0"/>
        </a:p>
      </dgm:t>
    </dgm:pt>
    <dgm:pt modelId="{CB75ECDA-50F2-41AD-B4C1-EA75E47A412B}" type="parTrans" cxnId="{65660A57-EAB6-41CE-AA7F-CBB756D3EA75}">
      <dgm:prSet/>
      <dgm:spPr/>
      <dgm:t>
        <a:bodyPr/>
        <a:lstStyle/>
        <a:p>
          <a:endParaRPr lang="en-AU"/>
        </a:p>
      </dgm:t>
    </dgm:pt>
    <dgm:pt modelId="{11E24A44-0BEC-4CE0-9CF7-BF21BAEE0756}" type="sibTrans" cxnId="{65660A57-EAB6-41CE-AA7F-CBB756D3EA75}">
      <dgm:prSet/>
      <dgm:spPr/>
      <dgm:t>
        <a:bodyPr/>
        <a:lstStyle/>
        <a:p>
          <a:endParaRPr lang="en-AU"/>
        </a:p>
      </dgm:t>
    </dgm:pt>
    <dgm:pt modelId="{C81C0C55-7514-48D2-A82E-82CF49F4FEE4}">
      <dgm:prSet custT="1"/>
      <dgm:spPr/>
      <dgm:t>
        <a:bodyPr/>
        <a:lstStyle/>
        <a:p>
          <a:r>
            <a:rPr lang="en-US" sz="2000" b="1" dirty="0"/>
            <a:t>August 2021 </a:t>
          </a:r>
          <a:r>
            <a:rPr lang="en-US" sz="2000" dirty="0"/>
            <a:t>–SEQ Governance Committee established</a:t>
          </a:r>
        </a:p>
      </dgm:t>
    </dgm:pt>
    <dgm:pt modelId="{5BF4BD73-3328-4B25-9247-30A2D4375BCC}" type="parTrans" cxnId="{E433A21F-B578-4948-A8C0-53AC6DC3C01A}">
      <dgm:prSet/>
      <dgm:spPr/>
      <dgm:t>
        <a:bodyPr/>
        <a:lstStyle/>
        <a:p>
          <a:endParaRPr lang="en-AU"/>
        </a:p>
      </dgm:t>
    </dgm:pt>
    <dgm:pt modelId="{7A47373D-FB80-4C47-8172-650AA5423286}" type="sibTrans" cxnId="{E433A21F-B578-4948-A8C0-53AC6DC3C01A}">
      <dgm:prSet/>
      <dgm:spPr/>
      <dgm:t>
        <a:bodyPr/>
        <a:lstStyle/>
        <a:p>
          <a:endParaRPr lang="en-AU"/>
        </a:p>
      </dgm:t>
    </dgm:pt>
    <dgm:pt modelId="{AE7E3409-31BC-469D-B117-03E54FE439A6}">
      <dgm:prSet custT="1"/>
      <dgm:spPr/>
      <dgm:t>
        <a:bodyPr/>
        <a:lstStyle/>
        <a:p>
          <a:r>
            <a:rPr lang="en-US" sz="2000" b="1" dirty="0"/>
            <a:t>March 2022 </a:t>
          </a:r>
          <a:r>
            <a:rPr lang="en-US" sz="2000" dirty="0"/>
            <a:t>– </a:t>
          </a:r>
          <a:r>
            <a:rPr lang="en-US" sz="2000" b="1" dirty="0"/>
            <a:t> </a:t>
          </a:r>
          <a:r>
            <a:rPr lang="en-US" sz="2000" b="0" dirty="0"/>
            <a:t>SEQ First Nations Health Equity Strategy finalised and endorsed. </a:t>
          </a:r>
        </a:p>
      </dgm:t>
    </dgm:pt>
    <dgm:pt modelId="{EED6C93A-27C9-409C-9BD1-B41ABD4C1368}" type="parTrans" cxnId="{E5AEB273-B543-4F93-B9D0-F799C0F33C7D}">
      <dgm:prSet/>
      <dgm:spPr/>
      <dgm:t>
        <a:bodyPr/>
        <a:lstStyle/>
        <a:p>
          <a:endParaRPr lang="en-AU"/>
        </a:p>
      </dgm:t>
    </dgm:pt>
    <dgm:pt modelId="{C911308F-615F-44BB-89EC-A4C5A91C00E6}" type="sibTrans" cxnId="{E5AEB273-B543-4F93-B9D0-F799C0F33C7D}">
      <dgm:prSet/>
      <dgm:spPr/>
      <dgm:t>
        <a:bodyPr/>
        <a:lstStyle/>
        <a:p>
          <a:endParaRPr lang="en-AU"/>
        </a:p>
      </dgm:t>
    </dgm:pt>
    <dgm:pt modelId="{10AC0C67-774B-4E50-BE49-352C05772BD8}">
      <dgm:prSet custT="1"/>
      <dgm:spPr/>
      <dgm:t>
        <a:bodyPr/>
        <a:lstStyle/>
        <a:p>
          <a:r>
            <a:rPr lang="en-US" sz="2000" b="1" dirty="0"/>
            <a:t>November 2021 </a:t>
          </a:r>
          <a:r>
            <a:rPr lang="en-US" sz="2000" b="0" dirty="0"/>
            <a:t>- SEQ FNHE Statement of Commitment signed by Partners to accelerate the pace of reform </a:t>
          </a:r>
        </a:p>
      </dgm:t>
    </dgm:pt>
    <dgm:pt modelId="{3495A6DD-63D3-43FF-A571-46EA299AE7CF}" type="sibTrans" cxnId="{ADC49A79-9538-4042-A973-BFF5CC5820C9}">
      <dgm:prSet/>
      <dgm:spPr/>
      <dgm:t>
        <a:bodyPr/>
        <a:lstStyle/>
        <a:p>
          <a:endParaRPr lang="en-AU"/>
        </a:p>
      </dgm:t>
    </dgm:pt>
    <dgm:pt modelId="{36BC362C-2F7C-42CC-9B27-44D34EF41C32}" type="parTrans" cxnId="{ADC49A79-9538-4042-A973-BFF5CC5820C9}">
      <dgm:prSet/>
      <dgm:spPr/>
      <dgm:t>
        <a:bodyPr/>
        <a:lstStyle/>
        <a:p>
          <a:endParaRPr lang="en-AU"/>
        </a:p>
      </dgm:t>
    </dgm:pt>
    <dgm:pt modelId="{23066250-CADB-482D-A4E0-E18B858198BC}">
      <dgm:prSet phldrT="[Text]" custT="1"/>
      <dgm:spPr/>
      <dgm:t>
        <a:bodyPr/>
        <a:lstStyle/>
        <a:p>
          <a:r>
            <a:rPr lang="en-US" sz="2000" b="1" dirty="0"/>
            <a:t>July 2020 </a:t>
          </a:r>
          <a:r>
            <a:rPr lang="en-US" sz="2000" dirty="0"/>
            <a:t>– 2</a:t>
          </a:r>
          <a:r>
            <a:rPr lang="en-US" sz="2000" baseline="30000" dirty="0"/>
            <a:t>nd</a:t>
          </a:r>
          <a:r>
            <a:rPr lang="en-US" sz="2000" dirty="0"/>
            <a:t> Closing the Gap Agreement signed</a:t>
          </a:r>
          <a:endParaRPr lang="en-AU" sz="2000" dirty="0"/>
        </a:p>
      </dgm:t>
    </dgm:pt>
    <dgm:pt modelId="{3184A9CF-5BDE-4E73-BDEF-76C740ED28B0}" type="parTrans" cxnId="{E301C119-14F7-493C-B4D6-C75A26E96ED5}">
      <dgm:prSet/>
      <dgm:spPr/>
      <dgm:t>
        <a:bodyPr/>
        <a:lstStyle/>
        <a:p>
          <a:endParaRPr lang="en-AU"/>
        </a:p>
      </dgm:t>
    </dgm:pt>
    <dgm:pt modelId="{8856495F-41CE-4118-A8FB-64AB0F74F827}" type="sibTrans" cxnId="{E301C119-14F7-493C-B4D6-C75A26E96ED5}">
      <dgm:prSet/>
      <dgm:spPr/>
      <dgm:t>
        <a:bodyPr/>
        <a:lstStyle/>
        <a:p>
          <a:endParaRPr lang="en-AU"/>
        </a:p>
      </dgm:t>
    </dgm:pt>
    <dgm:pt modelId="{A5CEB301-4FBA-4E96-8DFA-34BC0FCBB34E}" type="pres">
      <dgm:prSet presAssocID="{E7BA3F26-9224-4F0B-8B97-C650F32A1EB4}" presName="Name0" presStyleCnt="0">
        <dgm:presLayoutVars>
          <dgm:chMax val="7"/>
          <dgm:chPref val="7"/>
          <dgm:dir/>
        </dgm:presLayoutVars>
      </dgm:prSet>
      <dgm:spPr/>
    </dgm:pt>
    <dgm:pt modelId="{5124DBC0-6559-4488-B726-9F54DE269C60}" type="pres">
      <dgm:prSet presAssocID="{E7BA3F26-9224-4F0B-8B97-C650F32A1EB4}" presName="Name1" presStyleCnt="0"/>
      <dgm:spPr/>
    </dgm:pt>
    <dgm:pt modelId="{EA3906C9-06FD-4685-A9BB-06F1E31884ED}" type="pres">
      <dgm:prSet presAssocID="{E7BA3F26-9224-4F0B-8B97-C650F32A1EB4}" presName="cycle" presStyleCnt="0"/>
      <dgm:spPr/>
    </dgm:pt>
    <dgm:pt modelId="{8C70CF8A-256B-46FB-8C93-E3F50F138151}" type="pres">
      <dgm:prSet presAssocID="{E7BA3F26-9224-4F0B-8B97-C650F32A1EB4}" presName="srcNode" presStyleLbl="node1" presStyleIdx="0" presStyleCnt="5"/>
      <dgm:spPr/>
    </dgm:pt>
    <dgm:pt modelId="{1F05B9A0-4B4E-4D4C-8CEB-6C7E7C3F9541}" type="pres">
      <dgm:prSet presAssocID="{E7BA3F26-9224-4F0B-8B97-C650F32A1EB4}" presName="conn" presStyleLbl="parChTrans1D2" presStyleIdx="0" presStyleCnt="1"/>
      <dgm:spPr/>
    </dgm:pt>
    <dgm:pt modelId="{D42C70D5-8E0D-44BF-BC5D-6DF89F41A493}" type="pres">
      <dgm:prSet presAssocID="{E7BA3F26-9224-4F0B-8B97-C650F32A1EB4}" presName="extraNode" presStyleLbl="node1" presStyleIdx="0" presStyleCnt="5"/>
      <dgm:spPr/>
    </dgm:pt>
    <dgm:pt modelId="{8D7FF7E7-7666-4B50-9813-9DA7BB41BB77}" type="pres">
      <dgm:prSet presAssocID="{E7BA3F26-9224-4F0B-8B97-C650F32A1EB4}" presName="dstNode" presStyleLbl="node1" presStyleIdx="0" presStyleCnt="5"/>
      <dgm:spPr/>
    </dgm:pt>
    <dgm:pt modelId="{B76AB73A-164C-4796-910D-B1333717E74E}" type="pres">
      <dgm:prSet presAssocID="{23066250-CADB-482D-A4E0-E18B858198BC}" presName="text_1" presStyleLbl="node1" presStyleIdx="0" presStyleCnt="5">
        <dgm:presLayoutVars>
          <dgm:bulletEnabled val="1"/>
        </dgm:presLayoutVars>
      </dgm:prSet>
      <dgm:spPr/>
    </dgm:pt>
    <dgm:pt modelId="{C8EB2063-AEE5-457E-A523-83EB7865B455}" type="pres">
      <dgm:prSet presAssocID="{23066250-CADB-482D-A4E0-E18B858198BC}" presName="accent_1" presStyleCnt="0"/>
      <dgm:spPr/>
    </dgm:pt>
    <dgm:pt modelId="{BD0C3421-1CC8-4E27-A469-2EFD8383E94F}" type="pres">
      <dgm:prSet presAssocID="{23066250-CADB-482D-A4E0-E18B858198BC}" presName="accentRepeatNode" presStyleLbl="solidFgAcc1" presStyleIdx="0" presStyleCnt="5"/>
      <dgm:spPr/>
    </dgm:pt>
    <dgm:pt modelId="{20F7ADDC-8D75-483D-9BDF-479A9D09C9D1}" type="pres">
      <dgm:prSet presAssocID="{24440FC2-61AC-4B10-A9E8-A3CE6788D019}" presName="text_2" presStyleLbl="node1" presStyleIdx="1" presStyleCnt="5">
        <dgm:presLayoutVars>
          <dgm:bulletEnabled val="1"/>
        </dgm:presLayoutVars>
      </dgm:prSet>
      <dgm:spPr/>
    </dgm:pt>
    <dgm:pt modelId="{22128695-B994-44A8-9498-4C8E8265DDB8}" type="pres">
      <dgm:prSet presAssocID="{24440FC2-61AC-4B10-A9E8-A3CE6788D019}" presName="accent_2" presStyleCnt="0"/>
      <dgm:spPr/>
    </dgm:pt>
    <dgm:pt modelId="{1842DE4F-70C6-4774-8172-69339AB1BF80}" type="pres">
      <dgm:prSet presAssocID="{24440FC2-61AC-4B10-A9E8-A3CE6788D019}" presName="accentRepeatNode" presStyleLbl="solidFgAcc1" presStyleIdx="1" presStyleCnt="5"/>
      <dgm:spPr/>
    </dgm:pt>
    <dgm:pt modelId="{B34BFC72-1481-42CA-B40E-D2E18204F8CF}" type="pres">
      <dgm:prSet presAssocID="{C81C0C55-7514-48D2-A82E-82CF49F4FEE4}" presName="text_3" presStyleLbl="node1" presStyleIdx="2" presStyleCnt="5">
        <dgm:presLayoutVars>
          <dgm:bulletEnabled val="1"/>
        </dgm:presLayoutVars>
      </dgm:prSet>
      <dgm:spPr/>
    </dgm:pt>
    <dgm:pt modelId="{26F542EC-8FAB-4739-8E42-4CA2BF550763}" type="pres">
      <dgm:prSet presAssocID="{C81C0C55-7514-48D2-A82E-82CF49F4FEE4}" presName="accent_3" presStyleCnt="0"/>
      <dgm:spPr/>
    </dgm:pt>
    <dgm:pt modelId="{14CC14E1-5A85-4838-8CAA-5776FD14AC8E}" type="pres">
      <dgm:prSet presAssocID="{C81C0C55-7514-48D2-A82E-82CF49F4FEE4}" presName="accentRepeatNode" presStyleLbl="solidFgAcc1" presStyleIdx="2" presStyleCnt="5"/>
      <dgm:spPr/>
    </dgm:pt>
    <dgm:pt modelId="{8D9ED544-CA06-41D2-A060-28C5D7F16A9D}" type="pres">
      <dgm:prSet presAssocID="{10AC0C67-774B-4E50-BE49-352C05772BD8}" presName="text_4" presStyleLbl="node1" presStyleIdx="3" presStyleCnt="5">
        <dgm:presLayoutVars>
          <dgm:bulletEnabled val="1"/>
        </dgm:presLayoutVars>
      </dgm:prSet>
      <dgm:spPr/>
    </dgm:pt>
    <dgm:pt modelId="{562F5FB8-DFFA-4746-AC41-8424FB6EEECD}" type="pres">
      <dgm:prSet presAssocID="{10AC0C67-774B-4E50-BE49-352C05772BD8}" presName="accent_4" presStyleCnt="0"/>
      <dgm:spPr/>
    </dgm:pt>
    <dgm:pt modelId="{DC616B2F-A10D-4090-B483-0AAB28E0CEAE}" type="pres">
      <dgm:prSet presAssocID="{10AC0C67-774B-4E50-BE49-352C05772BD8}" presName="accentRepeatNode" presStyleLbl="solidFgAcc1" presStyleIdx="3" presStyleCnt="5"/>
      <dgm:spPr/>
    </dgm:pt>
    <dgm:pt modelId="{C03FE754-D2D9-40B2-A8CD-C9574B8E0D7D}" type="pres">
      <dgm:prSet presAssocID="{AE7E3409-31BC-469D-B117-03E54FE439A6}" presName="text_5" presStyleLbl="node1" presStyleIdx="4" presStyleCnt="5">
        <dgm:presLayoutVars>
          <dgm:bulletEnabled val="1"/>
        </dgm:presLayoutVars>
      </dgm:prSet>
      <dgm:spPr/>
    </dgm:pt>
    <dgm:pt modelId="{01474559-4FCB-43D6-8CC5-CEF190AC6618}" type="pres">
      <dgm:prSet presAssocID="{AE7E3409-31BC-469D-B117-03E54FE439A6}" presName="accent_5" presStyleCnt="0"/>
      <dgm:spPr/>
    </dgm:pt>
    <dgm:pt modelId="{F06D9C17-C6A8-490B-A844-B16DB0685D34}" type="pres">
      <dgm:prSet presAssocID="{AE7E3409-31BC-469D-B117-03E54FE439A6}" presName="accentRepeatNode" presStyleLbl="solidFgAcc1" presStyleIdx="4" presStyleCnt="5"/>
      <dgm:spPr/>
    </dgm:pt>
  </dgm:ptLst>
  <dgm:cxnLst>
    <dgm:cxn modelId="{E301C119-14F7-493C-B4D6-C75A26E96ED5}" srcId="{E7BA3F26-9224-4F0B-8B97-C650F32A1EB4}" destId="{23066250-CADB-482D-A4E0-E18B858198BC}" srcOrd="0" destOrd="0" parTransId="{3184A9CF-5BDE-4E73-BDEF-76C740ED28B0}" sibTransId="{8856495F-41CE-4118-A8FB-64AB0F74F827}"/>
    <dgm:cxn modelId="{53979F1A-AB91-4D4C-A187-265C6DCBB9C2}" type="presOf" srcId="{E7BA3F26-9224-4F0B-8B97-C650F32A1EB4}" destId="{A5CEB301-4FBA-4E96-8DFA-34BC0FCBB34E}" srcOrd="0" destOrd="0" presId="urn:microsoft.com/office/officeart/2008/layout/VerticalCurvedList"/>
    <dgm:cxn modelId="{E433A21F-B578-4948-A8C0-53AC6DC3C01A}" srcId="{E7BA3F26-9224-4F0B-8B97-C650F32A1EB4}" destId="{C81C0C55-7514-48D2-A82E-82CF49F4FEE4}" srcOrd="2" destOrd="0" parTransId="{5BF4BD73-3328-4B25-9247-30A2D4375BCC}" sibTransId="{7A47373D-FB80-4C47-8172-650AA5423286}"/>
    <dgm:cxn modelId="{48468127-469B-46ED-9F4D-70BE57AE13F6}" type="presOf" srcId="{8856495F-41CE-4118-A8FB-64AB0F74F827}" destId="{1F05B9A0-4B4E-4D4C-8CEB-6C7E7C3F9541}" srcOrd="0" destOrd="0" presId="urn:microsoft.com/office/officeart/2008/layout/VerticalCurvedList"/>
    <dgm:cxn modelId="{C889612B-9A5A-463B-9676-D3504759D969}" type="presOf" srcId="{10AC0C67-774B-4E50-BE49-352C05772BD8}" destId="{8D9ED544-CA06-41D2-A060-28C5D7F16A9D}" srcOrd="0" destOrd="0" presId="urn:microsoft.com/office/officeart/2008/layout/VerticalCurvedList"/>
    <dgm:cxn modelId="{F1E5C231-858E-490E-9D11-150EE6F07E45}" type="presOf" srcId="{24440FC2-61AC-4B10-A9E8-A3CE6788D019}" destId="{20F7ADDC-8D75-483D-9BDF-479A9D09C9D1}" srcOrd="0" destOrd="0" presId="urn:microsoft.com/office/officeart/2008/layout/VerticalCurvedList"/>
    <dgm:cxn modelId="{9A2B0E64-E307-4D23-AD0F-350CC76F626A}" type="presOf" srcId="{AE7E3409-31BC-469D-B117-03E54FE439A6}" destId="{C03FE754-D2D9-40B2-A8CD-C9574B8E0D7D}" srcOrd="0" destOrd="0" presId="urn:microsoft.com/office/officeart/2008/layout/VerticalCurvedList"/>
    <dgm:cxn modelId="{E5AEB273-B543-4F93-B9D0-F799C0F33C7D}" srcId="{E7BA3F26-9224-4F0B-8B97-C650F32A1EB4}" destId="{AE7E3409-31BC-469D-B117-03E54FE439A6}" srcOrd="4" destOrd="0" parTransId="{EED6C93A-27C9-409C-9BD1-B41ABD4C1368}" sibTransId="{C911308F-615F-44BB-89EC-A4C5A91C00E6}"/>
    <dgm:cxn modelId="{65660A57-EAB6-41CE-AA7F-CBB756D3EA75}" srcId="{E7BA3F26-9224-4F0B-8B97-C650F32A1EB4}" destId="{24440FC2-61AC-4B10-A9E8-A3CE6788D019}" srcOrd="1" destOrd="0" parTransId="{CB75ECDA-50F2-41AD-B4C1-EA75E47A412B}" sibTransId="{11E24A44-0BEC-4CE0-9CF7-BF21BAEE0756}"/>
    <dgm:cxn modelId="{ADC49A79-9538-4042-A973-BFF5CC5820C9}" srcId="{E7BA3F26-9224-4F0B-8B97-C650F32A1EB4}" destId="{10AC0C67-774B-4E50-BE49-352C05772BD8}" srcOrd="3" destOrd="0" parTransId="{36BC362C-2F7C-42CC-9B27-44D34EF41C32}" sibTransId="{3495A6DD-63D3-43FF-A571-46EA299AE7CF}"/>
    <dgm:cxn modelId="{F9E15F9E-1000-46D1-A02A-404EF285828B}" type="presOf" srcId="{23066250-CADB-482D-A4E0-E18B858198BC}" destId="{B76AB73A-164C-4796-910D-B1333717E74E}" srcOrd="0" destOrd="0" presId="urn:microsoft.com/office/officeart/2008/layout/VerticalCurvedList"/>
    <dgm:cxn modelId="{11A854B9-F69A-4F5C-A128-5E88E00E93D2}" type="presOf" srcId="{C81C0C55-7514-48D2-A82E-82CF49F4FEE4}" destId="{B34BFC72-1481-42CA-B40E-D2E18204F8CF}" srcOrd="0" destOrd="0" presId="urn:microsoft.com/office/officeart/2008/layout/VerticalCurvedList"/>
    <dgm:cxn modelId="{B89C2EB7-1C85-487E-9586-FDD6BB366657}" type="presParOf" srcId="{A5CEB301-4FBA-4E96-8DFA-34BC0FCBB34E}" destId="{5124DBC0-6559-4488-B726-9F54DE269C60}" srcOrd="0" destOrd="0" presId="urn:microsoft.com/office/officeart/2008/layout/VerticalCurvedList"/>
    <dgm:cxn modelId="{CF3D0D62-A44F-42E1-B737-4EF053476777}" type="presParOf" srcId="{5124DBC0-6559-4488-B726-9F54DE269C60}" destId="{EA3906C9-06FD-4685-A9BB-06F1E31884ED}" srcOrd="0" destOrd="0" presId="urn:microsoft.com/office/officeart/2008/layout/VerticalCurvedList"/>
    <dgm:cxn modelId="{3B4A5853-D448-4BFB-80D5-5BEC05DABDFC}" type="presParOf" srcId="{EA3906C9-06FD-4685-A9BB-06F1E31884ED}" destId="{8C70CF8A-256B-46FB-8C93-E3F50F138151}" srcOrd="0" destOrd="0" presId="urn:microsoft.com/office/officeart/2008/layout/VerticalCurvedList"/>
    <dgm:cxn modelId="{0758AA47-6B78-4739-8DAA-509DB2D63C36}" type="presParOf" srcId="{EA3906C9-06FD-4685-A9BB-06F1E31884ED}" destId="{1F05B9A0-4B4E-4D4C-8CEB-6C7E7C3F9541}" srcOrd="1" destOrd="0" presId="urn:microsoft.com/office/officeart/2008/layout/VerticalCurvedList"/>
    <dgm:cxn modelId="{DFBF3F11-C4B8-48A5-BFBD-CB9D059029AA}" type="presParOf" srcId="{EA3906C9-06FD-4685-A9BB-06F1E31884ED}" destId="{D42C70D5-8E0D-44BF-BC5D-6DF89F41A493}" srcOrd="2" destOrd="0" presId="urn:microsoft.com/office/officeart/2008/layout/VerticalCurvedList"/>
    <dgm:cxn modelId="{75F2C9A8-368E-4B0B-92CF-D71E419B8176}" type="presParOf" srcId="{EA3906C9-06FD-4685-A9BB-06F1E31884ED}" destId="{8D7FF7E7-7666-4B50-9813-9DA7BB41BB77}" srcOrd="3" destOrd="0" presId="urn:microsoft.com/office/officeart/2008/layout/VerticalCurvedList"/>
    <dgm:cxn modelId="{171F6238-5292-4687-8CE7-96A288CECE56}" type="presParOf" srcId="{5124DBC0-6559-4488-B726-9F54DE269C60}" destId="{B76AB73A-164C-4796-910D-B1333717E74E}" srcOrd="1" destOrd="0" presId="urn:microsoft.com/office/officeart/2008/layout/VerticalCurvedList"/>
    <dgm:cxn modelId="{1339C2DA-7FB3-46E8-9DC8-BE38F2901F91}" type="presParOf" srcId="{5124DBC0-6559-4488-B726-9F54DE269C60}" destId="{C8EB2063-AEE5-457E-A523-83EB7865B455}" srcOrd="2" destOrd="0" presId="urn:microsoft.com/office/officeart/2008/layout/VerticalCurvedList"/>
    <dgm:cxn modelId="{F258E410-EAEC-479E-A489-BBE627453D35}" type="presParOf" srcId="{C8EB2063-AEE5-457E-A523-83EB7865B455}" destId="{BD0C3421-1CC8-4E27-A469-2EFD8383E94F}" srcOrd="0" destOrd="0" presId="urn:microsoft.com/office/officeart/2008/layout/VerticalCurvedList"/>
    <dgm:cxn modelId="{4B3278C7-32EB-4BAC-9EE0-2DEA1391B308}" type="presParOf" srcId="{5124DBC0-6559-4488-B726-9F54DE269C60}" destId="{20F7ADDC-8D75-483D-9BDF-479A9D09C9D1}" srcOrd="3" destOrd="0" presId="urn:microsoft.com/office/officeart/2008/layout/VerticalCurvedList"/>
    <dgm:cxn modelId="{13476209-7308-4B7E-A1A6-CE9A4C736EF9}" type="presParOf" srcId="{5124DBC0-6559-4488-B726-9F54DE269C60}" destId="{22128695-B994-44A8-9498-4C8E8265DDB8}" srcOrd="4" destOrd="0" presId="urn:microsoft.com/office/officeart/2008/layout/VerticalCurvedList"/>
    <dgm:cxn modelId="{FC7375B0-408D-4EFE-8AD5-0797C4F28D95}" type="presParOf" srcId="{22128695-B994-44A8-9498-4C8E8265DDB8}" destId="{1842DE4F-70C6-4774-8172-69339AB1BF80}" srcOrd="0" destOrd="0" presId="urn:microsoft.com/office/officeart/2008/layout/VerticalCurvedList"/>
    <dgm:cxn modelId="{7F2959FA-46D5-47E2-982E-868B6123DE6C}" type="presParOf" srcId="{5124DBC0-6559-4488-B726-9F54DE269C60}" destId="{B34BFC72-1481-42CA-B40E-D2E18204F8CF}" srcOrd="5" destOrd="0" presId="urn:microsoft.com/office/officeart/2008/layout/VerticalCurvedList"/>
    <dgm:cxn modelId="{558E6181-EEEE-4EC7-920E-273C593A462B}" type="presParOf" srcId="{5124DBC0-6559-4488-B726-9F54DE269C60}" destId="{26F542EC-8FAB-4739-8E42-4CA2BF550763}" srcOrd="6" destOrd="0" presId="urn:microsoft.com/office/officeart/2008/layout/VerticalCurvedList"/>
    <dgm:cxn modelId="{213A7CFF-E39D-45DD-9173-0DF1BAA770E3}" type="presParOf" srcId="{26F542EC-8FAB-4739-8E42-4CA2BF550763}" destId="{14CC14E1-5A85-4838-8CAA-5776FD14AC8E}" srcOrd="0" destOrd="0" presId="urn:microsoft.com/office/officeart/2008/layout/VerticalCurvedList"/>
    <dgm:cxn modelId="{8B9D7BC3-E917-4C10-B09C-A76CB047A24F}" type="presParOf" srcId="{5124DBC0-6559-4488-B726-9F54DE269C60}" destId="{8D9ED544-CA06-41D2-A060-28C5D7F16A9D}" srcOrd="7" destOrd="0" presId="urn:microsoft.com/office/officeart/2008/layout/VerticalCurvedList"/>
    <dgm:cxn modelId="{4BF00FA1-EA44-4674-9C32-60E8006B2480}" type="presParOf" srcId="{5124DBC0-6559-4488-B726-9F54DE269C60}" destId="{562F5FB8-DFFA-4746-AC41-8424FB6EEECD}" srcOrd="8" destOrd="0" presId="urn:microsoft.com/office/officeart/2008/layout/VerticalCurvedList"/>
    <dgm:cxn modelId="{C3AF2100-0DFD-4900-855D-D70960C5792E}" type="presParOf" srcId="{562F5FB8-DFFA-4746-AC41-8424FB6EEECD}" destId="{DC616B2F-A10D-4090-B483-0AAB28E0CEAE}" srcOrd="0" destOrd="0" presId="urn:microsoft.com/office/officeart/2008/layout/VerticalCurvedList"/>
    <dgm:cxn modelId="{28310788-0CAA-44F2-8300-C747B5129AB5}" type="presParOf" srcId="{5124DBC0-6559-4488-B726-9F54DE269C60}" destId="{C03FE754-D2D9-40B2-A8CD-C9574B8E0D7D}" srcOrd="9" destOrd="0" presId="urn:microsoft.com/office/officeart/2008/layout/VerticalCurvedList"/>
    <dgm:cxn modelId="{88BB8124-EAFF-4D1C-929E-608EC7308AE1}" type="presParOf" srcId="{5124DBC0-6559-4488-B726-9F54DE269C60}" destId="{01474559-4FCB-43D6-8CC5-CEF190AC6618}" srcOrd="10" destOrd="0" presId="urn:microsoft.com/office/officeart/2008/layout/VerticalCurvedList"/>
    <dgm:cxn modelId="{06F6E8FA-CBC2-4E17-9001-08949B876F7F}" type="presParOf" srcId="{01474559-4FCB-43D6-8CC5-CEF190AC6618}" destId="{F06D9C17-C6A8-490B-A844-B16DB0685D34}"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05B9A0-4B4E-4D4C-8CEB-6C7E7C3F9541}">
      <dsp:nvSpPr>
        <dsp:cNvPr id="0" name=""/>
        <dsp:cNvSpPr/>
      </dsp:nvSpPr>
      <dsp:spPr>
        <a:xfrm>
          <a:off x="-5549042" y="-849548"/>
          <a:ext cx="6606938" cy="6606938"/>
        </a:xfrm>
        <a:prstGeom prst="blockArc">
          <a:avLst>
            <a:gd name="adj1" fmla="val 18900000"/>
            <a:gd name="adj2" fmla="val 2700000"/>
            <a:gd name="adj3" fmla="val 327"/>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76AB73A-164C-4796-910D-B1333717E74E}">
      <dsp:nvSpPr>
        <dsp:cNvPr id="0" name=""/>
        <dsp:cNvSpPr/>
      </dsp:nvSpPr>
      <dsp:spPr>
        <a:xfrm>
          <a:off x="462514" y="306641"/>
          <a:ext cx="10517971" cy="61367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7106"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dirty="0"/>
            <a:t>July 2020 </a:t>
          </a:r>
          <a:r>
            <a:rPr lang="en-US" sz="2000" kern="1200" dirty="0"/>
            <a:t>– 2</a:t>
          </a:r>
          <a:r>
            <a:rPr lang="en-US" sz="2000" kern="1200" baseline="30000" dirty="0"/>
            <a:t>nd</a:t>
          </a:r>
          <a:r>
            <a:rPr lang="en-US" sz="2000" kern="1200" dirty="0"/>
            <a:t> Closing the Gap Agreement signed</a:t>
          </a:r>
          <a:endParaRPr lang="en-AU" sz="2000" kern="1200" dirty="0"/>
        </a:p>
      </dsp:txBody>
      <dsp:txXfrm>
        <a:off x="462514" y="306641"/>
        <a:ext cx="10517971" cy="613676"/>
      </dsp:txXfrm>
    </dsp:sp>
    <dsp:sp modelId="{BD0C3421-1CC8-4E27-A469-2EFD8383E94F}">
      <dsp:nvSpPr>
        <dsp:cNvPr id="0" name=""/>
        <dsp:cNvSpPr/>
      </dsp:nvSpPr>
      <dsp:spPr>
        <a:xfrm>
          <a:off x="78966" y="229932"/>
          <a:ext cx="767095" cy="767095"/>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0F7ADDC-8D75-483D-9BDF-479A9D09C9D1}">
      <dsp:nvSpPr>
        <dsp:cNvPr id="0" name=""/>
        <dsp:cNvSpPr/>
      </dsp:nvSpPr>
      <dsp:spPr>
        <a:xfrm>
          <a:off x="902256" y="1226862"/>
          <a:ext cx="10078229" cy="61367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7106"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dirty="0"/>
            <a:t>August 2020  - April 2021 </a:t>
          </a:r>
          <a:r>
            <a:rPr lang="en-US" sz="2000" kern="1200" dirty="0"/>
            <a:t>–  FNHE amendments passed to the HHB Act</a:t>
          </a:r>
          <a:endParaRPr lang="en-AU" sz="2000" kern="1200" dirty="0"/>
        </a:p>
      </dsp:txBody>
      <dsp:txXfrm>
        <a:off x="902256" y="1226862"/>
        <a:ext cx="10078229" cy="613676"/>
      </dsp:txXfrm>
    </dsp:sp>
    <dsp:sp modelId="{1842DE4F-70C6-4774-8172-69339AB1BF80}">
      <dsp:nvSpPr>
        <dsp:cNvPr id="0" name=""/>
        <dsp:cNvSpPr/>
      </dsp:nvSpPr>
      <dsp:spPr>
        <a:xfrm>
          <a:off x="518709" y="1150152"/>
          <a:ext cx="767095" cy="767095"/>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34BFC72-1481-42CA-B40E-D2E18204F8CF}">
      <dsp:nvSpPr>
        <dsp:cNvPr id="0" name=""/>
        <dsp:cNvSpPr/>
      </dsp:nvSpPr>
      <dsp:spPr>
        <a:xfrm>
          <a:off x="1037222" y="2147082"/>
          <a:ext cx="9943263" cy="61367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7106"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dirty="0"/>
            <a:t>August 2021 </a:t>
          </a:r>
          <a:r>
            <a:rPr lang="en-US" sz="2000" kern="1200" dirty="0"/>
            <a:t>–SEQ Governance Committee established</a:t>
          </a:r>
        </a:p>
      </dsp:txBody>
      <dsp:txXfrm>
        <a:off x="1037222" y="2147082"/>
        <a:ext cx="9943263" cy="613676"/>
      </dsp:txXfrm>
    </dsp:sp>
    <dsp:sp modelId="{14CC14E1-5A85-4838-8CAA-5776FD14AC8E}">
      <dsp:nvSpPr>
        <dsp:cNvPr id="0" name=""/>
        <dsp:cNvSpPr/>
      </dsp:nvSpPr>
      <dsp:spPr>
        <a:xfrm>
          <a:off x="653674" y="2070372"/>
          <a:ext cx="767095" cy="767095"/>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D9ED544-CA06-41D2-A060-28C5D7F16A9D}">
      <dsp:nvSpPr>
        <dsp:cNvPr id="0" name=""/>
        <dsp:cNvSpPr/>
      </dsp:nvSpPr>
      <dsp:spPr>
        <a:xfrm>
          <a:off x="902256" y="3067302"/>
          <a:ext cx="10078229" cy="61367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7106"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dirty="0"/>
            <a:t>November 2021 </a:t>
          </a:r>
          <a:r>
            <a:rPr lang="en-US" sz="2000" b="0" kern="1200" dirty="0"/>
            <a:t>- SEQ FNHE Statement of Commitment signed by Partners to accelerate the pace of reform </a:t>
          </a:r>
        </a:p>
      </dsp:txBody>
      <dsp:txXfrm>
        <a:off x="902256" y="3067302"/>
        <a:ext cx="10078229" cy="613676"/>
      </dsp:txXfrm>
    </dsp:sp>
    <dsp:sp modelId="{DC616B2F-A10D-4090-B483-0AAB28E0CEAE}">
      <dsp:nvSpPr>
        <dsp:cNvPr id="0" name=""/>
        <dsp:cNvSpPr/>
      </dsp:nvSpPr>
      <dsp:spPr>
        <a:xfrm>
          <a:off x="518709" y="2990592"/>
          <a:ext cx="767095" cy="767095"/>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03FE754-D2D9-40B2-A8CD-C9574B8E0D7D}">
      <dsp:nvSpPr>
        <dsp:cNvPr id="0" name=""/>
        <dsp:cNvSpPr/>
      </dsp:nvSpPr>
      <dsp:spPr>
        <a:xfrm>
          <a:off x="462514" y="3987522"/>
          <a:ext cx="10517971" cy="613676"/>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7106"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dirty="0"/>
            <a:t>March 2022 </a:t>
          </a:r>
          <a:r>
            <a:rPr lang="en-US" sz="2000" kern="1200" dirty="0"/>
            <a:t>– </a:t>
          </a:r>
          <a:r>
            <a:rPr lang="en-US" sz="2000" b="1" kern="1200" dirty="0"/>
            <a:t> </a:t>
          </a:r>
          <a:r>
            <a:rPr lang="en-US" sz="2000" b="0" kern="1200" dirty="0"/>
            <a:t>SEQ First Nations Health Equity Strategy finalised and endorsed. </a:t>
          </a:r>
        </a:p>
      </dsp:txBody>
      <dsp:txXfrm>
        <a:off x="462514" y="3987522"/>
        <a:ext cx="10517971" cy="613676"/>
      </dsp:txXfrm>
    </dsp:sp>
    <dsp:sp modelId="{F06D9C17-C6A8-490B-A844-B16DB0685D34}">
      <dsp:nvSpPr>
        <dsp:cNvPr id="0" name=""/>
        <dsp:cNvSpPr/>
      </dsp:nvSpPr>
      <dsp:spPr>
        <a:xfrm>
          <a:off x="78966" y="3910813"/>
          <a:ext cx="767095" cy="767095"/>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373FA8-1E27-4851-B0AD-A058BAF65033}" type="datetimeFigureOut">
              <a:rPr lang="en-AU" smtClean="0"/>
              <a:t>24/11/2024</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F32D4D-756A-4CEB-BD71-978C113588EC}" type="slidenum">
              <a:rPr lang="en-AU" smtClean="0"/>
              <a:t>‹#›</a:t>
            </a:fld>
            <a:endParaRPr lang="en-AU" dirty="0"/>
          </a:p>
        </p:txBody>
      </p:sp>
    </p:spTree>
    <p:extLst>
      <p:ext uri="{BB962C8B-B14F-4D97-AF65-F5344CB8AC3E}">
        <p14:creationId xmlns:p14="http://schemas.microsoft.com/office/powerpoint/2010/main" val="1547385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Three recent studies have provided valuable information about Aboriginal and Torres Strait Islander mental health in SEQ, including:</a:t>
            </a:r>
          </a:p>
          <a:p>
            <a:pPr marL="457200" indent="-457200" algn="just">
              <a:buFont typeface="Arial" panose="020B0604020202020204" pitchFamily="34" charset="0"/>
              <a:buChar char="•"/>
            </a:pPr>
            <a:r>
              <a:rPr lang="en-US" sz="2800" dirty="0">
                <a:solidFill>
                  <a:schemeClr val="accent2">
                    <a:lumMod val="75000"/>
                  </a:schemeClr>
                </a:solidFill>
              </a:rPr>
              <a:t>the contribution of  mental and substance use disorders to First Nations burden of disease in SEQ</a:t>
            </a:r>
          </a:p>
          <a:p>
            <a:pPr marL="457200" indent="-457200" algn="just">
              <a:buFont typeface="Arial" panose="020B0604020202020204" pitchFamily="34" charset="0"/>
              <a:buChar char="•"/>
            </a:pPr>
            <a:r>
              <a:rPr lang="en-US" sz="2800" dirty="0">
                <a:solidFill>
                  <a:schemeClr val="accent2">
                    <a:lumMod val="75000"/>
                  </a:schemeClr>
                </a:solidFill>
              </a:rPr>
              <a:t>the prevalence of mental and substance use disorders in First Nations people in SEQ</a:t>
            </a:r>
          </a:p>
          <a:p>
            <a:pPr marL="457200" indent="-457200" algn="just">
              <a:buFont typeface="Arial" panose="020B0604020202020204" pitchFamily="34" charset="0"/>
              <a:buChar char="•"/>
            </a:pPr>
            <a:r>
              <a:rPr lang="en-US" sz="2800" dirty="0">
                <a:solidFill>
                  <a:schemeClr val="accent2">
                    <a:lumMod val="75000"/>
                  </a:schemeClr>
                </a:solidFill>
              </a:rPr>
              <a:t>access to mental health services and service preferences </a:t>
            </a:r>
          </a:p>
          <a:p>
            <a:pPr marL="457200" indent="-457200" algn="just">
              <a:buFont typeface="Arial" panose="020B0604020202020204" pitchFamily="34" charset="0"/>
              <a:buChar char="•"/>
            </a:pPr>
            <a:r>
              <a:rPr lang="en-US" sz="2800" dirty="0">
                <a:solidFill>
                  <a:schemeClr val="accent2">
                    <a:lumMod val="75000"/>
                  </a:schemeClr>
                </a:solidFill>
              </a:rPr>
              <a:t>the barriers to accessing mental health and substance use services. </a:t>
            </a:r>
          </a:p>
          <a:p>
            <a:endParaRPr lang="en-AU" dirty="0"/>
          </a:p>
        </p:txBody>
      </p:sp>
      <p:sp>
        <p:nvSpPr>
          <p:cNvPr id="4" name="Slide Number Placeholder 3"/>
          <p:cNvSpPr>
            <a:spLocks noGrp="1"/>
          </p:cNvSpPr>
          <p:nvPr>
            <p:ph type="sldNum" sz="quarter" idx="5"/>
          </p:nvPr>
        </p:nvSpPr>
        <p:spPr/>
        <p:txBody>
          <a:bodyPr/>
          <a:lstStyle/>
          <a:p>
            <a:fld id="{79F32D4D-756A-4CEB-BD71-978C113588EC}" type="slidenum">
              <a:rPr lang="en-AU" smtClean="0"/>
              <a:t>3</a:t>
            </a:fld>
            <a:endParaRPr lang="en-AU" dirty="0"/>
          </a:p>
        </p:txBody>
      </p:sp>
    </p:spTree>
    <p:extLst>
      <p:ext uri="{BB962C8B-B14F-4D97-AF65-F5344CB8AC3E}">
        <p14:creationId xmlns:p14="http://schemas.microsoft.com/office/powerpoint/2010/main" val="1201340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IUIH first started talking to the mainstream mental health system about the role CCHS services play in supporting people with mental health needs, a clear misconception was evident that the Community Controlled Health Sector only operates in the preventive end of the care continuum, delivering social and emotional wellbeing services and psychosocial support.</a:t>
            </a:r>
          </a:p>
          <a:p>
            <a:r>
              <a:rPr lang="en-US" dirty="0"/>
              <a:t>In fact, because of our Mob’s significant mistrust of the mainstream mental health system, CCHS clinics are supporting clients with more complex conditions than those usually managed in general practice. </a:t>
            </a:r>
          </a:p>
          <a:p>
            <a:pPr algn="just">
              <a:lnSpc>
                <a:spcPct val="115000"/>
              </a:lnSpc>
              <a:spcAft>
                <a:spcPts val="600"/>
              </a:spcAft>
            </a:pPr>
            <a:endParaRPr lang="en-AU"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600"/>
              </a:spcAft>
            </a:pPr>
            <a:r>
              <a:rPr lang="en-AU" sz="1800" dirty="0">
                <a:effectLst/>
                <a:latin typeface="Calibri" panose="020F0502020204030204" pitchFamily="34" charset="0"/>
                <a:ea typeface="Times New Roman" panose="02020603050405020304" pitchFamily="18" charset="0"/>
                <a:cs typeface="Times New Roman" panose="02020603050405020304" pitchFamily="18" charset="0"/>
              </a:rPr>
              <a:t>The IUIH System of Care delivered through IUIH Network clinics incorporates a range of primary mental health services, oversighted by a full-time regional psychiatrist and IUIH’s clinical director. </a:t>
            </a:r>
          </a:p>
          <a:p>
            <a:pPr algn="just">
              <a:lnSpc>
                <a:spcPct val="115000"/>
              </a:lnSpc>
              <a:spcAft>
                <a:spcPts val="600"/>
              </a:spcAft>
            </a:pPr>
            <a:r>
              <a:rPr lang="en-AU" sz="1800" dirty="0">
                <a:effectLst/>
                <a:latin typeface="Calibri" panose="020F0502020204030204" pitchFamily="34" charset="0"/>
                <a:cs typeface="Times New Roman" panose="02020603050405020304" pitchFamily="18" charset="0"/>
              </a:rPr>
              <a:t>The IUIH Network also provides placements for psychiatry registrars and psychology and social work students and is accredited  by the Royal Australian  and New Zealand College of Psychiatrists as a provider of adult psychiatry training. </a:t>
            </a:r>
            <a:endParaRPr lang="en-AU" dirty="0"/>
          </a:p>
        </p:txBody>
      </p:sp>
      <p:sp>
        <p:nvSpPr>
          <p:cNvPr id="4" name="Slide Number Placeholder 3"/>
          <p:cNvSpPr>
            <a:spLocks noGrp="1"/>
          </p:cNvSpPr>
          <p:nvPr>
            <p:ph type="sldNum" sz="quarter" idx="5"/>
          </p:nvPr>
        </p:nvSpPr>
        <p:spPr/>
        <p:txBody>
          <a:bodyPr/>
          <a:lstStyle/>
          <a:p>
            <a:fld id="{79F32D4D-756A-4CEB-BD71-978C113588EC}" type="slidenum">
              <a:rPr lang="en-AU" smtClean="0"/>
              <a:t>13</a:t>
            </a:fld>
            <a:endParaRPr lang="en-AU" dirty="0"/>
          </a:p>
        </p:txBody>
      </p:sp>
    </p:spTree>
    <p:extLst>
      <p:ext uri="{BB962C8B-B14F-4D97-AF65-F5344CB8AC3E}">
        <p14:creationId xmlns:p14="http://schemas.microsoft.com/office/powerpoint/2010/main" val="20599050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IUIH is funded by State-wide Forensic Mental Health Service to work with Aboriginal and Torres Strait Islander men and women up to 6 weeks before their release from an SEQ prison and to support them in the community for up to 6 months post-release. They are connected to healthcare services through IUIH or other SEQ providers or, if they are from  outside the region, supported to return home and connected with appropriate local health services. </a:t>
            </a:r>
          </a:p>
          <a:p>
            <a:r>
              <a:rPr lang="en-US" dirty="0"/>
              <a:t>IUIH’s Transition Support Team also provides outreach services, intensive case management and crisis intervention to hard-to-reach populations, including people sleeping rough, many of whom are living with mental health and substance use challenges. This team works closely with the Queensland Police Service and with health and other service providers to connect clients to supports as needed.</a:t>
            </a:r>
            <a:endParaRPr lang="en-AU" dirty="0"/>
          </a:p>
        </p:txBody>
      </p:sp>
      <p:sp>
        <p:nvSpPr>
          <p:cNvPr id="4" name="Slide Number Placeholder 3"/>
          <p:cNvSpPr>
            <a:spLocks noGrp="1"/>
          </p:cNvSpPr>
          <p:nvPr>
            <p:ph type="sldNum" sz="quarter" idx="5"/>
          </p:nvPr>
        </p:nvSpPr>
        <p:spPr/>
        <p:txBody>
          <a:bodyPr/>
          <a:lstStyle/>
          <a:p>
            <a:fld id="{79F32D4D-756A-4CEB-BD71-978C113588EC}" type="slidenum">
              <a:rPr lang="en-AU" smtClean="0"/>
              <a:t>14</a:t>
            </a:fld>
            <a:endParaRPr lang="en-AU" dirty="0"/>
          </a:p>
        </p:txBody>
      </p:sp>
    </p:spTree>
    <p:extLst>
      <p:ext uri="{BB962C8B-B14F-4D97-AF65-F5344CB8AC3E}">
        <p14:creationId xmlns:p14="http://schemas.microsoft.com/office/powerpoint/2010/main" val="2765994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Nations Health Equity Partnership was established and includes representation at the Board and Senior Executive level of the Hospital and Health Services, Primary Health Networks and Community Controlled Health Sector in SEQ, as well as Children’s Health Queensland, Mater Health and the Queensland Ambulance Service.</a:t>
            </a:r>
          </a:p>
          <a:p>
            <a:r>
              <a:rPr lang="en-US" dirty="0"/>
              <a:t>With a strong commitment to accelerated system reform to close the health gap in SEQ, the partnership has developed a ten-year regional strategy to guide priority actions at a regional system level.</a:t>
            </a:r>
            <a:endParaRPr lang="en-AU" dirty="0"/>
          </a:p>
        </p:txBody>
      </p:sp>
      <p:sp>
        <p:nvSpPr>
          <p:cNvPr id="4" name="Slide Number Placeholder 3"/>
          <p:cNvSpPr>
            <a:spLocks noGrp="1"/>
          </p:cNvSpPr>
          <p:nvPr>
            <p:ph type="sldNum" sz="quarter" idx="5"/>
          </p:nvPr>
        </p:nvSpPr>
        <p:spPr/>
        <p:txBody>
          <a:bodyPr/>
          <a:lstStyle/>
          <a:p>
            <a:fld id="{79F32D4D-756A-4CEB-BD71-978C113588EC}" type="slidenum">
              <a:rPr lang="en-AU" smtClean="0"/>
              <a:t>16</a:t>
            </a:fld>
            <a:endParaRPr lang="en-AU" dirty="0"/>
          </a:p>
        </p:txBody>
      </p:sp>
    </p:spTree>
    <p:extLst>
      <p:ext uri="{BB962C8B-B14F-4D97-AF65-F5344CB8AC3E}">
        <p14:creationId xmlns:p14="http://schemas.microsoft.com/office/powerpoint/2010/main" val="16285810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SEQ First Nations Health Equity Partnership is doing significant work to improve mental health service planning, access and care pathways across the care continuum. Mental Health (including substance use and suicide prevention) is a established priority under the SEQ First Nations Health Equity Strategy and all Partners have been strong in their advocacy for specialised First Nations mental health services in SEQ.</a:t>
            </a:r>
            <a:endParaRPr lang="en-AU" dirty="0"/>
          </a:p>
        </p:txBody>
      </p:sp>
      <p:sp>
        <p:nvSpPr>
          <p:cNvPr id="4" name="Slide Number Placeholder 3"/>
          <p:cNvSpPr>
            <a:spLocks noGrp="1"/>
          </p:cNvSpPr>
          <p:nvPr>
            <p:ph type="sldNum" sz="quarter" idx="5"/>
          </p:nvPr>
        </p:nvSpPr>
        <p:spPr/>
        <p:txBody>
          <a:bodyPr/>
          <a:lstStyle/>
          <a:p>
            <a:fld id="{79F32D4D-756A-4CEB-BD71-978C113588EC}" type="slidenum">
              <a:rPr lang="en-AU" smtClean="0"/>
              <a:t>17</a:t>
            </a:fld>
            <a:endParaRPr lang="en-AU" dirty="0"/>
          </a:p>
        </p:txBody>
      </p:sp>
    </p:spTree>
    <p:extLst>
      <p:ext uri="{BB962C8B-B14F-4D97-AF65-F5344CB8AC3E}">
        <p14:creationId xmlns:p14="http://schemas.microsoft.com/office/powerpoint/2010/main" val="29950817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research highlighted that the burden of mental and substance use disorders is increasing amongst First Nations people in SEQ and that our Mob’s access to mental health services (particularly in the Community) is very low with significant gaps between prevalence and access.  It highlighted the urgent need for community controlled First Nations specialised mental health services that sit between and bridge the gap between primary and hospital care. – services for those that the Australian Productivity Commission termed </a:t>
            </a:r>
            <a:r>
              <a:rPr lang="en-US" i="1" dirty="0"/>
              <a:t>‘the missing middle’.</a:t>
            </a:r>
          </a:p>
          <a:p>
            <a:r>
              <a:rPr lang="en-US" dirty="0"/>
              <a:t>Queensland Health and SEQ First Nations Health Equity Partners, acknowledged the research and IUIH’s capacity to develop and deliver a specialised model of community-based mental health care, and provided funding for four Staying Deadly hubs across SEQ. The first, at Silkstone in West Moreton, opened in February 2024 and planning is well underway for the second which will be located in Inner Brisbane due to open in early 2025.</a:t>
            </a:r>
            <a:endParaRPr lang="en-AU" dirty="0"/>
          </a:p>
        </p:txBody>
      </p:sp>
      <p:sp>
        <p:nvSpPr>
          <p:cNvPr id="4" name="Slide Number Placeholder 3"/>
          <p:cNvSpPr>
            <a:spLocks noGrp="1"/>
          </p:cNvSpPr>
          <p:nvPr>
            <p:ph type="sldNum" sz="quarter" idx="5"/>
          </p:nvPr>
        </p:nvSpPr>
        <p:spPr/>
        <p:txBody>
          <a:bodyPr/>
          <a:lstStyle/>
          <a:p>
            <a:fld id="{79F32D4D-756A-4CEB-BD71-978C113588EC}" type="slidenum">
              <a:rPr lang="en-AU" smtClean="0"/>
              <a:t>18</a:t>
            </a:fld>
            <a:endParaRPr lang="en-AU" dirty="0"/>
          </a:p>
        </p:txBody>
      </p:sp>
    </p:spTree>
    <p:extLst>
      <p:ext uri="{BB962C8B-B14F-4D97-AF65-F5344CB8AC3E}">
        <p14:creationId xmlns:p14="http://schemas.microsoft.com/office/powerpoint/2010/main" val="17712173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Aft>
                <a:spcPts val="800"/>
              </a:spcAft>
              <a:buFont typeface="Symbol" panose="05050102010706020507" pitchFamily="18" charset="2"/>
              <a:buChar char=""/>
            </a:pPr>
            <a:r>
              <a:rPr lang="en-AU" sz="2000" dirty="0">
                <a:effectLst/>
                <a:latin typeface="Calibri" panose="020F0502020204030204" pitchFamily="34" charset="0"/>
                <a:ea typeface="Calibri" panose="020F0502020204030204" pitchFamily="34" charset="0"/>
                <a:cs typeface="Times New Roman" panose="02020603050405020304" pitchFamily="18" charset="0"/>
              </a:rPr>
              <a:t>The hubs support </a:t>
            </a:r>
            <a:r>
              <a:rPr lang="en-AU" sz="2000" dirty="0">
                <a:latin typeface="Calibri" panose="020F0502020204030204" pitchFamily="34" charset="0"/>
                <a:ea typeface="Calibri" panose="020F0502020204030204" pitchFamily="34" charset="0"/>
                <a:cs typeface="Times New Roman" panose="02020603050405020304" pitchFamily="18" charset="0"/>
              </a:rPr>
              <a:t>First Nations people with moderate to severe mental health needs that are</a:t>
            </a:r>
          </a:p>
          <a:p>
            <a:pPr marL="800100" lvl="1" indent="-342900">
              <a:lnSpc>
                <a:spcPct val="107000"/>
              </a:lnSpc>
              <a:buFont typeface="Symbol" panose="05050102010706020507" pitchFamily="18" charset="2"/>
              <a:buChar char=""/>
            </a:pPr>
            <a:r>
              <a:rPr lang="en-AU" sz="2000" dirty="0">
                <a:latin typeface="Calibri" panose="020F0502020204030204" pitchFamily="34" charset="0"/>
                <a:ea typeface="Calibri" panose="020F0502020204030204" pitchFamily="34" charset="0"/>
                <a:cs typeface="Times New Roman" panose="02020603050405020304" pitchFamily="18" charset="0"/>
              </a:rPr>
              <a:t>a</a:t>
            </a:r>
            <a:r>
              <a:rPr lang="en-AU" sz="2000" dirty="0">
                <a:effectLst/>
                <a:latin typeface="Calibri" panose="020F0502020204030204" pitchFamily="34" charset="0"/>
                <a:ea typeface="Calibri" panose="020F0502020204030204" pitchFamily="34" charset="0"/>
                <a:cs typeface="Times New Roman" panose="02020603050405020304" pitchFamily="18" charset="0"/>
              </a:rPr>
              <a:t>t risk of entering the acute care system if their symptoms are unmanaged</a:t>
            </a:r>
          </a:p>
          <a:p>
            <a:pPr marL="800100" lvl="1" indent="-342900">
              <a:lnSpc>
                <a:spcPct val="107000"/>
              </a:lnSpc>
              <a:spcAft>
                <a:spcPts val="800"/>
              </a:spcAft>
              <a:buFont typeface="Symbol" panose="05050102010706020507" pitchFamily="18" charset="2"/>
              <a:buChar char=""/>
            </a:pPr>
            <a:r>
              <a:rPr lang="en-AU" sz="2000" dirty="0">
                <a:latin typeface="Calibri" panose="020F0502020204030204" pitchFamily="34" charset="0"/>
                <a:ea typeface="Calibri" panose="020F0502020204030204" pitchFamily="34" charset="0"/>
                <a:cs typeface="Times New Roman" panose="02020603050405020304" pitchFamily="18" charset="0"/>
              </a:rPr>
              <a:t>st</a:t>
            </a:r>
            <a:r>
              <a:rPr lang="en-AU" sz="2000" dirty="0">
                <a:effectLst/>
                <a:latin typeface="Calibri" panose="020F0502020204030204" pitchFamily="34" charset="0"/>
                <a:ea typeface="Calibri" panose="020F0502020204030204" pitchFamily="34" charset="0"/>
                <a:cs typeface="Times New Roman" panose="02020603050405020304" pitchFamily="18" charset="0"/>
              </a:rPr>
              <a:t>epping down from an inpatient episode of care to ensure they are well supported in the community and the risk of relapse is minimised. </a:t>
            </a:r>
          </a:p>
          <a:p>
            <a:pPr marL="800100" lvl="1" indent="-342900">
              <a:lnSpc>
                <a:spcPct val="107000"/>
              </a:lnSpc>
              <a:spcAft>
                <a:spcPts val="800"/>
              </a:spcAft>
              <a:buFont typeface="Symbol" panose="05050102010706020507" pitchFamily="18" charset="2"/>
              <a:buChar char=""/>
            </a:pPr>
            <a:r>
              <a:rPr lang="en-AU" sz="1200" dirty="0">
                <a:latin typeface="Calibri" panose="020F0502020204030204" pitchFamily="34" charset="0"/>
                <a:ea typeface="Calibri" panose="020F0502020204030204" pitchFamily="34" charset="0"/>
                <a:cs typeface="Times New Roman" panose="02020603050405020304" pitchFamily="18" charset="0"/>
              </a:rPr>
              <a:t>The West Moreton hub has referral pathways into and out of primary healthcare services operated by Kambu and IUIH, IUIH’s Mob Link extended hours care coordination service, mainstream general practices and West Moreton HHS’s community and hospital based mental health services.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latin typeface="Calibri" panose="020F0502020204030204" pitchFamily="34" charset="0"/>
                <a:ea typeface="Calibri" panose="020F0502020204030204" pitchFamily="34" charset="0"/>
                <a:cs typeface="Times New Roman" panose="02020603050405020304" pitchFamily="18" charset="0"/>
              </a:rPr>
              <a:t>The multidisciplinary hub team undertakes comprehensive assessment, treatment, assertive outreach and intensive case management for First Nations people aged 15+ years.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AU" sz="2000" dirty="0">
                <a:latin typeface="Calibri" panose="020F0502020204030204" pitchFamily="34" charset="0"/>
                <a:ea typeface="Calibri" panose="020F0502020204030204" pitchFamily="34" charset="0"/>
                <a:cs typeface="Times New Roman" panose="02020603050405020304" pitchFamily="18" charset="0"/>
              </a:rPr>
              <a:t>The hub offers:</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300"/>
              </a:spcAft>
              <a:buFont typeface="Courier New" panose="02070309020205020404" pitchFamily="49" charset="0"/>
              <a:buChar char="o"/>
            </a:pPr>
            <a:r>
              <a:rPr lang="en-AU" sz="2000" dirty="0">
                <a:latin typeface="Calibri" panose="020F0502020204030204" pitchFamily="34" charset="0"/>
                <a:ea typeface="Calibri" panose="020F0502020204030204" pitchFamily="34" charset="0"/>
                <a:cs typeface="Times New Roman" panose="02020603050405020304" pitchFamily="18" charset="0"/>
              </a:rPr>
              <a:t>a more timely, safer, planned pathway to inpatient care when required</a:t>
            </a:r>
          </a:p>
          <a:p>
            <a:pPr marL="742950" lvl="1" indent="-285750">
              <a:lnSpc>
                <a:spcPct val="107000"/>
              </a:lnSpc>
              <a:spcAft>
                <a:spcPts val="300"/>
              </a:spcAft>
              <a:buFont typeface="Courier New" panose="02070309020205020404" pitchFamily="49" charset="0"/>
              <a:buChar char="o"/>
            </a:pPr>
            <a:r>
              <a:rPr lang="en-AU" sz="2000" dirty="0">
                <a:effectLst/>
                <a:latin typeface="Calibri" panose="020F0502020204030204" pitchFamily="34" charset="0"/>
                <a:ea typeface="Calibri" panose="020F0502020204030204" pitchFamily="34" charset="0"/>
                <a:cs typeface="Times New Roman" panose="02020603050405020304" pitchFamily="18" charset="0"/>
              </a:rPr>
              <a:t>step down/transition back into community post-disc</a:t>
            </a:r>
            <a:r>
              <a:rPr lang="en-AU" sz="2000" dirty="0">
                <a:latin typeface="Calibri" panose="020F0502020204030204" pitchFamily="34" charset="0"/>
                <a:ea typeface="Calibri" panose="020F0502020204030204" pitchFamily="34" charset="0"/>
                <a:cs typeface="Times New Roman" panose="02020603050405020304" pitchFamily="18" charset="0"/>
              </a:rPr>
              <a:t>harge with intensive case management, clinical care and psychosocial support</a:t>
            </a:r>
          </a:p>
          <a:p>
            <a:pPr marL="742950" lvl="1" indent="-285750">
              <a:lnSpc>
                <a:spcPct val="107000"/>
              </a:lnSpc>
              <a:spcAft>
                <a:spcPts val="300"/>
              </a:spcAft>
              <a:buFont typeface="Courier New" panose="02070309020205020404" pitchFamily="49" charset="0"/>
              <a:buChar char="o"/>
            </a:pPr>
            <a:r>
              <a:rPr lang="en-AU" sz="2000" dirty="0">
                <a:latin typeface="Calibri" panose="020F0502020204030204" pitchFamily="34" charset="0"/>
                <a:ea typeface="Calibri" panose="020F0502020204030204" pitchFamily="34" charset="0"/>
                <a:cs typeface="Times New Roman" panose="02020603050405020304" pitchFamily="18" charset="0"/>
              </a:rPr>
              <a:t>multidisciplinary assessment and treatment planning, and care for new mental health presentations, undifferentiated conditions</a:t>
            </a:r>
          </a:p>
          <a:p>
            <a:pPr marL="742950" lvl="1" indent="-285750">
              <a:lnSpc>
                <a:spcPct val="107000"/>
              </a:lnSpc>
              <a:spcAft>
                <a:spcPts val="300"/>
              </a:spcAft>
              <a:buFont typeface="Courier New" panose="02070309020205020404" pitchFamily="49" charset="0"/>
              <a:buChar char="o"/>
            </a:pPr>
            <a:r>
              <a:rPr lang="en-AU" sz="2000" dirty="0">
                <a:latin typeface="Calibri" panose="020F0502020204030204" pitchFamily="34" charset="0"/>
                <a:ea typeface="Calibri" panose="020F0502020204030204" pitchFamily="34" charset="0"/>
                <a:cs typeface="Times New Roman" panose="02020603050405020304" pitchFamily="18" charset="0"/>
              </a:rPr>
              <a:t>Assertive outreach and intensive case management to connect with the hardest to reach clients and those with very complex needs.</a:t>
            </a: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79F32D4D-756A-4CEB-BD71-978C113588EC}" type="slidenum">
              <a:rPr lang="en-AU" smtClean="0"/>
              <a:t>19</a:t>
            </a:fld>
            <a:endParaRPr lang="en-AU" dirty="0"/>
          </a:p>
        </p:txBody>
      </p:sp>
    </p:spTree>
    <p:extLst>
      <p:ext uri="{BB962C8B-B14F-4D97-AF65-F5344CB8AC3E}">
        <p14:creationId xmlns:p14="http://schemas.microsoft.com/office/powerpoint/2010/main" val="39125447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latin typeface="Calibri" panose="020F0502020204030204" pitchFamily="34" charset="0"/>
                <a:ea typeface="Calibri" panose="020F0502020204030204" pitchFamily="34" charset="0"/>
                <a:cs typeface="Times New Roman" panose="02020603050405020304" pitchFamily="18" charset="0"/>
              </a:rPr>
              <a:t>The model of care is illustrated by this diagram, reflecting IUIH’s holistic and flexible approach to providing health care, including drops ins where people can access food and a shower, home visits, delivering services in the park or wherever our Mob are.</a:t>
            </a:r>
            <a:endParaRPr lang="en-AU" dirty="0"/>
          </a:p>
        </p:txBody>
      </p:sp>
      <p:sp>
        <p:nvSpPr>
          <p:cNvPr id="4" name="Slide Number Placeholder 3"/>
          <p:cNvSpPr>
            <a:spLocks noGrp="1"/>
          </p:cNvSpPr>
          <p:nvPr>
            <p:ph type="sldNum" sz="quarter" idx="5"/>
          </p:nvPr>
        </p:nvSpPr>
        <p:spPr/>
        <p:txBody>
          <a:bodyPr/>
          <a:lstStyle/>
          <a:p>
            <a:fld id="{79F32D4D-756A-4CEB-BD71-978C113588EC}" type="slidenum">
              <a:rPr lang="en-AU" smtClean="0"/>
              <a:t>20</a:t>
            </a:fld>
            <a:endParaRPr lang="en-AU" dirty="0"/>
          </a:p>
        </p:txBody>
      </p:sp>
    </p:spTree>
    <p:extLst>
      <p:ext uri="{BB962C8B-B14F-4D97-AF65-F5344CB8AC3E}">
        <p14:creationId xmlns:p14="http://schemas.microsoft.com/office/powerpoint/2010/main" val="28331272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600"/>
              </a:spcBef>
              <a:buFont typeface="Wingdings" panose="05000000000000000000" pitchFamily="2" charset="2"/>
              <a:buNone/>
            </a:pPr>
            <a:r>
              <a:rPr lang="en-US" sz="2000" dirty="0"/>
              <a:t>In its first 9 months of operation, 248 clients have accessed care through the hub, of which 99% were Indigenous., 56% were female and 44% were male. In addition, 34% of males and 29% of females were under 25 years of age.</a:t>
            </a:r>
          </a:p>
          <a:p>
            <a:pPr marL="0" indent="0">
              <a:spcBef>
                <a:spcPts val="600"/>
              </a:spcBef>
              <a:buFont typeface="Wingdings" panose="05000000000000000000" pitchFamily="2" charset="2"/>
              <a:buNone/>
            </a:pPr>
            <a:endParaRPr lang="en-US" sz="2000" dirty="0"/>
          </a:p>
          <a:p>
            <a:pPr marL="0" indent="0">
              <a:spcBef>
                <a:spcPts val="600"/>
              </a:spcBef>
              <a:buFont typeface="Wingdings" panose="05000000000000000000" pitchFamily="2" charset="2"/>
              <a:buNone/>
            </a:pPr>
            <a:r>
              <a:rPr lang="en-US" sz="2000" dirty="0"/>
              <a:t>The hub model is being formally evaluated by the Queensland Centre for Mental Health Research as part of the funding received from Queensland Health for its operations.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79F32D4D-756A-4CEB-BD71-978C113588EC}" type="slidenum">
              <a:rPr lang="en-AU" smtClean="0"/>
              <a:t>21</a:t>
            </a:fld>
            <a:endParaRPr lang="en-AU" dirty="0"/>
          </a:p>
        </p:txBody>
      </p:sp>
    </p:spTree>
    <p:extLst>
      <p:ext uri="{BB962C8B-B14F-4D97-AF65-F5344CB8AC3E}">
        <p14:creationId xmlns:p14="http://schemas.microsoft.com/office/powerpoint/2010/main" val="40029469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Bef>
                <a:spcPts val="0"/>
              </a:spcBef>
              <a:spcAft>
                <a:spcPts val="600"/>
              </a:spcAft>
              <a:buFont typeface="Symbol" panose="05050102010706020507" pitchFamily="18" charset="2"/>
              <a:buChar char=""/>
            </a:pPr>
            <a:r>
              <a:rPr lang="en-AU" sz="2400" dirty="0">
                <a:effectLst/>
                <a:latin typeface="Calibri" panose="020F0502020204030204" pitchFamily="34" charset="0"/>
                <a:ea typeface="Calibri" panose="020F0502020204030204" pitchFamily="34" charset="0"/>
                <a:cs typeface="Times New Roman" panose="02020603050405020304" pitchFamily="18" charset="0"/>
              </a:rPr>
              <a:t>Recognising that Aboriginal and Torres Strait Islander utilisation of mainstream Headspace services was relatively low, IUIH has been funded by the Commonwealth Department of Health </a:t>
            </a:r>
            <a:r>
              <a:rPr lang="en-AU" sz="2400" dirty="0">
                <a:latin typeface="Calibri" panose="020F0502020204030204" pitchFamily="34" charset="0"/>
                <a:ea typeface="Calibri" panose="020F0502020204030204" pitchFamily="34" charset="0"/>
                <a:cs typeface="Times New Roman" panose="02020603050405020304" pitchFamily="18" charset="0"/>
              </a:rPr>
              <a:t>through the Brisbane North PHN to establish a First Nations specific headspace service </a:t>
            </a:r>
          </a:p>
          <a:p>
            <a:pPr marL="800100" lvl="1" indent="-342900">
              <a:lnSpc>
                <a:spcPct val="107000"/>
              </a:lnSpc>
              <a:spcBef>
                <a:spcPts val="0"/>
              </a:spcBef>
              <a:spcAft>
                <a:spcPts val="600"/>
              </a:spcAft>
              <a:buFont typeface="Symbol" panose="05050102010706020507" pitchFamily="18" charset="2"/>
              <a:buChar char=""/>
            </a:pPr>
            <a:r>
              <a:rPr lang="en-US" dirty="0"/>
              <a:t>The service was established in Deception Bay this year and is the first of its kind in Australia</a:t>
            </a:r>
          </a:p>
          <a:p>
            <a:pPr marL="800100" lvl="1" indent="-342900">
              <a:lnSpc>
                <a:spcPct val="107000"/>
              </a:lnSpc>
              <a:spcBef>
                <a:spcPts val="0"/>
              </a:spcBef>
              <a:spcAft>
                <a:spcPts val="600"/>
              </a:spcAft>
              <a:buFont typeface="Symbol" panose="05050102010706020507" pitchFamily="18" charset="2"/>
              <a:buChar char=""/>
            </a:pPr>
            <a:r>
              <a:rPr lang="en-US" dirty="0"/>
              <a:t>It provides mental health assessment, early intervention and care for young people aged 12-25 years</a:t>
            </a:r>
          </a:p>
          <a:p>
            <a:pPr marL="800100" lvl="1" indent="-342900">
              <a:lnSpc>
                <a:spcPct val="107000"/>
              </a:lnSpc>
              <a:spcBef>
                <a:spcPts val="0"/>
              </a:spcBef>
              <a:spcAft>
                <a:spcPts val="600"/>
              </a:spcAft>
              <a:buFont typeface="Symbol" panose="05050102010706020507" pitchFamily="18" charset="2"/>
              <a:buChar char=""/>
            </a:pPr>
            <a:r>
              <a:rPr lang="en-US" dirty="0"/>
              <a:t>Called Staying Deadly-Headspace, Its model of care mirrors that of the Staying Deadly Hub  whereby a ‘no wrong door’ approach is taken, and age-appropriate clinically and culturally safe  are provided, including connection to other services if needed. </a:t>
            </a:r>
            <a:r>
              <a:rPr lang="en-AU" sz="2400" dirty="0">
                <a:latin typeface="Calibri" panose="020F0502020204030204" pitchFamily="34" charset="0"/>
                <a:ea typeface="Calibri" panose="020F0502020204030204" pitchFamily="34" charset="0"/>
                <a:cs typeface="Times New Roman" panose="02020603050405020304" pitchFamily="18" charset="0"/>
              </a:rPr>
              <a:t>I</a:t>
            </a:r>
          </a:p>
          <a:p>
            <a:pPr marL="342900" lvl="0" indent="-342900">
              <a:lnSpc>
                <a:spcPct val="107000"/>
              </a:lnSpc>
              <a:spcBef>
                <a:spcPts val="0"/>
              </a:spcBef>
              <a:spcAft>
                <a:spcPts val="600"/>
              </a:spcAft>
              <a:buFont typeface="Symbol" panose="05050102010706020507" pitchFamily="18" charset="2"/>
              <a:buChar char=""/>
            </a:pPr>
            <a:r>
              <a:rPr lang="en-AU" sz="2400" dirty="0">
                <a:latin typeface="Calibri" panose="020F0502020204030204" pitchFamily="34" charset="0"/>
                <a:ea typeface="Calibri" panose="020F0502020204030204" pitchFamily="34" charset="0"/>
                <a:cs typeface="Times New Roman" panose="02020603050405020304" pitchFamily="18" charset="0"/>
              </a:rPr>
              <a:t>IUIH also provides early intervention services for vulnerable young people (aged 10-17 years) who are exhibiting behaviours that may cause harm to themselves or to others. The service was established in late 2023 in partnership with CHQ.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79F32D4D-756A-4CEB-BD71-978C113588EC}" type="slidenum">
              <a:rPr lang="en-AU" smtClean="0"/>
              <a:t>22</a:t>
            </a:fld>
            <a:endParaRPr lang="en-AU" dirty="0"/>
          </a:p>
        </p:txBody>
      </p:sp>
    </p:spTree>
    <p:extLst>
      <p:ext uri="{BB962C8B-B14F-4D97-AF65-F5344CB8AC3E}">
        <p14:creationId xmlns:p14="http://schemas.microsoft.com/office/powerpoint/2010/main" val="22615868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9F32D4D-756A-4CEB-BD71-978C113588EC}" type="slidenum">
              <a:rPr lang="en-AU" smtClean="0"/>
              <a:t>23</a:t>
            </a:fld>
            <a:endParaRPr lang="en-AU" dirty="0"/>
          </a:p>
        </p:txBody>
      </p:sp>
    </p:spTree>
    <p:extLst>
      <p:ext uri="{BB962C8B-B14F-4D97-AF65-F5344CB8AC3E}">
        <p14:creationId xmlns:p14="http://schemas.microsoft.com/office/powerpoint/2010/main" val="4077023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AU" kern="0" dirty="0"/>
              <a:t>In 2024, Queensland Health published its second Aboriginal and Torres Strait Islander burden of disease report with 2018 as the reference year. The report, compiled by Daniel Williamson and Lucy Stanley, provides a comparison with its 2017 report  and disaggregates data by age, geography and selected conditions. </a:t>
            </a:r>
          </a:p>
          <a:p>
            <a:pPr>
              <a:lnSpc>
                <a:spcPct val="100000"/>
              </a:lnSpc>
            </a:pPr>
            <a:endParaRPr lang="en-AU" kern="0" dirty="0"/>
          </a:p>
          <a:p>
            <a:pPr>
              <a:lnSpc>
                <a:spcPct val="100000"/>
              </a:lnSpc>
            </a:pPr>
            <a:r>
              <a:rPr lang="en-AU" kern="0" dirty="0"/>
              <a:t>In SEQ (2018), </a:t>
            </a:r>
            <a:r>
              <a:rPr lang="en-AU" b="1" kern="0" dirty="0"/>
              <a:t>Mental and substance use disorders </a:t>
            </a:r>
            <a:r>
              <a:rPr lang="en-AU" kern="0" dirty="0"/>
              <a:t>is the leading cause of disease and injury burden among First Nations people</a:t>
            </a:r>
          </a:p>
          <a:p>
            <a:pPr marL="171450" indent="-171450">
              <a:lnSpc>
                <a:spcPct val="100000"/>
              </a:lnSpc>
              <a:buFont typeface="Arial" panose="020B0604020202020204" pitchFamily="34" charset="0"/>
              <a:buChar char="•"/>
            </a:pPr>
            <a:r>
              <a:rPr lang="en-US" b="1" kern="0" dirty="0">
                <a:solidFill>
                  <a:schemeClr val="accent2">
                    <a:lumMod val="75000"/>
                  </a:schemeClr>
                </a:solidFill>
              </a:rPr>
              <a:t>contributed 26.7% to the First Nations disease burden – compared to 23% in regional areas and 22.8% in remote areas, and 18% for Other Queenslanders in SEQ</a:t>
            </a:r>
          </a:p>
          <a:p>
            <a:pPr marL="171450" indent="-171450">
              <a:lnSpc>
                <a:spcPct val="100000"/>
              </a:lnSpc>
              <a:buFont typeface="Arial" panose="020B0604020202020204" pitchFamily="34" charset="0"/>
              <a:buChar char="•"/>
            </a:pPr>
            <a:r>
              <a:rPr lang="en-US" b="1" kern="0" dirty="0">
                <a:solidFill>
                  <a:schemeClr val="accent2">
                    <a:lumMod val="75000"/>
                  </a:schemeClr>
                </a:solidFill>
              </a:rPr>
              <a:t>contributed 14% to excess burden </a:t>
            </a:r>
            <a:r>
              <a:rPr lang="en-US" sz="1600" i="1" kern="0" dirty="0"/>
              <a:t>(ie </a:t>
            </a:r>
            <a:r>
              <a:rPr lang="en-US" sz="1600" i="1" dirty="0">
                <a:effectLst/>
                <a:latin typeface="Fira Sans" panose="020B0503050000020004" pitchFamily="34" charset="0"/>
                <a:ea typeface="Calibri" panose="020F0502020204030204" pitchFamily="34" charset="0"/>
                <a:cs typeface="Arial" panose="020B0604020202020204" pitchFamily="34" charset="0"/>
              </a:rPr>
              <a:t>the amount of burden experienced that is in addition to what would be expected had First Nations peoples experienced the same burden rates as other Queenslanders)</a:t>
            </a:r>
            <a:r>
              <a:rPr lang="en-US" sz="2000" i="1" dirty="0">
                <a:latin typeface="Fira Sans" panose="020B0503050000020004" pitchFamily="34" charset="0"/>
                <a:ea typeface="Calibri" panose="020F0502020204030204" pitchFamily="34" charset="0"/>
                <a:cs typeface="Arial" panose="020B0604020202020204" pitchFamily="34" charset="0"/>
              </a:rPr>
              <a:t> </a:t>
            </a:r>
            <a:r>
              <a:rPr lang="en-US" b="1" dirty="0">
                <a:solidFill>
                  <a:schemeClr val="accent2">
                    <a:lumMod val="75000"/>
                  </a:schemeClr>
                </a:solidFill>
                <a:latin typeface="Calibri body"/>
                <a:ea typeface="Calibri" panose="020F0502020204030204" pitchFamily="34" charset="0"/>
                <a:cs typeface="Arial" panose="020B0604020202020204" pitchFamily="34" charset="0"/>
              </a:rPr>
              <a:t>– </a:t>
            </a:r>
            <a:r>
              <a:rPr lang="en-US" b="1" dirty="0">
                <a:solidFill>
                  <a:schemeClr val="accent2">
                    <a:lumMod val="75000"/>
                  </a:schemeClr>
                </a:solidFill>
                <a:ea typeface="Calibri" panose="020F0502020204030204" pitchFamily="34" charset="0"/>
                <a:cs typeface="Arial" panose="020B0604020202020204" pitchFamily="34" charset="0"/>
              </a:rPr>
              <a:t>compared</a:t>
            </a:r>
            <a:r>
              <a:rPr lang="en-US" b="1" dirty="0">
                <a:solidFill>
                  <a:schemeClr val="accent2">
                    <a:lumMod val="75000"/>
                  </a:schemeClr>
                </a:solidFill>
                <a:latin typeface="Calibri body"/>
                <a:ea typeface="Calibri" panose="020F0502020204030204" pitchFamily="34" charset="0"/>
                <a:cs typeface="Arial" panose="020B0604020202020204" pitchFamily="34" charset="0"/>
              </a:rPr>
              <a:t> to injuries (next highest at 4%), CVD and cancers (2% each) and respiratory disease (3%)</a:t>
            </a:r>
            <a:endParaRPr lang="en-AU" b="1" kern="0" dirty="0">
              <a:solidFill>
                <a:schemeClr val="accent2">
                  <a:lumMod val="75000"/>
                </a:schemeClr>
              </a:solidFill>
              <a:latin typeface="Calibri body"/>
            </a:endParaRPr>
          </a:p>
          <a:p>
            <a:endParaRPr lang="en-AU" dirty="0"/>
          </a:p>
          <a:p>
            <a:pPr>
              <a:lnSpc>
                <a:spcPct val="100000"/>
              </a:lnSpc>
            </a:pPr>
            <a:r>
              <a:rPr lang="en-AU" kern="0" dirty="0"/>
              <a:t>In SEQ, </a:t>
            </a:r>
            <a:r>
              <a:rPr lang="en-AU" b="1" kern="0" dirty="0"/>
              <a:t>Injury</a:t>
            </a:r>
            <a:r>
              <a:rPr lang="en-AU" kern="0" dirty="0"/>
              <a:t> is the second largest cause of disease burden</a:t>
            </a:r>
          </a:p>
          <a:p>
            <a:pPr marL="171450" indent="-171450">
              <a:lnSpc>
                <a:spcPct val="100000"/>
              </a:lnSpc>
              <a:buFont typeface="Arial" panose="020B0604020202020204" pitchFamily="34" charset="0"/>
              <a:buChar char="•"/>
            </a:pPr>
            <a:r>
              <a:rPr lang="en-US" b="1" kern="0" dirty="0">
                <a:solidFill>
                  <a:schemeClr val="accent2">
                    <a:lumMod val="75000"/>
                  </a:schemeClr>
                </a:solidFill>
              </a:rPr>
              <a:t>Suicide and self-inflicted injury is the leading cause of injury burden</a:t>
            </a:r>
          </a:p>
          <a:p>
            <a:pPr marL="171450" indent="-171450">
              <a:lnSpc>
                <a:spcPct val="100000"/>
              </a:lnSpc>
              <a:buFont typeface="Arial" panose="020B0604020202020204" pitchFamily="34" charset="0"/>
              <a:buChar char="•"/>
            </a:pPr>
            <a:r>
              <a:rPr lang="en-US" b="1" kern="0" dirty="0">
                <a:solidFill>
                  <a:schemeClr val="accent2">
                    <a:lumMod val="75000"/>
                  </a:schemeClr>
                </a:solidFill>
              </a:rPr>
              <a:t>79% increase in suicide burden between 2011 and 2018 – 17% increase for Other Queenslanders</a:t>
            </a:r>
            <a:endParaRPr lang="en-AU" b="1" kern="0" dirty="0">
              <a:solidFill>
                <a:schemeClr val="accent2">
                  <a:lumMod val="75000"/>
                </a:schemeClr>
              </a:solidFill>
            </a:endParaRPr>
          </a:p>
          <a:p>
            <a:endParaRPr lang="en-AU" dirty="0"/>
          </a:p>
        </p:txBody>
      </p:sp>
      <p:sp>
        <p:nvSpPr>
          <p:cNvPr id="4" name="Slide Number Placeholder 3"/>
          <p:cNvSpPr>
            <a:spLocks noGrp="1"/>
          </p:cNvSpPr>
          <p:nvPr>
            <p:ph type="sldNum" sz="quarter" idx="5"/>
          </p:nvPr>
        </p:nvSpPr>
        <p:spPr/>
        <p:txBody>
          <a:bodyPr/>
          <a:lstStyle/>
          <a:p>
            <a:fld id="{79F32D4D-756A-4CEB-BD71-978C113588EC}" type="slidenum">
              <a:rPr lang="en-AU" smtClean="0"/>
              <a:t>4</a:t>
            </a:fld>
            <a:endParaRPr lang="en-AU" dirty="0"/>
          </a:p>
        </p:txBody>
      </p:sp>
    </p:spTree>
    <p:extLst>
      <p:ext uri="{BB962C8B-B14F-4D97-AF65-F5344CB8AC3E}">
        <p14:creationId xmlns:p14="http://schemas.microsoft.com/office/powerpoint/2010/main" val="2341038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t>In SEQ:</a:t>
            </a:r>
          </a:p>
          <a:p>
            <a:pPr marL="0" indent="0">
              <a:buNone/>
            </a:pPr>
            <a:r>
              <a:rPr lang="en-US" dirty="0"/>
              <a:t>m</a:t>
            </a:r>
            <a:r>
              <a:rPr lang="en-US" sz="1200" dirty="0"/>
              <a:t>ore than 1 in 3 years of healthy life lost among First Nations children and young people (0-24 years) is due to mental and substance use disorders (36.4% of total BoD).</a:t>
            </a:r>
          </a:p>
          <a:p>
            <a:pPr marL="0" indent="0">
              <a:buNone/>
            </a:pPr>
            <a:r>
              <a:rPr lang="en-US" sz="1200" dirty="0"/>
              <a:t>The table is very small, but it says that Suicide and Self-Inflicted Injuries was the leading cause of disease burden in 0–24-year-olds in SEQ. It contributed 10% to total disease burden compared to 5.9% for Other Queenslanders, with a rate that was 3 times that of other Queenslanders. </a:t>
            </a:r>
          </a:p>
          <a:p>
            <a:endParaRPr lang="en-AU" dirty="0"/>
          </a:p>
        </p:txBody>
      </p:sp>
      <p:sp>
        <p:nvSpPr>
          <p:cNvPr id="4" name="Slide Number Placeholder 3"/>
          <p:cNvSpPr>
            <a:spLocks noGrp="1"/>
          </p:cNvSpPr>
          <p:nvPr>
            <p:ph type="sldNum" sz="quarter" idx="5"/>
          </p:nvPr>
        </p:nvSpPr>
        <p:spPr/>
        <p:txBody>
          <a:bodyPr/>
          <a:lstStyle/>
          <a:p>
            <a:fld id="{79F32D4D-756A-4CEB-BD71-978C113588EC}" type="slidenum">
              <a:rPr lang="en-AU" smtClean="0"/>
              <a:t>5</a:t>
            </a:fld>
            <a:endParaRPr lang="en-AU" dirty="0"/>
          </a:p>
        </p:txBody>
      </p:sp>
    </p:spTree>
    <p:extLst>
      <p:ext uri="{BB962C8B-B14F-4D97-AF65-F5344CB8AC3E}">
        <p14:creationId xmlns:p14="http://schemas.microsoft.com/office/powerpoint/2010/main" val="3759073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gn="just"/>
            <a:r>
              <a:rPr lang="en-US" dirty="0">
                <a:effectLst/>
                <a:ea typeface="Calibri" panose="020F0502020204030204" pitchFamily="34" charset="0"/>
                <a:cs typeface="Arial" panose="020B0604020202020204" pitchFamily="34" charset="0"/>
              </a:rPr>
              <a:t>The Indigenous SEQ National Mental Health Service Planning Framework project </a:t>
            </a:r>
            <a:r>
              <a:rPr lang="en-US" sz="1100" dirty="0">
                <a:effectLst/>
                <a:ea typeface="Calibri" panose="020F0502020204030204" pitchFamily="34" charset="0"/>
                <a:cs typeface="Arial" panose="020B0604020202020204" pitchFamily="34" charset="0"/>
              </a:rPr>
              <a:t>was f</a:t>
            </a:r>
            <a:r>
              <a:rPr lang="en-US" dirty="0"/>
              <a:t>unded by IUIH, SEQ PHNs and Gold Coast HHS and undertaken by the Queensland Centre for Mental Health Research by Dr Sandra Diminic and her team.</a:t>
            </a:r>
          </a:p>
          <a:p>
            <a:pPr lvl="1" algn="just"/>
            <a:r>
              <a:rPr lang="en-US" dirty="0"/>
              <a:t>It examined access data for primary, community and hospital-based services, psychosocial support services and access to the National Disability Insurance Scheme.</a:t>
            </a:r>
          </a:p>
          <a:p>
            <a:pPr lvl="1" algn="just"/>
            <a:r>
              <a:rPr lang="en-US" dirty="0"/>
              <a:t>It analysed and quantified the gap between  the National Mental Health Service Planning Framework 2026/27 benchmarks, and the level of service access by First Nations people in SEQ in 2020/21.</a:t>
            </a:r>
          </a:p>
          <a:p>
            <a:endParaRPr lang="en-AU" dirty="0"/>
          </a:p>
        </p:txBody>
      </p:sp>
      <p:sp>
        <p:nvSpPr>
          <p:cNvPr id="4" name="Slide Number Placeholder 3"/>
          <p:cNvSpPr>
            <a:spLocks noGrp="1"/>
          </p:cNvSpPr>
          <p:nvPr>
            <p:ph type="sldNum" sz="quarter" idx="5"/>
          </p:nvPr>
        </p:nvSpPr>
        <p:spPr/>
        <p:txBody>
          <a:bodyPr/>
          <a:lstStyle/>
          <a:p>
            <a:fld id="{79F32D4D-756A-4CEB-BD71-978C113588EC}" type="slidenum">
              <a:rPr lang="en-AU" smtClean="0"/>
              <a:t>6</a:t>
            </a:fld>
            <a:endParaRPr lang="en-AU" dirty="0"/>
          </a:p>
        </p:txBody>
      </p:sp>
    </p:spTree>
    <p:extLst>
      <p:ext uri="{BB962C8B-B14F-4D97-AF65-F5344CB8AC3E}">
        <p14:creationId xmlns:p14="http://schemas.microsoft.com/office/powerpoint/2010/main" val="1869903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nutshell, the report estimated that around 37,600 First Nations people in SEQ across all age groups will need some kind of mental health service in 2026/27, which equates to about 30% of the projected population.</a:t>
            </a:r>
          </a:p>
          <a:p>
            <a:r>
              <a:rPr lang="en-US" dirty="0"/>
              <a:t>The largest gaps to benchmark were in primary and community based mental health services.</a:t>
            </a:r>
          </a:p>
          <a:p>
            <a:r>
              <a:rPr lang="en-US" dirty="0"/>
              <a:t>The smallest gap to benchmark were for bed-based mental health services, suggesting that when our Mob are acutely unwell they can access acute mental health services but there is little access to services designed to support them will managing their condition within the community. </a:t>
            </a:r>
          </a:p>
          <a:p>
            <a:r>
              <a:rPr lang="en-US" dirty="0"/>
              <a:t>The most utilised service type was MBS-subsidised services, especially GP services, but low levels of access to psychosocial support services. Access to the NDIS was exceptionally low.</a:t>
            </a:r>
            <a:endParaRPr lang="en-AU" dirty="0"/>
          </a:p>
        </p:txBody>
      </p:sp>
      <p:sp>
        <p:nvSpPr>
          <p:cNvPr id="4" name="Slide Number Placeholder 3"/>
          <p:cNvSpPr>
            <a:spLocks noGrp="1"/>
          </p:cNvSpPr>
          <p:nvPr>
            <p:ph type="sldNum" sz="quarter" idx="5"/>
          </p:nvPr>
        </p:nvSpPr>
        <p:spPr/>
        <p:txBody>
          <a:bodyPr/>
          <a:lstStyle/>
          <a:p>
            <a:fld id="{79F32D4D-756A-4CEB-BD71-978C113588EC}" type="slidenum">
              <a:rPr lang="en-AU" smtClean="0"/>
              <a:t>7</a:t>
            </a:fld>
            <a:endParaRPr lang="en-AU" dirty="0"/>
          </a:p>
        </p:txBody>
      </p:sp>
    </p:spTree>
    <p:extLst>
      <p:ext uri="{BB962C8B-B14F-4D97-AF65-F5344CB8AC3E}">
        <p14:creationId xmlns:p14="http://schemas.microsoft.com/office/powerpoint/2010/main" val="2327772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 illustrates the percentage of the  Mental Health Service Planning Framework 2026/27 target reached with the smallest gap being for bed-based services where 74% of the occasions of service target was reached, compared to only 16% of primary care occasions of service. </a:t>
            </a:r>
            <a:endParaRPr lang="en-AU" dirty="0"/>
          </a:p>
        </p:txBody>
      </p:sp>
      <p:sp>
        <p:nvSpPr>
          <p:cNvPr id="4" name="Slide Number Placeholder 3"/>
          <p:cNvSpPr>
            <a:spLocks noGrp="1"/>
          </p:cNvSpPr>
          <p:nvPr>
            <p:ph type="sldNum" sz="quarter" idx="5"/>
          </p:nvPr>
        </p:nvSpPr>
        <p:spPr/>
        <p:txBody>
          <a:bodyPr/>
          <a:lstStyle/>
          <a:p>
            <a:fld id="{79F32D4D-756A-4CEB-BD71-978C113588EC}" type="slidenum">
              <a:rPr lang="en-AU" smtClean="0"/>
              <a:t>8</a:t>
            </a:fld>
            <a:endParaRPr lang="en-AU" dirty="0"/>
          </a:p>
        </p:txBody>
      </p:sp>
    </p:spTree>
    <p:extLst>
      <p:ext uri="{BB962C8B-B14F-4D97-AF65-F5344CB8AC3E}">
        <p14:creationId xmlns:p14="http://schemas.microsoft.com/office/powerpoint/2010/main" val="3721890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effectLst/>
                <a:latin typeface="Calibri" panose="020F0502020204030204" pitchFamily="34" charset="0"/>
                <a:ea typeface="Calibri" panose="020F0502020204030204" pitchFamily="34" charset="0"/>
                <a:cs typeface="Times New Roman" panose="02020603050405020304" pitchFamily="18" charset="0"/>
              </a:rPr>
              <a:t>The Queensland Urban Indigenous Mental Health Survey (known as the Staying Deadly Survey) was funded by Queensland Health and conducted by Queensland Centre for Mental Health Research </a:t>
            </a:r>
            <a:r>
              <a:rPr lang="en-AU" dirty="0">
                <a:effectLst/>
                <a:latin typeface="Calibri" panose="020F0502020204030204" pitchFamily="34" charset="0"/>
                <a:ea typeface="Calibri" panose="020F0502020204030204" pitchFamily="34" charset="0"/>
                <a:cs typeface="Times New Roman" panose="02020603050405020304" pitchFamily="18" charset="0"/>
              </a:rPr>
              <a:t>(Dr Alize Ferrari and her team) </a:t>
            </a:r>
            <a:r>
              <a:rPr lang="en-AU" sz="1200" dirty="0">
                <a:effectLst/>
                <a:latin typeface="Calibri" panose="020F0502020204030204" pitchFamily="34" charset="0"/>
                <a:ea typeface="Calibri" panose="020F0502020204030204" pitchFamily="34" charset="0"/>
                <a:cs typeface="Times New Roman" panose="02020603050405020304" pitchFamily="18" charset="0"/>
              </a:rPr>
              <a:t>in partnership with IUIH.</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effectLst/>
                <a:latin typeface="Calibri" panose="020F0502020204030204" pitchFamily="34" charset="0"/>
                <a:ea typeface="Calibri" panose="020F0502020204030204" pitchFamily="34" charset="0"/>
                <a:cs typeface="Times New Roman" panose="02020603050405020304" pitchFamily="18" charset="0"/>
              </a:rPr>
              <a:t>The team surveyed 406 Indigenous adults across SEQ </a:t>
            </a:r>
            <a:r>
              <a:rPr lang="en-AU" dirty="0">
                <a:effectLst/>
                <a:latin typeface="Calibri" panose="020F0502020204030204" pitchFamily="34" charset="0"/>
                <a:ea typeface="Calibri" panose="020F0502020204030204" pitchFamily="34" charset="0"/>
                <a:cs typeface="Times New Roman" panose="02020603050405020304" pitchFamily="18" charset="0"/>
              </a:rPr>
              <a:t>(aged 18-89 years – 72.2% female and 27.3% male) and collected data on </a:t>
            </a:r>
            <a:br>
              <a:rPr lang="en-AU" dirty="0">
                <a:effectLst/>
                <a:latin typeface="Calibri" panose="020F0502020204030204" pitchFamily="34" charset="0"/>
                <a:ea typeface="Calibri" panose="020F0502020204030204" pitchFamily="34" charset="0"/>
                <a:cs typeface="Times New Roman" panose="02020603050405020304" pitchFamily="18" charset="0"/>
              </a:rPr>
            </a:br>
            <a:r>
              <a:rPr lang="en-AU" sz="1200" dirty="0">
                <a:effectLst/>
                <a:latin typeface="Calibri" panose="020F0502020204030204" pitchFamily="34" charset="0"/>
                <a:ea typeface="Calibri" panose="020F0502020204030204" pitchFamily="34" charset="0"/>
                <a:cs typeface="Times New Roman" panose="02020603050405020304" pitchFamily="18" charset="0"/>
              </a:rPr>
              <a:t>prevalence, service access and access barriers, service preference, and the clinical appropriateness of services delivered.</a:t>
            </a:r>
          </a:p>
          <a:p>
            <a:pPr marL="0" lvl="0" indent="0">
              <a:lnSpc>
                <a:spcPct val="107000"/>
              </a:lnSpc>
              <a:spcBef>
                <a:spcPts val="600"/>
              </a:spcBef>
              <a:spcAft>
                <a:spcPts val="300"/>
              </a:spcAft>
              <a:buFont typeface="Symbol" panose="05050102010706020507" pitchFamily="18" charset="2"/>
              <a:buNone/>
            </a:pPr>
            <a:endParaRPr lang="en-US" sz="2200" kern="100" dirty="0">
              <a:effectLst/>
              <a:latin typeface="Avenir LT Std 35 Light" panose="020B0402020203020204"/>
              <a:ea typeface="Calibri" panose="020F0502020204030204" pitchFamily="34" charset="0"/>
              <a:cs typeface="Arial" panose="020B0604020202020204" pitchFamily="34" charset="0"/>
            </a:endParaRPr>
          </a:p>
          <a:p>
            <a:pPr marL="0" lvl="0" indent="0">
              <a:lnSpc>
                <a:spcPct val="107000"/>
              </a:lnSpc>
              <a:spcBef>
                <a:spcPts val="600"/>
              </a:spcBef>
              <a:spcAft>
                <a:spcPts val="300"/>
              </a:spcAft>
              <a:buFont typeface="Symbol" panose="05050102010706020507" pitchFamily="18" charset="2"/>
              <a:buNone/>
            </a:pPr>
            <a:r>
              <a:rPr lang="en-US" sz="2200" kern="100" dirty="0">
                <a:effectLst/>
                <a:latin typeface="Avenir LT Std 35 Light" panose="020B0402020203020204"/>
                <a:ea typeface="Calibri" panose="020F0502020204030204" pitchFamily="34" charset="0"/>
                <a:cs typeface="Arial" panose="020B0604020202020204" pitchFamily="34" charset="0"/>
              </a:rPr>
              <a:t>The survey found higher </a:t>
            </a:r>
            <a:r>
              <a:rPr lang="en-US" sz="2200" kern="100" dirty="0">
                <a:latin typeface="Avenir LT Std 35 Light" panose="020B0402020203020204"/>
                <a:ea typeface="Calibri" panose="020F0502020204030204" pitchFamily="34" charset="0"/>
                <a:cs typeface="Arial" panose="020B0604020202020204" pitchFamily="34" charset="0"/>
              </a:rPr>
              <a:t>rates </a:t>
            </a:r>
            <a:r>
              <a:rPr lang="en-US" sz="2200" kern="100" dirty="0">
                <a:effectLst/>
                <a:latin typeface="Avenir LT Std 35 Light" panose="020B0402020203020204"/>
                <a:ea typeface="Calibri" panose="020F0502020204030204" pitchFamily="34" charset="0"/>
                <a:cs typeface="Arial" panose="020B0604020202020204" pitchFamily="34" charset="0"/>
              </a:rPr>
              <a:t>than the overall Australian population aged 16-85</a:t>
            </a:r>
            <a:r>
              <a:rPr lang="en-AU" sz="2200" kern="100" dirty="0">
                <a:effectLst/>
                <a:latin typeface="Avenir LT Std 35 Light" panose="020B0402020203020204"/>
                <a:ea typeface="Calibri" panose="020F0502020204030204" pitchFamily="34" charset="0"/>
                <a:cs typeface="Arial" panose="020B0604020202020204" pitchFamily="34" charset="0"/>
              </a:rPr>
              <a:t> </a:t>
            </a:r>
            <a:r>
              <a:rPr lang="en-US" sz="2200" kern="100" dirty="0">
                <a:effectLst/>
                <a:latin typeface="Avenir LT Std 35 Light" panose="020B0402020203020204"/>
                <a:ea typeface="Calibri" panose="020F0502020204030204" pitchFamily="34" charset="0"/>
                <a:cs typeface="Arial" panose="020B0604020202020204" pitchFamily="34" charset="0"/>
              </a:rPr>
              <a:t>of:</a:t>
            </a:r>
          </a:p>
          <a:p>
            <a:pPr marL="800100" lvl="1" indent="-342900">
              <a:lnSpc>
                <a:spcPct val="107000"/>
              </a:lnSpc>
              <a:spcBef>
                <a:spcPts val="600"/>
              </a:spcBef>
              <a:spcAft>
                <a:spcPts val="300"/>
              </a:spcAft>
              <a:buFont typeface="Symbol" panose="05050102010706020507" pitchFamily="18" charset="2"/>
              <a:buChar char=""/>
            </a:pPr>
            <a:r>
              <a:rPr lang="en-US" sz="2000" kern="100" dirty="0">
                <a:effectLst/>
                <a:latin typeface="Avenir LT Std 35 Light" panose="020B0402020203020204"/>
                <a:ea typeface="Calibri" panose="020F0502020204030204" pitchFamily="34" charset="0"/>
                <a:cs typeface="Arial" panose="020B0604020202020204" pitchFamily="34" charset="0"/>
              </a:rPr>
              <a:t>mental disorders  (46.5% compared with 21.4% in the total Australian population)</a:t>
            </a:r>
          </a:p>
          <a:p>
            <a:pPr marL="800100" lvl="1" indent="-342900">
              <a:lnSpc>
                <a:spcPct val="107000"/>
              </a:lnSpc>
              <a:spcBef>
                <a:spcPts val="600"/>
              </a:spcBef>
              <a:spcAft>
                <a:spcPts val="300"/>
              </a:spcAft>
              <a:buFont typeface="Symbol" panose="05050102010706020507" pitchFamily="18" charset="2"/>
              <a:buChar char=""/>
            </a:pPr>
            <a:r>
              <a:rPr lang="en-US" sz="2000" kern="100" dirty="0">
                <a:effectLst/>
                <a:latin typeface="Avenir LT Std 35 Light" panose="020B0402020203020204"/>
                <a:ea typeface="Calibri" panose="020F0502020204030204" pitchFamily="34" charset="0"/>
                <a:cs typeface="Arial" panose="020B0604020202020204" pitchFamily="34" charset="0"/>
              </a:rPr>
              <a:t>harmful substance use (HSU) – 42.7% compared to 1.6% in the total Australian population</a:t>
            </a:r>
          </a:p>
          <a:p>
            <a:pPr marL="800100" lvl="1" indent="-342900">
              <a:lnSpc>
                <a:spcPct val="107000"/>
              </a:lnSpc>
              <a:spcBef>
                <a:spcPts val="600"/>
              </a:spcBef>
              <a:spcAft>
                <a:spcPts val="300"/>
              </a:spcAft>
              <a:buFont typeface="Symbol" panose="05050102010706020507" pitchFamily="18" charset="2"/>
              <a:buChar char=""/>
            </a:pPr>
            <a:r>
              <a:rPr lang="en-US" sz="2000" kern="100" dirty="0">
                <a:effectLst/>
                <a:latin typeface="Avenir LT Std 35 Light" panose="020B0402020203020204"/>
                <a:ea typeface="Calibri" panose="020F0502020204030204" pitchFamily="34" charset="0"/>
                <a:cs typeface="Arial" panose="020B0604020202020204" pitchFamily="34" charset="0"/>
              </a:rPr>
              <a:t>suicidal thoughts, </a:t>
            </a:r>
            <a:r>
              <a:rPr lang="en-US" sz="2000" kern="100" dirty="0">
                <a:latin typeface="Avenir LT Std 35 Light" panose="020B0402020203020204"/>
                <a:ea typeface="Calibri" panose="020F0502020204030204" pitchFamily="34" charset="0"/>
                <a:cs typeface="Arial" panose="020B0604020202020204" pitchFamily="34" charset="0"/>
              </a:rPr>
              <a:t>behaviours </a:t>
            </a:r>
            <a:r>
              <a:rPr lang="en-US" sz="2000" kern="100" dirty="0">
                <a:effectLst/>
                <a:latin typeface="Avenir LT Std 35 Light" panose="020B0402020203020204"/>
                <a:ea typeface="Calibri" panose="020F0502020204030204" pitchFamily="34" charset="0"/>
                <a:cs typeface="Arial" panose="020B0604020202020204" pitchFamily="34" charset="0"/>
              </a:rPr>
              <a:t>and exposure – 55.2%  (thoughts) compared to 16,7% of total Australian population and 57% who said that they had lost a family member of close friend to suicide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a:p>
          <a:p>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sz="1200" dirty="0">
              <a:latin typeface="Calibri" panose="020F0502020204030204" pitchFamily="34" charset="0"/>
              <a:ea typeface="Calibri" panose="020F0502020204030204" pitchFamily="34" charset="0"/>
              <a:cs typeface="Times New Roman" panose="02020603050405020304" pitchFamily="18" charset="0"/>
            </a:endParaRPr>
          </a:p>
          <a:p>
            <a:r>
              <a:rPr lang="en-AU" sz="1200" dirty="0">
                <a:effectLst/>
                <a:latin typeface="Calibri" panose="020F0502020204030204" pitchFamily="34" charset="0"/>
                <a:ea typeface="Calibri" panose="020F0502020204030204" pitchFamily="34" charset="0"/>
                <a:cs typeface="Times New Roman" panose="02020603050405020304" pitchFamily="18" charset="0"/>
              </a:rPr>
              <a:t>406 Indigenous adults surveyed across SEQ </a:t>
            </a:r>
            <a:r>
              <a:rPr lang="en-AU" dirty="0">
                <a:effectLst/>
                <a:latin typeface="Calibri" panose="020F0502020204030204" pitchFamily="34" charset="0"/>
                <a:ea typeface="Calibri" panose="020F0502020204030204" pitchFamily="34" charset="0"/>
                <a:cs typeface="Times New Roman" panose="02020603050405020304" pitchFamily="18" charset="0"/>
              </a:rPr>
              <a:t>(aged 18-89 years – 72.2% female and 27.3% male)</a:t>
            </a:r>
            <a:br>
              <a:rPr lang="en-AU" dirty="0">
                <a:effectLst/>
                <a:latin typeface="Calibri" panose="020F0502020204030204" pitchFamily="34" charset="0"/>
                <a:ea typeface="Calibri" panose="020F0502020204030204" pitchFamily="34" charset="0"/>
                <a:cs typeface="Times New Roman" panose="02020603050405020304" pitchFamily="18" charset="0"/>
              </a:rPr>
            </a:br>
            <a:r>
              <a:rPr lang="en-AU" sz="1200" dirty="0">
                <a:effectLst/>
                <a:latin typeface="Calibri" panose="020F0502020204030204" pitchFamily="34" charset="0"/>
                <a:ea typeface="Calibri" panose="020F0502020204030204" pitchFamily="34" charset="0"/>
                <a:cs typeface="Times New Roman" panose="02020603050405020304" pitchFamily="18" charset="0"/>
              </a:rPr>
              <a:t>Data collected on prevalence, service access and access barriers, service preference, and the clinical appropriateness of services delivered.</a:t>
            </a:r>
            <a:endParaRPr lang="en-AU" sz="1200" dirty="0"/>
          </a:p>
          <a:p>
            <a:endParaRPr lang="en-AU" dirty="0"/>
          </a:p>
        </p:txBody>
      </p:sp>
      <p:sp>
        <p:nvSpPr>
          <p:cNvPr id="4" name="Slide Number Placeholder 3"/>
          <p:cNvSpPr>
            <a:spLocks noGrp="1"/>
          </p:cNvSpPr>
          <p:nvPr>
            <p:ph type="sldNum" sz="quarter" idx="5"/>
          </p:nvPr>
        </p:nvSpPr>
        <p:spPr/>
        <p:txBody>
          <a:bodyPr/>
          <a:lstStyle/>
          <a:p>
            <a:fld id="{79F32D4D-756A-4CEB-BD71-978C113588EC}" type="slidenum">
              <a:rPr lang="en-AU" smtClean="0"/>
              <a:t>9</a:t>
            </a:fld>
            <a:endParaRPr lang="en-AU" dirty="0"/>
          </a:p>
        </p:txBody>
      </p:sp>
    </p:spTree>
    <p:extLst>
      <p:ext uri="{BB962C8B-B14F-4D97-AF65-F5344CB8AC3E}">
        <p14:creationId xmlns:p14="http://schemas.microsoft.com/office/powerpoint/2010/main" val="642747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nSpc>
                <a:spcPct val="107000"/>
              </a:lnSpc>
              <a:spcAft>
                <a:spcPts val="300"/>
              </a:spcAft>
              <a:buFont typeface="Courier New" panose="02070309020205020404" pitchFamily="49" charset="0"/>
              <a:buNone/>
            </a:pPr>
            <a:r>
              <a:rPr lang="en-AU" sz="1200" dirty="0">
                <a:effectLst/>
                <a:latin typeface="Avenir LT Std 35 Light" panose="020B0402020203020204"/>
                <a:ea typeface="Calibri" panose="020F0502020204030204" pitchFamily="34" charset="0"/>
                <a:cs typeface="Times New Roman" panose="02020603050405020304" pitchFamily="18" charset="0"/>
              </a:rPr>
              <a:t>Barriers to mental health service access were identified, with 42.5% of people citing availability of services as the biggest barrier to access. A further 13.7% of people identified logistical issues (such as transport, parking, online booking, distance) as a significant access barrier. </a:t>
            </a:r>
          </a:p>
          <a:p>
            <a:pPr marL="457200" lvl="1" indent="0">
              <a:lnSpc>
                <a:spcPct val="107000"/>
              </a:lnSpc>
              <a:spcAft>
                <a:spcPts val="300"/>
              </a:spcAft>
              <a:buFont typeface="Courier New" panose="02070309020205020404" pitchFamily="49" charset="0"/>
              <a:buNone/>
            </a:pPr>
            <a:endParaRPr lang="en-AU" sz="1200" dirty="0">
              <a:effectLst/>
              <a:latin typeface="Avenir LT Std 35 Light" panose="020B0402020203020204"/>
              <a:ea typeface="Calibri" panose="020F0502020204030204" pitchFamily="34" charset="0"/>
              <a:cs typeface="Times New Roman" panose="02020603050405020304" pitchFamily="18" charset="0"/>
            </a:endParaRPr>
          </a:p>
          <a:p>
            <a:pPr marL="457200" lvl="1" indent="0">
              <a:lnSpc>
                <a:spcPct val="107000"/>
              </a:lnSpc>
              <a:spcAft>
                <a:spcPts val="300"/>
              </a:spcAft>
              <a:buFont typeface="Courier New" panose="02070309020205020404" pitchFamily="49" charset="0"/>
              <a:buNone/>
            </a:pPr>
            <a:r>
              <a:rPr lang="en-AU" sz="1200" u="sng" dirty="0">
                <a:effectLst/>
                <a:latin typeface="Avenir LT Std 35 Light" panose="020B0402020203020204"/>
                <a:ea typeface="Calibri" panose="020F0502020204030204" pitchFamily="34" charset="0"/>
                <a:cs typeface="Times New Roman" panose="02020603050405020304" pitchFamily="18" charset="0"/>
              </a:rPr>
              <a:t>Others </a:t>
            </a:r>
          </a:p>
          <a:p>
            <a:pPr marL="742950" lvl="1" indent="-285750">
              <a:lnSpc>
                <a:spcPct val="107000"/>
              </a:lnSpc>
              <a:spcAft>
                <a:spcPts val="300"/>
              </a:spcAft>
              <a:buFont typeface="Courier New" panose="02070309020205020404" pitchFamily="49" charset="0"/>
              <a:buChar char="o"/>
            </a:pPr>
            <a:r>
              <a:rPr lang="en-AU" sz="1200" dirty="0">
                <a:effectLst/>
                <a:latin typeface="Avenir LT Std 35 Light" panose="020B0402020203020204"/>
                <a:ea typeface="Calibri" panose="020F0502020204030204" pitchFamily="34" charset="0"/>
                <a:cs typeface="Times New Roman" panose="02020603050405020304" pitchFamily="18" charset="0"/>
              </a:rPr>
              <a:t>cultural needs (culturally aware staff, less politics, gender of staff, confidentiality) – 5.6%</a:t>
            </a:r>
          </a:p>
          <a:p>
            <a:pPr marL="742950" lvl="1" indent="-285750">
              <a:lnSpc>
                <a:spcPct val="107000"/>
              </a:lnSpc>
              <a:spcAft>
                <a:spcPts val="300"/>
              </a:spcAft>
              <a:buFont typeface="Courier New" panose="02070309020205020404" pitchFamily="49" charset="0"/>
              <a:buChar char="o"/>
            </a:pPr>
            <a:r>
              <a:rPr lang="en-AU" sz="1200" dirty="0">
                <a:effectLst/>
                <a:latin typeface="Avenir LT Std 35 Light" panose="020B0402020203020204"/>
                <a:ea typeface="Calibri" panose="020F0502020204030204" pitchFamily="34" charset="0"/>
                <a:cs typeface="Times New Roman" panose="02020603050405020304" pitchFamily="18" charset="0"/>
              </a:rPr>
              <a:t>administrative issues (consistent staff, appointment communication) – 4.9%</a:t>
            </a:r>
          </a:p>
          <a:p>
            <a:pPr marL="742950" lvl="1" indent="-285750">
              <a:lnSpc>
                <a:spcPct val="107000"/>
              </a:lnSpc>
              <a:spcAft>
                <a:spcPts val="300"/>
              </a:spcAft>
              <a:buFont typeface="Courier New" panose="02070309020205020404" pitchFamily="49" charset="0"/>
              <a:buChar char="o"/>
            </a:pPr>
            <a:r>
              <a:rPr lang="en-AU" sz="1200" dirty="0">
                <a:effectLst/>
                <a:latin typeface="Avenir LT Std 35 Light" panose="020B0402020203020204"/>
                <a:ea typeface="Calibri" panose="020F0502020204030204" pitchFamily="34" charset="0"/>
                <a:cs typeface="Times New Roman" panose="02020603050405020304" pitchFamily="18" charset="0"/>
              </a:rPr>
              <a:t>more service types needed (specialist services, home visits, partnership with mainstream) – 4.7%</a:t>
            </a:r>
          </a:p>
          <a:p>
            <a:pPr marL="742950" lvl="1" indent="-285750">
              <a:lnSpc>
                <a:spcPct val="107000"/>
              </a:lnSpc>
              <a:spcAft>
                <a:spcPts val="300"/>
              </a:spcAft>
              <a:buFont typeface="Courier New" panose="02070309020205020404" pitchFamily="49" charset="0"/>
              <a:buChar char="o"/>
            </a:pPr>
            <a:r>
              <a:rPr lang="en-AU" sz="1200" dirty="0">
                <a:effectLst/>
                <a:latin typeface="Avenir LT Std 35 Light" panose="020B0402020203020204"/>
                <a:ea typeface="Calibri" panose="020F0502020204030204" pitchFamily="34" charset="0"/>
                <a:cs typeface="Times New Roman" panose="02020603050405020304" pitchFamily="18" charset="0"/>
              </a:rPr>
              <a:t>lack of information about service – 3.6%</a:t>
            </a:r>
          </a:p>
          <a:p>
            <a:pPr marL="742950" lvl="1" indent="-285750">
              <a:lnSpc>
                <a:spcPct val="107000"/>
              </a:lnSpc>
              <a:spcAft>
                <a:spcPts val="300"/>
              </a:spcAft>
              <a:buFont typeface="Courier New" panose="02070309020205020404" pitchFamily="49" charset="0"/>
              <a:buChar char="o"/>
            </a:pPr>
            <a:r>
              <a:rPr lang="en-AU" sz="1200" dirty="0">
                <a:effectLst/>
                <a:latin typeface="Avenir LT Std 35 Light" panose="020B0402020203020204"/>
                <a:ea typeface="Calibri" panose="020F0502020204030204" pitchFamily="34" charset="0"/>
                <a:cs typeface="Times New Roman" panose="02020603050405020304" pitchFamily="18" charset="0"/>
              </a:rPr>
              <a:t>financial cost – 2.3%</a:t>
            </a:r>
          </a:p>
          <a:p>
            <a:endParaRPr lang="en-AU" dirty="0"/>
          </a:p>
        </p:txBody>
      </p:sp>
      <p:sp>
        <p:nvSpPr>
          <p:cNvPr id="4" name="Slide Number Placeholder 3"/>
          <p:cNvSpPr>
            <a:spLocks noGrp="1"/>
          </p:cNvSpPr>
          <p:nvPr>
            <p:ph type="sldNum" sz="quarter" idx="5"/>
          </p:nvPr>
        </p:nvSpPr>
        <p:spPr/>
        <p:txBody>
          <a:bodyPr/>
          <a:lstStyle/>
          <a:p>
            <a:fld id="{79F32D4D-756A-4CEB-BD71-978C113588EC}" type="slidenum">
              <a:rPr lang="en-AU" smtClean="0"/>
              <a:t>10</a:t>
            </a:fld>
            <a:endParaRPr lang="en-AU" dirty="0"/>
          </a:p>
        </p:txBody>
      </p:sp>
    </p:spTree>
    <p:extLst>
      <p:ext uri="{BB962C8B-B14F-4D97-AF65-F5344CB8AC3E}">
        <p14:creationId xmlns:p14="http://schemas.microsoft.com/office/powerpoint/2010/main" val="4241515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was a strongly stated preference for health services delivered by Aboriginal Community Controlled Health Organisations - for mental health and other conditions. For mental health needs, 71.3% of participants stated that they preferred to access ACCHSs.</a:t>
            </a:r>
          </a:p>
          <a:p>
            <a:endParaRPr lang="en-US" dirty="0"/>
          </a:p>
        </p:txBody>
      </p:sp>
      <p:sp>
        <p:nvSpPr>
          <p:cNvPr id="4" name="Slide Number Placeholder 3"/>
          <p:cNvSpPr>
            <a:spLocks noGrp="1"/>
          </p:cNvSpPr>
          <p:nvPr>
            <p:ph type="sldNum" sz="quarter" idx="5"/>
          </p:nvPr>
        </p:nvSpPr>
        <p:spPr/>
        <p:txBody>
          <a:bodyPr/>
          <a:lstStyle/>
          <a:p>
            <a:fld id="{79F32D4D-756A-4CEB-BD71-978C113588EC}" type="slidenum">
              <a:rPr lang="en-AU" smtClean="0"/>
              <a:t>11</a:t>
            </a:fld>
            <a:endParaRPr lang="en-AU" dirty="0"/>
          </a:p>
        </p:txBody>
      </p:sp>
    </p:spTree>
    <p:extLst>
      <p:ext uri="{BB962C8B-B14F-4D97-AF65-F5344CB8AC3E}">
        <p14:creationId xmlns:p14="http://schemas.microsoft.com/office/powerpoint/2010/main" val="1755817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3381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1B90A7-39EA-4B7D-93C5-B60C8E186EFB}" type="datetimeFigureOut">
              <a:rPr lang="en-AU" smtClean="0"/>
              <a:t>24/11/2024</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F0263487-430C-4C35-B8A8-C5C3A86D962D}" type="slidenum">
              <a:rPr lang="en-AU" smtClean="0"/>
              <a:t>‹#›</a:t>
            </a:fld>
            <a:endParaRPr lang="en-AU" dirty="0"/>
          </a:p>
        </p:txBody>
      </p:sp>
    </p:spTree>
    <p:extLst>
      <p:ext uri="{BB962C8B-B14F-4D97-AF65-F5344CB8AC3E}">
        <p14:creationId xmlns:p14="http://schemas.microsoft.com/office/powerpoint/2010/main" val="3834331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1B90A7-39EA-4B7D-93C5-B60C8E186EFB}" type="datetimeFigureOut">
              <a:rPr lang="en-AU" smtClean="0"/>
              <a:t>24/11/2024</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F0263487-430C-4C35-B8A8-C5C3A86D962D}" type="slidenum">
              <a:rPr lang="en-AU" smtClean="0"/>
              <a:t>‹#›</a:t>
            </a:fld>
            <a:endParaRPr lang="en-AU" dirty="0"/>
          </a:p>
        </p:txBody>
      </p:sp>
    </p:spTree>
    <p:extLst>
      <p:ext uri="{BB962C8B-B14F-4D97-AF65-F5344CB8AC3E}">
        <p14:creationId xmlns:p14="http://schemas.microsoft.com/office/powerpoint/2010/main" val="14213859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A4B7A6-AC7C-DC38-B058-C42210E1EFE3}"/>
              </a:ext>
            </a:extLst>
          </p:cNvPr>
          <p:cNvSpPr>
            <a:spLocks noGrp="1"/>
          </p:cNvSpPr>
          <p:nvPr>
            <p:ph sz="half" idx="1"/>
          </p:nvPr>
        </p:nvSpPr>
        <p:spPr>
          <a:xfrm>
            <a:off x="838200" y="1561674"/>
            <a:ext cx="5181600" cy="4351338"/>
          </a:xfrm>
        </p:spPr>
        <p:txBody>
          <a:bodyPr>
            <a:normAutofit/>
          </a:bodyPr>
          <a:lstStyle>
            <a:lvl1pPr>
              <a:defRPr sz="1600">
                <a:latin typeface="Avenir LT Std 35 Light" panose="020B0402020203020204" pitchFamily="34" charset="0"/>
              </a:defRPr>
            </a:lvl1pPr>
            <a:lvl2pPr>
              <a:defRPr sz="1600">
                <a:latin typeface="Avenir LT Std 35 Light" panose="020B0402020203020204" pitchFamily="34" charset="0"/>
              </a:defRPr>
            </a:lvl2pPr>
            <a:lvl3pPr>
              <a:defRPr sz="1600">
                <a:latin typeface="Avenir LT Std 35 Light" panose="020B0402020203020204" pitchFamily="34" charset="0"/>
              </a:defRPr>
            </a:lvl3pPr>
            <a:lvl4pPr>
              <a:defRPr sz="1600">
                <a:latin typeface="Avenir LT Std 35 Light" panose="020B0402020203020204" pitchFamily="34" charset="0"/>
              </a:defRPr>
            </a:lvl4pPr>
            <a:lvl5pPr>
              <a:defRPr sz="1600">
                <a:latin typeface="Avenir LT Std 35 Light" panose="020B04020202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a:extLst>
              <a:ext uri="{FF2B5EF4-FFF2-40B4-BE49-F238E27FC236}">
                <a16:creationId xmlns:a16="http://schemas.microsoft.com/office/drawing/2014/main" id="{705A8A43-F23C-C5D4-DC6C-F70E22219BE7}"/>
              </a:ext>
            </a:extLst>
          </p:cNvPr>
          <p:cNvSpPr>
            <a:spLocks noGrp="1"/>
          </p:cNvSpPr>
          <p:nvPr>
            <p:ph sz="half" idx="2"/>
          </p:nvPr>
        </p:nvSpPr>
        <p:spPr>
          <a:xfrm>
            <a:off x="6172200" y="1561674"/>
            <a:ext cx="5181600" cy="4351338"/>
          </a:xfrm>
        </p:spPr>
        <p:txBody>
          <a:bodyPr>
            <a:normAutofit/>
          </a:bodyPr>
          <a:lstStyle>
            <a:lvl1pPr>
              <a:defRPr sz="1600">
                <a:latin typeface="Avenir LT Std 35 Light" panose="020B0402020203020204" pitchFamily="34" charset="0"/>
              </a:defRPr>
            </a:lvl1pPr>
            <a:lvl2pPr>
              <a:defRPr sz="1600">
                <a:latin typeface="Avenir LT Std 35 Light" panose="020B0402020203020204" pitchFamily="34" charset="0"/>
              </a:defRPr>
            </a:lvl2pPr>
            <a:lvl3pPr>
              <a:defRPr sz="1600">
                <a:latin typeface="Avenir LT Std 35 Light" panose="020B0402020203020204" pitchFamily="34" charset="0"/>
              </a:defRPr>
            </a:lvl3pPr>
            <a:lvl4pPr>
              <a:defRPr sz="1600">
                <a:latin typeface="Avenir LT Std 35 Light" panose="020B0402020203020204" pitchFamily="34" charset="0"/>
              </a:defRPr>
            </a:lvl4pPr>
            <a:lvl5pPr>
              <a:defRPr sz="1600">
                <a:latin typeface="Avenir LT Std 35 Light" panose="020B04020202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Title 1">
            <a:extLst>
              <a:ext uri="{FF2B5EF4-FFF2-40B4-BE49-F238E27FC236}">
                <a16:creationId xmlns:a16="http://schemas.microsoft.com/office/drawing/2014/main" id="{7237C710-E324-F0FE-C8C7-AC2BFEE4DE4D}"/>
              </a:ext>
            </a:extLst>
          </p:cNvPr>
          <p:cNvSpPr txBox="1">
            <a:spLocks/>
          </p:cNvSpPr>
          <p:nvPr userDrawn="1"/>
        </p:nvSpPr>
        <p:spPr>
          <a:xfrm>
            <a:off x="838984" y="391514"/>
            <a:ext cx="10515600" cy="10979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rgbClr val="736457"/>
                </a:solidFill>
                <a:latin typeface="Museo 700" panose="02000000000000000000" pitchFamily="50" charset="0"/>
                <a:ea typeface="+mj-ea"/>
                <a:cs typeface="+mj-cs"/>
              </a:defRPr>
            </a:lvl1pPr>
          </a:lstStyle>
          <a:p>
            <a:r>
              <a:rPr lang="en-US" dirty="0"/>
              <a:t>Click to edit Master title style</a:t>
            </a:r>
            <a:endParaRPr lang="en-AU" dirty="0"/>
          </a:p>
        </p:txBody>
      </p:sp>
    </p:spTree>
    <p:extLst>
      <p:ext uri="{BB962C8B-B14F-4D97-AF65-F5344CB8AC3E}">
        <p14:creationId xmlns:p14="http://schemas.microsoft.com/office/powerpoint/2010/main" val="3551270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62901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1B90A7-39EA-4B7D-93C5-B60C8E186EFB}" type="datetimeFigureOut">
              <a:rPr lang="en-AU" smtClean="0"/>
              <a:t>24/11/2024</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F0263487-430C-4C35-B8A8-C5C3A86D962D}" type="slidenum">
              <a:rPr lang="en-AU" smtClean="0"/>
              <a:t>‹#›</a:t>
            </a:fld>
            <a:endParaRPr lang="en-AU" dirty="0"/>
          </a:p>
        </p:txBody>
      </p:sp>
    </p:spTree>
    <p:extLst>
      <p:ext uri="{BB962C8B-B14F-4D97-AF65-F5344CB8AC3E}">
        <p14:creationId xmlns:p14="http://schemas.microsoft.com/office/powerpoint/2010/main" val="1254762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F1B90A7-39EA-4B7D-93C5-B60C8E186EFB}" type="datetimeFigureOut">
              <a:rPr lang="en-AU" smtClean="0"/>
              <a:t>24/11/2024</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F0263487-430C-4C35-B8A8-C5C3A86D962D}" type="slidenum">
              <a:rPr lang="en-AU" smtClean="0"/>
              <a:t>‹#›</a:t>
            </a:fld>
            <a:endParaRPr lang="en-AU" dirty="0"/>
          </a:p>
        </p:txBody>
      </p:sp>
    </p:spTree>
    <p:extLst>
      <p:ext uri="{BB962C8B-B14F-4D97-AF65-F5344CB8AC3E}">
        <p14:creationId xmlns:p14="http://schemas.microsoft.com/office/powerpoint/2010/main" val="650012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F1B90A7-39EA-4B7D-93C5-B60C8E186EFB}" type="datetimeFigureOut">
              <a:rPr lang="en-AU" smtClean="0"/>
              <a:t>24/11/2024</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F0263487-430C-4C35-B8A8-C5C3A86D962D}" type="slidenum">
              <a:rPr lang="en-AU" smtClean="0"/>
              <a:t>‹#›</a:t>
            </a:fld>
            <a:endParaRPr lang="en-AU" dirty="0"/>
          </a:p>
        </p:txBody>
      </p:sp>
    </p:spTree>
    <p:extLst>
      <p:ext uri="{BB962C8B-B14F-4D97-AF65-F5344CB8AC3E}">
        <p14:creationId xmlns:p14="http://schemas.microsoft.com/office/powerpoint/2010/main" val="3033530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D3431E-0111-4ABA-9326-6B1AAA4A5D7C}" type="datetimeFigureOut">
              <a:rPr lang="en-AU" smtClean="0"/>
              <a:t>24/11/2024</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0ADF516E-7BAF-4802-9953-EE5C81A9B222}" type="slidenum">
              <a:rPr lang="en-AU" smtClean="0"/>
              <a:t>‹#›</a:t>
            </a:fld>
            <a:endParaRPr lang="en-AU" dirty="0"/>
          </a:p>
        </p:txBody>
      </p:sp>
    </p:spTree>
    <p:extLst>
      <p:ext uri="{BB962C8B-B14F-4D97-AF65-F5344CB8AC3E}">
        <p14:creationId xmlns:p14="http://schemas.microsoft.com/office/powerpoint/2010/main" val="3244910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1B90A7-39EA-4B7D-93C5-B60C8E186EFB}" type="datetimeFigureOut">
              <a:rPr lang="en-AU" smtClean="0"/>
              <a:t>24/11/2024</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F0263487-430C-4C35-B8A8-C5C3A86D962D}" type="slidenum">
              <a:rPr lang="en-AU" smtClean="0"/>
              <a:t>‹#›</a:t>
            </a:fld>
            <a:endParaRPr lang="en-AU" dirty="0"/>
          </a:p>
        </p:txBody>
      </p:sp>
    </p:spTree>
    <p:extLst>
      <p:ext uri="{BB962C8B-B14F-4D97-AF65-F5344CB8AC3E}">
        <p14:creationId xmlns:p14="http://schemas.microsoft.com/office/powerpoint/2010/main" val="3050548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1B90A7-39EA-4B7D-93C5-B60C8E186EFB}" type="datetimeFigureOut">
              <a:rPr lang="en-AU" smtClean="0"/>
              <a:t>24/11/2024</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F0263487-430C-4C35-B8A8-C5C3A86D962D}" type="slidenum">
              <a:rPr lang="en-AU" smtClean="0"/>
              <a:t>‹#›</a:t>
            </a:fld>
            <a:endParaRPr lang="en-AU" dirty="0"/>
          </a:p>
        </p:txBody>
      </p:sp>
    </p:spTree>
    <p:extLst>
      <p:ext uri="{BB962C8B-B14F-4D97-AF65-F5344CB8AC3E}">
        <p14:creationId xmlns:p14="http://schemas.microsoft.com/office/powerpoint/2010/main" val="364385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1B90A7-39EA-4B7D-93C5-B60C8E186EFB}" type="datetimeFigureOut">
              <a:rPr lang="en-AU" smtClean="0"/>
              <a:t>24/11/2024</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F0263487-430C-4C35-B8A8-C5C3A86D962D}" type="slidenum">
              <a:rPr lang="en-AU" smtClean="0"/>
              <a:t>‹#›</a:t>
            </a:fld>
            <a:endParaRPr lang="en-AU" dirty="0"/>
          </a:p>
        </p:txBody>
      </p:sp>
    </p:spTree>
    <p:extLst>
      <p:ext uri="{BB962C8B-B14F-4D97-AF65-F5344CB8AC3E}">
        <p14:creationId xmlns:p14="http://schemas.microsoft.com/office/powerpoint/2010/main" val="3861949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1B90A7-39EA-4B7D-93C5-B60C8E186EFB}" type="datetimeFigureOut">
              <a:rPr lang="en-AU" smtClean="0"/>
              <a:t>24/11/2024</a:t>
            </a:fld>
            <a:endParaRPr lang="en-AU"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263487-430C-4C35-B8A8-C5C3A86D962D}" type="slidenum">
              <a:rPr lang="en-AU" smtClean="0"/>
              <a:t>‹#›</a:t>
            </a:fld>
            <a:endParaRPr lang="en-AU" dirty="0"/>
          </a:p>
        </p:txBody>
      </p:sp>
    </p:spTree>
    <p:extLst>
      <p:ext uri="{BB962C8B-B14F-4D97-AF65-F5344CB8AC3E}">
        <p14:creationId xmlns:p14="http://schemas.microsoft.com/office/powerpoint/2010/main" val="999991132"/>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5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1.png"/><Relationship Id="rId7" Type="http://schemas.openxmlformats.org/officeDocument/2006/relationships/diagramColors" Target="../diagrams/colors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qcmhr.org/uncategorised/queensland-urban-indigenous-mental-health-survey"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mailto:Daniel.Williamson@health.qld.gov.au" TargetMode="External"/><Relationship Id="rId4" Type="http://schemas.openxmlformats.org/officeDocument/2006/relationships/hyperlink" Target="https://qcmhr.org/uncategorised/analysis-of-mental-health-service-provision-for-aboriginal-and-torres-strait-islander-populations-in-south-east-queensland-iseq-nmhsp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38781A-9FD6-3A43-6091-1C3B06D34749}"/>
              </a:ext>
            </a:extLst>
          </p:cNvPr>
          <p:cNvSpPr>
            <a:spLocks noGrp="1"/>
          </p:cNvSpPr>
          <p:nvPr>
            <p:ph type="ctrTitle"/>
          </p:nvPr>
        </p:nvSpPr>
        <p:spPr>
          <a:xfrm>
            <a:off x="3880624" y="2841475"/>
            <a:ext cx="7485466" cy="1175049"/>
          </a:xfrm>
        </p:spPr>
        <p:txBody>
          <a:bodyPr>
            <a:normAutofit fontScale="90000"/>
          </a:bodyPr>
          <a:lstStyle/>
          <a:p>
            <a:r>
              <a:rPr lang="en-US" dirty="0"/>
              <a:t>Reforming mental health services for First Nations people in Southeast Queensland</a:t>
            </a:r>
            <a:endParaRPr lang="en-AU" dirty="0"/>
          </a:p>
        </p:txBody>
      </p:sp>
      <p:sp>
        <p:nvSpPr>
          <p:cNvPr id="5" name="Subtitle 4">
            <a:extLst>
              <a:ext uri="{FF2B5EF4-FFF2-40B4-BE49-F238E27FC236}">
                <a16:creationId xmlns:a16="http://schemas.microsoft.com/office/drawing/2014/main" id="{5C10B220-D572-37A4-59A1-9984F8CF68DB}"/>
              </a:ext>
            </a:extLst>
          </p:cNvPr>
          <p:cNvSpPr>
            <a:spLocks noGrp="1"/>
          </p:cNvSpPr>
          <p:nvPr>
            <p:ph type="subTitle" idx="1"/>
          </p:nvPr>
        </p:nvSpPr>
        <p:spPr>
          <a:xfrm>
            <a:off x="4360127" y="4347559"/>
            <a:ext cx="7005963" cy="1602209"/>
          </a:xfrm>
        </p:spPr>
        <p:txBody>
          <a:bodyPr/>
          <a:lstStyle/>
          <a:p>
            <a:r>
              <a:rPr lang="en-US" dirty="0"/>
              <a:t>Adrian Carson</a:t>
            </a:r>
          </a:p>
          <a:p>
            <a:r>
              <a:rPr lang="en-US" sz="2000" dirty="0"/>
              <a:t>Leading Reform Summit 2024</a:t>
            </a:r>
            <a:endParaRPr lang="en-AU" sz="2000" dirty="0"/>
          </a:p>
        </p:txBody>
      </p:sp>
      <p:pic>
        <p:nvPicPr>
          <p:cNvPr id="2" name="Picture 2">
            <a:extLst>
              <a:ext uri="{FF2B5EF4-FFF2-40B4-BE49-F238E27FC236}">
                <a16:creationId xmlns:a16="http://schemas.microsoft.com/office/drawing/2014/main" id="{1463C01F-63A3-B6D7-4368-F6E7110D32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7658" y="3863793"/>
            <a:ext cx="2943225" cy="2085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1404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79221-CD3B-B3B1-28D6-9CED569923CB}"/>
              </a:ext>
            </a:extLst>
          </p:cNvPr>
          <p:cNvSpPr>
            <a:spLocks noGrp="1"/>
          </p:cNvSpPr>
          <p:nvPr>
            <p:ph type="title"/>
          </p:nvPr>
        </p:nvSpPr>
        <p:spPr>
          <a:xfrm>
            <a:off x="838200" y="365126"/>
            <a:ext cx="10515600" cy="794602"/>
          </a:xfrm>
        </p:spPr>
        <p:txBody>
          <a:bodyPr/>
          <a:lstStyle/>
          <a:p>
            <a:r>
              <a:rPr lang="en-US" dirty="0"/>
              <a:t>Staying Deadly Survey</a:t>
            </a:r>
            <a:endParaRPr lang="en-AU" dirty="0"/>
          </a:p>
        </p:txBody>
      </p:sp>
      <p:sp>
        <p:nvSpPr>
          <p:cNvPr id="3" name="Content Placeholder 2">
            <a:extLst>
              <a:ext uri="{FF2B5EF4-FFF2-40B4-BE49-F238E27FC236}">
                <a16:creationId xmlns:a16="http://schemas.microsoft.com/office/drawing/2014/main" id="{5F8749A3-E003-0483-A5C4-C1EF3E385E30}"/>
              </a:ext>
            </a:extLst>
          </p:cNvPr>
          <p:cNvSpPr>
            <a:spLocks noGrp="1"/>
          </p:cNvSpPr>
          <p:nvPr>
            <p:ph idx="1"/>
          </p:nvPr>
        </p:nvSpPr>
        <p:spPr>
          <a:xfrm>
            <a:off x="353568" y="2401824"/>
            <a:ext cx="10192512" cy="4340352"/>
          </a:xfrm>
        </p:spPr>
        <p:txBody>
          <a:bodyPr>
            <a:normAutofit/>
          </a:bodyPr>
          <a:lstStyle/>
          <a:p>
            <a:pPr marL="457200" lvl="1" indent="0">
              <a:lnSpc>
                <a:spcPct val="107000"/>
              </a:lnSpc>
              <a:spcAft>
                <a:spcPts val="800"/>
              </a:spcAft>
              <a:buNone/>
            </a:pPr>
            <a:r>
              <a:rPr lang="en-AU" sz="1800" b="1" dirty="0">
                <a:effectLst/>
                <a:latin typeface="Avenir LT Std 35 Light" panose="020B0402020203020204"/>
                <a:ea typeface="Calibri" panose="020F0502020204030204" pitchFamily="34" charset="0"/>
                <a:cs typeface="Times New Roman" panose="02020603050405020304" pitchFamily="18" charset="0"/>
              </a:rPr>
              <a:t>Access Barriers</a:t>
            </a:r>
          </a:p>
          <a:p>
            <a:pPr marL="742950" lvl="1" indent="-285750">
              <a:lnSpc>
                <a:spcPct val="107000"/>
              </a:lnSpc>
              <a:spcAft>
                <a:spcPts val="300"/>
              </a:spcAft>
              <a:buFont typeface="Courier New" panose="02070309020205020404" pitchFamily="49" charset="0"/>
              <a:buChar char="o"/>
            </a:pPr>
            <a:r>
              <a:rPr lang="en-AU" dirty="0">
                <a:effectLst/>
                <a:latin typeface="Avenir LT Std 35 Light" panose="020B0402020203020204"/>
                <a:ea typeface="Calibri" panose="020F0502020204030204" pitchFamily="34" charset="0"/>
                <a:cs typeface="Times New Roman" panose="02020603050405020304" pitchFamily="18" charset="0"/>
              </a:rPr>
              <a:t>availability</a:t>
            </a:r>
            <a:r>
              <a:rPr lang="en-AU" sz="2000" dirty="0">
                <a:effectLst/>
                <a:latin typeface="Avenir LT Std 35 Light" panose="020B0402020203020204"/>
                <a:ea typeface="Calibri" panose="020F0502020204030204" pitchFamily="34" charset="0"/>
                <a:cs typeface="Times New Roman" panose="02020603050405020304" pitchFamily="18" charset="0"/>
              </a:rPr>
              <a:t> eg after hours and weekends </a:t>
            </a:r>
            <a:r>
              <a:rPr lang="en-AU" dirty="0">
                <a:effectLst/>
                <a:latin typeface="Avenir LT Std 35 Light" panose="020B0402020203020204"/>
                <a:ea typeface="Calibri" panose="020F0502020204030204" pitchFamily="34" charset="0"/>
                <a:cs typeface="Times New Roman" panose="02020603050405020304" pitchFamily="18" charset="0"/>
              </a:rPr>
              <a:t>– 42.5%</a:t>
            </a:r>
          </a:p>
          <a:p>
            <a:pPr marL="742950" lvl="1" indent="-285750">
              <a:lnSpc>
                <a:spcPct val="107000"/>
              </a:lnSpc>
              <a:spcAft>
                <a:spcPts val="300"/>
              </a:spcAft>
              <a:buFont typeface="Courier New" panose="02070309020205020404" pitchFamily="49" charset="0"/>
              <a:buChar char="o"/>
            </a:pPr>
            <a:r>
              <a:rPr lang="en-AU" dirty="0">
                <a:effectLst/>
                <a:latin typeface="Avenir LT Std 35 Light" panose="020B0402020203020204"/>
                <a:ea typeface="Calibri" panose="020F0502020204030204" pitchFamily="34" charset="0"/>
                <a:cs typeface="Times New Roman" panose="02020603050405020304" pitchFamily="18" charset="0"/>
              </a:rPr>
              <a:t>logistical issues </a:t>
            </a:r>
            <a:r>
              <a:rPr lang="en-AU" sz="2000" dirty="0">
                <a:effectLst/>
                <a:latin typeface="Avenir LT Std 35 Light" panose="020B0402020203020204"/>
                <a:ea typeface="Calibri" panose="020F0502020204030204" pitchFamily="34" charset="0"/>
                <a:cs typeface="Times New Roman" panose="02020603050405020304" pitchFamily="18" charset="0"/>
              </a:rPr>
              <a:t>eg transport </a:t>
            </a:r>
            <a:r>
              <a:rPr lang="en-AU" dirty="0">
                <a:effectLst/>
                <a:latin typeface="Avenir LT Std 35 Light" panose="020B0402020203020204"/>
                <a:ea typeface="Calibri" panose="020F0502020204030204" pitchFamily="34" charset="0"/>
                <a:cs typeface="Times New Roman" panose="02020603050405020304" pitchFamily="18" charset="0"/>
              </a:rPr>
              <a:t>– 13.7%</a:t>
            </a:r>
          </a:p>
          <a:p>
            <a:pPr marL="742950" lvl="1" indent="-285750">
              <a:lnSpc>
                <a:spcPct val="107000"/>
              </a:lnSpc>
              <a:spcAft>
                <a:spcPts val="300"/>
              </a:spcAft>
              <a:buFont typeface="Courier New" panose="02070309020205020404" pitchFamily="49" charset="0"/>
              <a:buChar char="o"/>
            </a:pPr>
            <a:r>
              <a:rPr lang="en-AU" dirty="0">
                <a:effectLst/>
                <a:latin typeface="Avenir LT Std 35 Light" panose="020B0402020203020204"/>
                <a:ea typeface="Calibri" panose="020F0502020204030204" pitchFamily="34" charset="0"/>
                <a:cs typeface="Times New Roman" panose="02020603050405020304" pitchFamily="18" charset="0"/>
              </a:rPr>
              <a:t>cultural </a:t>
            </a:r>
            <a:r>
              <a:rPr lang="en-AU" dirty="0">
                <a:latin typeface="Avenir LT Std 35 Light" panose="020B0402020203020204"/>
                <a:ea typeface="Calibri" panose="020F0502020204030204" pitchFamily="34" charset="0"/>
                <a:cs typeface="Times New Roman" panose="02020603050405020304" pitchFamily="18" charset="0"/>
              </a:rPr>
              <a:t>safety </a:t>
            </a:r>
            <a:r>
              <a:rPr lang="en-AU" sz="2000" dirty="0">
                <a:latin typeface="Avenir LT Std 35 Light" panose="020B0402020203020204"/>
                <a:ea typeface="Calibri" panose="020F0502020204030204" pitchFamily="34" charset="0"/>
                <a:cs typeface="Times New Roman" panose="02020603050405020304" pitchFamily="18" charset="0"/>
              </a:rPr>
              <a:t>eg culturally capable staff, gender </a:t>
            </a:r>
            <a:r>
              <a:rPr lang="en-AU" sz="2000" dirty="0">
                <a:effectLst/>
                <a:latin typeface="Avenir LT Std 35 Light" panose="020B0402020203020204"/>
                <a:ea typeface="Calibri" panose="020F0502020204030204" pitchFamily="34" charset="0"/>
                <a:cs typeface="Times New Roman" panose="02020603050405020304" pitchFamily="18" charset="0"/>
              </a:rPr>
              <a:t>– </a:t>
            </a:r>
            <a:r>
              <a:rPr lang="en-AU" dirty="0">
                <a:effectLst/>
                <a:latin typeface="Avenir LT Std 35 Light" panose="020B0402020203020204"/>
                <a:ea typeface="Calibri" panose="020F0502020204030204" pitchFamily="34" charset="0"/>
                <a:cs typeface="Times New Roman" panose="02020603050405020304" pitchFamily="18" charset="0"/>
              </a:rPr>
              <a:t>5.6%</a:t>
            </a:r>
          </a:p>
          <a:p>
            <a:pPr marL="742950" lvl="1" indent="-285750">
              <a:lnSpc>
                <a:spcPct val="107000"/>
              </a:lnSpc>
              <a:spcAft>
                <a:spcPts val="300"/>
              </a:spcAft>
              <a:buFont typeface="Courier New" panose="02070309020205020404" pitchFamily="49" charset="0"/>
              <a:buChar char="o"/>
            </a:pPr>
            <a:r>
              <a:rPr lang="en-AU" dirty="0">
                <a:effectLst/>
                <a:latin typeface="Avenir LT Std 35 Light" panose="020B0402020203020204"/>
                <a:ea typeface="Calibri" panose="020F0502020204030204" pitchFamily="34" charset="0"/>
                <a:cs typeface="Times New Roman" panose="02020603050405020304" pitchFamily="18" charset="0"/>
              </a:rPr>
              <a:t>administrative issues </a:t>
            </a:r>
            <a:r>
              <a:rPr lang="en-AU" sz="2000" dirty="0">
                <a:effectLst/>
                <a:latin typeface="Avenir LT Std 35 Light" panose="020B0402020203020204"/>
                <a:ea typeface="Calibri" panose="020F0502020204030204" pitchFamily="34" charset="0"/>
                <a:cs typeface="Times New Roman" panose="02020603050405020304" pitchFamily="18" charset="0"/>
              </a:rPr>
              <a:t>eg effective communication </a:t>
            </a:r>
            <a:r>
              <a:rPr lang="en-AU" dirty="0">
                <a:effectLst/>
                <a:latin typeface="Avenir LT Std 35 Light" panose="020B0402020203020204"/>
                <a:ea typeface="Calibri" panose="020F0502020204030204" pitchFamily="34" charset="0"/>
                <a:cs typeface="Times New Roman" panose="02020603050405020304" pitchFamily="18" charset="0"/>
              </a:rPr>
              <a:t>– 4.9%</a:t>
            </a:r>
          </a:p>
          <a:p>
            <a:pPr marL="742950" lvl="1" indent="-285750">
              <a:lnSpc>
                <a:spcPct val="107000"/>
              </a:lnSpc>
              <a:spcAft>
                <a:spcPts val="300"/>
              </a:spcAft>
              <a:buFont typeface="Courier New" panose="02070309020205020404" pitchFamily="49" charset="0"/>
              <a:buChar char="o"/>
            </a:pPr>
            <a:r>
              <a:rPr lang="en-AU" dirty="0">
                <a:effectLst/>
                <a:latin typeface="Avenir LT Std 35 Light" panose="020B0402020203020204"/>
                <a:ea typeface="Calibri" panose="020F0502020204030204" pitchFamily="34" charset="0"/>
                <a:cs typeface="Times New Roman" panose="02020603050405020304" pitchFamily="18" charset="0"/>
              </a:rPr>
              <a:t>more service types needed </a:t>
            </a:r>
            <a:r>
              <a:rPr lang="en-AU" sz="2000" dirty="0">
                <a:effectLst/>
                <a:latin typeface="Avenir LT Std 35 Light" panose="020B0402020203020204"/>
                <a:ea typeface="Calibri" panose="020F0502020204030204" pitchFamily="34" charset="0"/>
                <a:cs typeface="Times New Roman" panose="02020603050405020304" pitchFamily="18" charset="0"/>
              </a:rPr>
              <a:t>eg specialist services, home visits</a:t>
            </a:r>
            <a:r>
              <a:rPr lang="en-AU" dirty="0">
                <a:effectLst/>
                <a:latin typeface="Avenir LT Std 35 Light" panose="020B0402020203020204"/>
                <a:ea typeface="Calibri" panose="020F0502020204030204" pitchFamily="34" charset="0"/>
                <a:cs typeface="Times New Roman" panose="02020603050405020304" pitchFamily="18" charset="0"/>
              </a:rPr>
              <a:t> – 4.7%</a:t>
            </a:r>
          </a:p>
          <a:p>
            <a:pPr marL="742950" lvl="1" indent="-285750">
              <a:lnSpc>
                <a:spcPct val="107000"/>
              </a:lnSpc>
              <a:spcAft>
                <a:spcPts val="300"/>
              </a:spcAft>
              <a:buFont typeface="Courier New" panose="02070309020205020404" pitchFamily="49" charset="0"/>
              <a:buChar char="o"/>
            </a:pPr>
            <a:r>
              <a:rPr lang="en-AU" dirty="0">
                <a:effectLst/>
                <a:latin typeface="Avenir LT Std 35 Light" panose="020B0402020203020204"/>
                <a:ea typeface="Calibri" panose="020F0502020204030204" pitchFamily="34" charset="0"/>
                <a:cs typeface="Times New Roman" panose="02020603050405020304" pitchFamily="18" charset="0"/>
              </a:rPr>
              <a:t>lack of information about the service </a:t>
            </a:r>
            <a:r>
              <a:rPr lang="en-AU" sz="2600" dirty="0">
                <a:effectLst/>
                <a:latin typeface="Avenir LT Std 35 Light" panose="020B0402020203020204"/>
                <a:ea typeface="Calibri" panose="020F0502020204030204" pitchFamily="34" charset="0"/>
                <a:cs typeface="Times New Roman" panose="02020603050405020304" pitchFamily="18" charset="0"/>
              </a:rPr>
              <a:t>– 3.6%</a:t>
            </a:r>
          </a:p>
          <a:p>
            <a:pPr marL="742950" lvl="1" indent="-285750">
              <a:lnSpc>
                <a:spcPct val="107000"/>
              </a:lnSpc>
              <a:spcAft>
                <a:spcPts val="300"/>
              </a:spcAft>
              <a:buFont typeface="Courier New" panose="02070309020205020404" pitchFamily="49" charset="0"/>
              <a:buChar char="o"/>
            </a:pPr>
            <a:r>
              <a:rPr lang="en-AU" dirty="0">
                <a:effectLst/>
                <a:latin typeface="Avenir LT Std 35 Light" panose="020B0402020203020204"/>
                <a:ea typeface="Calibri" panose="020F0502020204030204" pitchFamily="34" charset="0"/>
                <a:cs typeface="Times New Roman" panose="02020603050405020304" pitchFamily="18" charset="0"/>
              </a:rPr>
              <a:t>financial cost – 2.3%</a:t>
            </a:r>
          </a:p>
          <a:p>
            <a:endParaRPr lang="en-AU" dirty="0"/>
          </a:p>
        </p:txBody>
      </p:sp>
      <p:sp>
        <p:nvSpPr>
          <p:cNvPr id="4" name="TextBox 3">
            <a:extLst>
              <a:ext uri="{FF2B5EF4-FFF2-40B4-BE49-F238E27FC236}">
                <a16:creationId xmlns:a16="http://schemas.microsoft.com/office/drawing/2014/main" id="{801B436B-C113-E931-3DFD-C772D109D91E}"/>
              </a:ext>
            </a:extLst>
          </p:cNvPr>
          <p:cNvSpPr txBox="1"/>
          <p:nvPr/>
        </p:nvSpPr>
        <p:spPr>
          <a:xfrm>
            <a:off x="927410" y="1203504"/>
            <a:ext cx="8667694" cy="1015663"/>
          </a:xfrm>
          <a:prstGeom prst="rect">
            <a:avLst/>
          </a:prstGeom>
          <a:noFill/>
          <a:ln w="19050">
            <a:solidFill>
              <a:schemeClr val="accent2">
                <a:lumMod val="75000"/>
              </a:schemeClr>
            </a:solidFill>
          </a:ln>
        </p:spPr>
        <p:txBody>
          <a:bodyPr wrap="square">
            <a:spAutoFit/>
          </a:bodyPr>
          <a:lstStyle/>
          <a:p>
            <a:r>
              <a:rPr lang="en-US" sz="2000" dirty="0"/>
              <a:t>Participants were asked what would make it easier for them to access healthcare.</a:t>
            </a:r>
          </a:p>
          <a:p>
            <a:r>
              <a:rPr lang="en-US" sz="2000" dirty="0"/>
              <a:t>Availability of services and logistical issues were the most significant barriers identified. </a:t>
            </a:r>
            <a:endParaRPr lang="en-AU" sz="2000" dirty="0"/>
          </a:p>
        </p:txBody>
      </p:sp>
      <p:pic>
        <p:nvPicPr>
          <p:cNvPr id="5" name="Picture 4">
            <a:extLst>
              <a:ext uri="{FF2B5EF4-FFF2-40B4-BE49-F238E27FC236}">
                <a16:creationId xmlns:a16="http://schemas.microsoft.com/office/drawing/2014/main" id="{5DF173EE-9ACA-7585-9BE4-943D97ACD565}"/>
              </a:ext>
            </a:extLst>
          </p:cNvPr>
          <p:cNvPicPr>
            <a:picLocks noChangeAspect="1"/>
          </p:cNvPicPr>
          <p:nvPr/>
        </p:nvPicPr>
        <p:blipFill>
          <a:blip r:embed="rId3"/>
          <a:stretch>
            <a:fillRect/>
          </a:stretch>
        </p:blipFill>
        <p:spPr>
          <a:xfrm>
            <a:off x="10185710" y="0"/>
            <a:ext cx="2006290" cy="3114895"/>
          </a:xfrm>
          <a:prstGeom prst="rect">
            <a:avLst/>
          </a:prstGeom>
        </p:spPr>
      </p:pic>
    </p:spTree>
    <p:extLst>
      <p:ext uri="{BB962C8B-B14F-4D97-AF65-F5344CB8AC3E}">
        <p14:creationId xmlns:p14="http://schemas.microsoft.com/office/powerpoint/2010/main" val="1456436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1F84B-7523-96B7-AF50-A5E31B05DF33}"/>
              </a:ext>
            </a:extLst>
          </p:cNvPr>
          <p:cNvSpPr>
            <a:spLocks noGrp="1"/>
          </p:cNvSpPr>
          <p:nvPr>
            <p:ph type="title"/>
          </p:nvPr>
        </p:nvSpPr>
        <p:spPr>
          <a:xfrm>
            <a:off x="838200" y="365126"/>
            <a:ext cx="10515600" cy="761147"/>
          </a:xfrm>
        </p:spPr>
        <p:txBody>
          <a:bodyPr>
            <a:normAutofit fontScale="90000"/>
          </a:bodyPr>
          <a:lstStyle/>
          <a:p>
            <a:pPr>
              <a:spcAft>
                <a:spcPts val="600"/>
              </a:spcAft>
            </a:pPr>
            <a:r>
              <a:rPr lang="en-US" dirty="0"/>
              <a:t>Staying Deadly Survey</a:t>
            </a:r>
            <a:br>
              <a:rPr lang="en-US" dirty="0"/>
            </a:br>
            <a:endParaRPr lang="en-AU" dirty="0"/>
          </a:p>
        </p:txBody>
      </p:sp>
      <p:sp>
        <p:nvSpPr>
          <p:cNvPr id="3" name="Content Placeholder 2">
            <a:extLst>
              <a:ext uri="{FF2B5EF4-FFF2-40B4-BE49-F238E27FC236}">
                <a16:creationId xmlns:a16="http://schemas.microsoft.com/office/drawing/2014/main" id="{EED1A4FF-CE24-3524-9122-A196A57F7E82}"/>
              </a:ext>
            </a:extLst>
          </p:cNvPr>
          <p:cNvSpPr>
            <a:spLocks noGrp="1"/>
          </p:cNvSpPr>
          <p:nvPr>
            <p:ph idx="1"/>
          </p:nvPr>
        </p:nvSpPr>
        <p:spPr>
          <a:xfrm>
            <a:off x="680223" y="2375209"/>
            <a:ext cx="9505487" cy="3891479"/>
          </a:xfrm>
        </p:spPr>
        <p:txBody>
          <a:bodyPr>
            <a:normAutofit lnSpcReduction="10000"/>
          </a:bodyPr>
          <a:lstStyle/>
          <a:p>
            <a:pPr marL="0" lvl="0" indent="0" algn="just">
              <a:lnSpc>
                <a:spcPct val="107000"/>
              </a:lnSpc>
              <a:spcBef>
                <a:spcPts val="600"/>
              </a:spcBef>
              <a:spcAft>
                <a:spcPts val="300"/>
              </a:spcAft>
              <a:buNone/>
            </a:pPr>
            <a:r>
              <a:rPr lang="en-US" sz="1800" b="1" kern="100" dirty="0">
                <a:effectLst/>
                <a:latin typeface="Avenir Next LT Pro" panose="020B0504020202020204" pitchFamily="34" charset="0"/>
                <a:ea typeface="Calibri" panose="020F0502020204030204" pitchFamily="34" charset="0"/>
                <a:cs typeface="Arial" panose="020B0604020202020204" pitchFamily="34" charset="0"/>
              </a:rPr>
              <a:t>Service Preference</a:t>
            </a:r>
          </a:p>
          <a:p>
            <a:pPr marL="342900" lvl="0" indent="-342900">
              <a:lnSpc>
                <a:spcPct val="107000"/>
              </a:lnSpc>
              <a:spcAft>
                <a:spcPts val="800"/>
              </a:spcAft>
              <a:buFont typeface="Symbol" panose="05050102010706020507" pitchFamily="18" charset="2"/>
              <a:buChar char=""/>
            </a:pPr>
            <a:r>
              <a:rPr lang="en-AU" sz="2400" dirty="0">
                <a:effectLst/>
                <a:latin typeface="Calibri" panose="020F0502020204030204" pitchFamily="34" charset="0"/>
                <a:ea typeface="Calibri" panose="020F0502020204030204" pitchFamily="34" charset="0"/>
                <a:cs typeface="Times New Roman" panose="02020603050405020304" pitchFamily="18" charset="0"/>
              </a:rPr>
              <a:t>Participants expressed a preference for accessing ACCHSs over mainstream services for all types of healthcare:</a:t>
            </a:r>
          </a:p>
          <a:p>
            <a:pPr marL="742950" lvl="1" indent="-285750">
              <a:lnSpc>
                <a:spcPct val="107000"/>
              </a:lnSpc>
              <a:spcAft>
                <a:spcPts val="300"/>
              </a:spcAft>
              <a:buFont typeface="Courier New" panose="02070309020205020404" pitchFamily="49" charset="0"/>
              <a:buChar char="o"/>
            </a:pPr>
            <a:r>
              <a:rPr lang="en-AU" dirty="0">
                <a:effectLst/>
                <a:latin typeface="Calibri" panose="020F0502020204030204" pitchFamily="34" charset="0"/>
                <a:ea typeface="Calibri" panose="020F0502020204030204" pitchFamily="34" charset="0"/>
                <a:cs typeface="Times New Roman" panose="02020603050405020304" pitchFamily="18" charset="0"/>
              </a:rPr>
              <a:t>general health – 74.4%</a:t>
            </a:r>
          </a:p>
          <a:p>
            <a:pPr marL="742950" lvl="1" indent="-285750">
              <a:lnSpc>
                <a:spcPct val="107000"/>
              </a:lnSpc>
              <a:spcAft>
                <a:spcPts val="300"/>
              </a:spcAft>
              <a:buFont typeface="Courier New" panose="02070309020205020404" pitchFamily="49" charset="0"/>
              <a:buChar char="o"/>
            </a:pPr>
            <a:r>
              <a:rPr lang="en-AU" dirty="0">
                <a:effectLst/>
                <a:latin typeface="Calibri" panose="020F0502020204030204" pitchFamily="34" charset="0"/>
                <a:ea typeface="Calibri" panose="020F0502020204030204" pitchFamily="34" charset="0"/>
                <a:cs typeface="Times New Roman" panose="02020603050405020304" pitchFamily="18" charset="0"/>
              </a:rPr>
              <a:t>physical health – 68.0%</a:t>
            </a:r>
          </a:p>
          <a:p>
            <a:pPr marL="742950" lvl="1" indent="-285750">
              <a:lnSpc>
                <a:spcPct val="107000"/>
              </a:lnSpc>
              <a:spcAft>
                <a:spcPts val="300"/>
              </a:spcAft>
              <a:buFont typeface="Courier New" panose="02070309020205020404" pitchFamily="49" charset="0"/>
              <a:buChar char="o"/>
            </a:pPr>
            <a:r>
              <a:rPr lang="en-AU" dirty="0">
                <a:effectLst/>
                <a:latin typeface="Calibri" panose="020F0502020204030204" pitchFamily="34" charset="0"/>
                <a:ea typeface="Calibri" panose="020F0502020204030204" pitchFamily="34" charset="0"/>
                <a:cs typeface="Times New Roman" panose="02020603050405020304" pitchFamily="18" charset="0"/>
              </a:rPr>
              <a:t>social, emotional and mental health – 71.3%</a:t>
            </a:r>
          </a:p>
          <a:p>
            <a:pPr marL="742950" lvl="1" indent="-285750">
              <a:lnSpc>
                <a:spcPct val="107000"/>
              </a:lnSpc>
              <a:spcAft>
                <a:spcPts val="300"/>
              </a:spcAft>
              <a:buFont typeface="Courier New" panose="02070309020205020404" pitchFamily="49" charset="0"/>
              <a:buChar char="o"/>
            </a:pPr>
            <a:r>
              <a:rPr lang="en-AU" dirty="0">
                <a:effectLst/>
                <a:latin typeface="Calibri" panose="020F0502020204030204" pitchFamily="34" charset="0"/>
                <a:ea typeface="Calibri" panose="020F0502020204030204" pitchFamily="34" charset="0"/>
                <a:cs typeface="Times New Roman" panose="02020603050405020304" pitchFamily="18" charset="0"/>
              </a:rPr>
              <a:t>specialist services – 56.3%</a:t>
            </a:r>
          </a:p>
          <a:p>
            <a:pPr marL="742950" lvl="1" indent="-285750">
              <a:lnSpc>
                <a:spcPct val="107000"/>
              </a:lnSpc>
              <a:spcAft>
                <a:spcPts val="300"/>
              </a:spcAft>
              <a:buFont typeface="Courier New" panose="02070309020205020404" pitchFamily="49" charset="0"/>
              <a:buChar char="o"/>
            </a:pPr>
            <a:r>
              <a:rPr lang="en-AU" dirty="0">
                <a:effectLst/>
                <a:latin typeface="Calibri" panose="020F0502020204030204" pitchFamily="34" charset="0"/>
                <a:ea typeface="Calibri" panose="020F0502020204030204" pitchFamily="34" charset="0"/>
                <a:cs typeface="Times New Roman" panose="02020603050405020304" pitchFamily="18" charset="0"/>
              </a:rPr>
              <a:t>sensitive health issues – 70.5%</a:t>
            </a:r>
          </a:p>
          <a:p>
            <a:pPr marL="0" indent="0">
              <a:buNone/>
            </a:pPr>
            <a:endParaRPr lang="en-AU" dirty="0"/>
          </a:p>
        </p:txBody>
      </p:sp>
      <p:sp>
        <p:nvSpPr>
          <p:cNvPr id="4" name="TextBox 3">
            <a:extLst>
              <a:ext uri="{FF2B5EF4-FFF2-40B4-BE49-F238E27FC236}">
                <a16:creationId xmlns:a16="http://schemas.microsoft.com/office/drawing/2014/main" id="{BA0D40A3-CB39-2C50-54F2-2A1587CEB1FF}"/>
              </a:ext>
            </a:extLst>
          </p:cNvPr>
          <p:cNvSpPr txBox="1"/>
          <p:nvPr/>
        </p:nvSpPr>
        <p:spPr>
          <a:xfrm>
            <a:off x="838200" y="1000036"/>
            <a:ext cx="8160834" cy="707886"/>
          </a:xfrm>
          <a:prstGeom prst="rect">
            <a:avLst/>
          </a:prstGeom>
          <a:noFill/>
          <a:ln w="19050">
            <a:solidFill>
              <a:schemeClr val="accent2">
                <a:lumMod val="75000"/>
              </a:schemeClr>
            </a:solidFill>
          </a:ln>
        </p:spPr>
        <p:txBody>
          <a:bodyPr wrap="square">
            <a:spAutoFit/>
          </a:bodyPr>
          <a:lstStyle/>
          <a:p>
            <a:r>
              <a:rPr lang="en-US" sz="2000" dirty="0"/>
              <a:t>Participants expressed a strong preference for accessing mental healthcare through Aboriginal Community Controlled Health Services</a:t>
            </a:r>
            <a:endParaRPr lang="en-AU" sz="2000" dirty="0"/>
          </a:p>
        </p:txBody>
      </p:sp>
      <p:pic>
        <p:nvPicPr>
          <p:cNvPr id="5" name="Picture 4">
            <a:extLst>
              <a:ext uri="{FF2B5EF4-FFF2-40B4-BE49-F238E27FC236}">
                <a16:creationId xmlns:a16="http://schemas.microsoft.com/office/drawing/2014/main" id="{6C7439CD-359F-ED06-38F3-FD9F20E302F4}"/>
              </a:ext>
            </a:extLst>
          </p:cNvPr>
          <p:cNvPicPr>
            <a:picLocks noChangeAspect="1"/>
          </p:cNvPicPr>
          <p:nvPr/>
        </p:nvPicPr>
        <p:blipFill>
          <a:blip r:embed="rId3"/>
          <a:stretch>
            <a:fillRect/>
          </a:stretch>
        </p:blipFill>
        <p:spPr>
          <a:xfrm>
            <a:off x="10185710" y="0"/>
            <a:ext cx="2006290" cy="3114895"/>
          </a:xfrm>
          <a:prstGeom prst="rect">
            <a:avLst/>
          </a:prstGeom>
        </p:spPr>
      </p:pic>
    </p:spTree>
    <p:extLst>
      <p:ext uri="{BB962C8B-B14F-4D97-AF65-F5344CB8AC3E}">
        <p14:creationId xmlns:p14="http://schemas.microsoft.com/office/powerpoint/2010/main" val="284814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23741-BC87-40F8-C71D-05EDB91AEDE6}"/>
              </a:ext>
            </a:extLst>
          </p:cNvPr>
          <p:cNvSpPr>
            <a:spLocks noGrp="1"/>
          </p:cNvSpPr>
          <p:nvPr>
            <p:ph type="title"/>
          </p:nvPr>
        </p:nvSpPr>
        <p:spPr>
          <a:xfrm>
            <a:off x="831850" y="1709739"/>
            <a:ext cx="10515600" cy="1204150"/>
          </a:xfrm>
        </p:spPr>
        <p:txBody>
          <a:bodyPr/>
          <a:lstStyle/>
          <a:p>
            <a:r>
              <a:rPr lang="en-US" dirty="0"/>
              <a:t>IUIH Social Health</a:t>
            </a:r>
            <a:endParaRPr lang="en-AU" dirty="0"/>
          </a:p>
        </p:txBody>
      </p:sp>
      <p:sp>
        <p:nvSpPr>
          <p:cNvPr id="3" name="Text Placeholder 2">
            <a:extLst>
              <a:ext uri="{FF2B5EF4-FFF2-40B4-BE49-F238E27FC236}">
                <a16:creationId xmlns:a16="http://schemas.microsoft.com/office/drawing/2014/main" id="{C25A45C0-8EAB-2053-1B8F-3B7484AFA406}"/>
              </a:ext>
            </a:extLst>
          </p:cNvPr>
          <p:cNvSpPr>
            <a:spLocks noGrp="1"/>
          </p:cNvSpPr>
          <p:nvPr>
            <p:ph type="body" idx="1"/>
          </p:nvPr>
        </p:nvSpPr>
        <p:spPr>
          <a:xfrm>
            <a:off x="953770" y="3194018"/>
            <a:ext cx="10515600" cy="1500187"/>
          </a:xfrm>
        </p:spPr>
        <p:txBody>
          <a:bodyPr/>
          <a:lstStyle/>
          <a:p>
            <a:r>
              <a:rPr lang="en-US" dirty="0"/>
              <a:t>Existing primary mental health and psychosocial support services offered by the IUIH Regional Social Health Team.</a:t>
            </a:r>
            <a:endParaRPr lang="en-AU" dirty="0"/>
          </a:p>
        </p:txBody>
      </p:sp>
    </p:spTree>
    <p:extLst>
      <p:ext uri="{BB962C8B-B14F-4D97-AF65-F5344CB8AC3E}">
        <p14:creationId xmlns:p14="http://schemas.microsoft.com/office/powerpoint/2010/main" val="1001342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1F84B-7523-96B7-AF50-A5E31B05DF33}"/>
              </a:ext>
            </a:extLst>
          </p:cNvPr>
          <p:cNvSpPr>
            <a:spLocks noGrp="1"/>
          </p:cNvSpPr>
          <p:nvPr>
            <p:ph type="title"/>
          </p:nvPr>
        </p:nvSpPr>
        <p:spPr>
          <a:xfrm>
            <a:off x="838200" y="439708"/>
            <a:ext cx="10515600" cy="761147"/>
          </a:xfrm>
        </p:spPr>
        <p:txBody>
          <a:bodyPr>
            <a:normAutofit fontScale="90000"/>
          </a:bodyPr>
          <a:lstStyle/>
          <a:p>
            <a:pPr>
              <a:spcAft>
                <a:spcPts val="600"/>
              </a:spcAft>
            </a:pPr>
            <a:br>
              <a:rPr lang="en-US" dirty="0"/>
            </a:br>
            <a:r>
              <a:rPr lang="en-US" dirty="0"/>
              <a:t>CCHS Primary Mental Health Services</a:t>
            </a:r>
            <a:br>
              <a:rPr lang="en-US" dirty="0"/>
            </a:br>
            <a:endParaRPr lang="en-AU" dirty="0"/>
          </a:p>
        </p:txBody>
      </p:sp>
      <p:sp>
        <p:nvSpPr>
          <p:cNvPr id="3" name="Content Placeholder 2">
            <a:extLst>
              <a:ext uri="{FF2B5EF4-FFF2-40B4-BE49-F238E27FC236}">
                <a16:creationId xmlns:a16="http://schemas.microsoft.com/office/drawing/2014/main" id="{EED1A4FF-CE24-3524-9122-A196A57F7E82}"/>
              </a:ext>
            </a:extLst>
          </p:cNvPr>
          <p:cNvSpPr>
            <a:spLocks noGrp="1"/>
          </p:cNvSpPr>
          <p:nvPr>
            <p:ph idx="1"/>
          </p:nvPr>
        </p:nvSpPr>
        <p:spPr>
          <a:xfrm>
            <a:off x="668031" y="2725913"/>
            <a:ext cx="7329921" cy="3784616"/>
          </a:xfrm>
        </p:spPr>
        <p:txBody>
          <a:bodyPr>
            <a:normAutofit lnSpcReduction="10000"/>
          </a:bodyPr>
          <a:lstStyle/>
          <a:p>
            <a:pPr marL="0" lvl="0" indent="0" algn="just">
              <a:lnSpc>
                <a:spcPct val="107000"/>
              </a:lnSpc>
              <a:spcBef>
                <a:spcPts val="600"/>
              </a:spcBef>
              <a:spcAft>
                <a:spcPts val="300"/>
              </a:spcAft>
              <a:buNone/>
            </a:pPr>
            <a:r>
              <a:rPr lang="en-US" sz="1800" b="1" kern="100" dirty="0">
                <a:effectLst/>
                <a:latin typeface="Avenir Next LT Pro" panose="020B0504020202020204" pitchFamily="34" charset="0"/>
                <a:ea typeface="Calibri" panose="020F0502020204030204" pitchFamily="34" charset="0"/>
                <a:cs typeface="Arial" panose="020B0604020202020204" pitchFamily="34" charset="0"/>
              </a:rPr>
              <a:t>CCHS Clinics – mental health services </a:t>
            </a:r>
          </a:p>
          <a:p>
            <a:pPr marL="342900" lvl="0" indent="-342900">
              <a:lnSpc>
                <a:spcPct val="107000"/>
              </a:lnSpc>
              <a:spcBef>
                <a:spcPts val="600"/>
              </a:spcBef>
              <a:buFont typeface="Symbol" panose="05050102010706020507" pitchFamily="18" charset="2"/>
              <a:buChar char=""/>
            </a:pPr>
            <a:r>
              <a:rPr lang="en-AU" sz="2400" dirty="0">
                <a:latin typeface="Calibri" panose="020F0502020204030204" pitchFamily="34" charset="0"/>
                <a:ea typeface="Calibri" panose="020F0502020204030204" pitchFamily="34" charset="0"/>
                <a:cs typeface="Times New Roman" panose="02020603050405020304" pitchFamily="18" charset="0"/>
              </a:rPr>
              <a:t>GP assessment and mental health care plans</a:t>
            </a:r>
          </a:p>
          <a:p>
            <a:pPr marL="342900" lvl="0" indent="-342900">
              <a:lnSpc>
                <a:spcPct val="107000"/>
              </a:lnSpc>
              <a:spcBef>
                <a:spcPts val="600"/>
              </a:spcBef>
              <a:buFont typeface="Symbol" panose="05050102010706020507" pitchFamily="18" charset="2"/>
              <a:buChar char=""/>
            </a:pPr>
            <a:r>
              <a:rPr lang="en-AU" sz="2400" dirty="0">
                <a:effectLst/>
                <a:latin typeface="Calibri" panose="020F0502020204030204" pitchFamily="34" charset="0"/>
                <a:ea typeface="Calibri" panose="020F0502020204030204" pitchFamily="34" charset="0"/>
                <a:cs typeface="Times New Roman" panose="02020603050405020304" pitchFamily="18" charset="0"/>
              </a:rPr>
              <a:t>Psychiatry services – including child/adolescent psychiatrist and addiction medicine specialist</a:t>
            </a:r>
          </a:p>
          <a:p>
            <a:pPr marL="342900" lvl="0" indent="-342900">
              <a:lnSpc>
                <a:spcPct val="107000"/>
              </a:lnSpc>
              <a:spcBef>
                <a:spcPts val="600"/>
              </a:spcBef>
              <a:buFont typeface="Symbol" panose="05050102010706020507" pitchFamily="18" charset="2"/>
              <a:buChar char=""/>
            </a:pPr>
            <a:r>
              <a:rPr lang="en-AU" sz="2400" dirty="0">
                <a:effectLst/>
                <a:latin typeface="Calibri" panose="020F0502020204030204" pitchFamily="34" charset="0"/>
                <a:ea typeface="Calibri" panose="020F0502020204030204" pitchFamily="34" charset="0"/>
                <a:cs typeface="Times New Roman" panose="02020603050405020304" pitchFamily="18" charset="0"/>
              </a:rPr>
              <a:t>MBS funded allied health services</a:t>
            </a:r>
          </a:p>
          <a:p>
            <a:pPr marL="342900" lvl="0" indent="-342900">
              <a:lnSpc>
                <a:spcPct val="107000"/>
              </a:lnSpc>
              <a:spcBef>
                <a:spcPts val="600"/>
              </a:spcBef>
              <a:buFont typeface="Symbol" panose="05050102010706020507" pitchFamily="18" charset="2"/>
              <a:buChar char=""/>
            </a:pPr>
            <a:r>
              <a:rPr lang="en-AU" sz="2400" dirty="0">
                <a:effectLst/>
                <a:latin typeface="Calibri" panose="020F0502020204030204" pitchFamily="34" charset="0"/>
                <a:ea typeface="Calibri" panose="020F0502020204030204" pitchFamily="34" charset="0"/>
                <a:cs typeface="Times New Roman" panose="02020603050405020304" pitchFamily="18" charset="0"/>
              </a:rPr>
              <a:t>Group and family therapy and counselling services</a:t>
            </a:r>
          </a:p>
          <a:p>
            <a:pPr marL="342900" lvl="0" indent="-342900">
              <a:lnSpc>
                <a:spcPct val="107000"/>
              </a:lnSpc>
              <a:spcBef>
                <a:spcPts val="600"/>
              </a:spcBef>
              <a:buFont typeface="Symbol" panose="05050102010706020507" pitchFamily="18" charset="2"/>
              <a:buChar char=""/>
            </a:pPr>
            <a:r>
              <a:rPr lang="en-AU" sz="2400" dirty="0">
                <a:effectLst/>
                <a:latin typeface="Calibri" panose="020F0502020204030204" pitchFamily="34" charset="0"/>
                <a:ea typeface="Calibri" panose="020F0502020204030204" pitchFamily="34" charset="0"/>
                <a:cs typeface="Times New Roman" panose="02020603050405020304" pitchFamily="18" charset="0"/>
              </a:rPr>
              <a:t>Family wellbeing services for vulnerable families and young people</a:t>
            </a:r>
          </a:p>
          <a:p>
            <a:pPr marL="342900" lvl="0" indent="-342900">
              <a:lnSpc>
                <a:spcPct val="107000"/>
              </a:lnSpc>
              <a:spcBef>
                <a:spcPts val="600"/>
              </a:spcBef>
              <a:buFont typeface="Symbol" panose="05050102010706020507" pitchFamily="18" charset="2"/>
              <a:buChar char=""/>
            </a:pPr>
            <a:r>
              <a:rPr lang="en-AU" sz="2400" dirty="0">
                <a:effectLst/>
                <a:latin typeface="Calibri" panose="020F0502020204030204" pitchFamily="34" charset="0"/>
                <a:ea typeface="Calibri" panose="020F0502020204030204" pitchFamily="34" charset="0"/>
                <a:cs typeface="Times New Roman" panose="02020603050405020304" pitchFamily="18" charset="0"/>
              </a:rPr>
              <a:t>Psychosocial education and psychosocial support.</a:t>
            </a:r>
          </a:p>
          <a:p>
            <a:pPr marL="342900" lvl="0" indent="-342900">
              <a:lnSpc>
                <a:spcPct val="107000"/>
              </a:lnSpc>
              <a:spcBef>
                <a:spcPts val="600"/>
              </a:spcBef>
              <a:buFont typeface="Symbol" panose="05050102010706020507" pitchFamily="18" charset="2"/>
              <a:buChar char=""/>
            </a:pP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AU" dirty="0"/>
          </a:p>
        </p:txBody>
      </p:sp>
      <p:sp>
        <p:nvSpPr>
          <p:cNvPr id="4" name="TextBox 3">
            <a:extLst>
              <a:ext uri="{FF2B5EF4-FFF2-40B4-BE49-F238E27FC236}">
                <a16:creationId xmlns:a16="http://schemas.microsoft.com/office/drawing/2014/main" id="{BA0D40A3-CB39-2C50-54F2-2A1587CEB1FF}"/>
              </a:ext>
            </a:extLst>
          </p:cNvPr>
          <p:cNvSpPr txBox="1"/>
          <p:nvPr/>
        </p:nvSpPr>
        <p:spPr>
          <a:xfrm>
            <a:off x="838200" y="1200855"/>
            <a:ext cx="8208264" cy="1323439"/>
          </a:xfrm>
          <a:prstGeom prst="rect">
            <a:avLst/>
          </a:prstGeom>
          <a:noFill/>
          <a:ln w="19050">
            <a:solidFill>
              <a:schemeClr val="accent2">
                <a:lumMod val="75000"/>
              </a:schemeClr>
            </a:solidFill>
          </a:ln>
        </p:spPr>
        <p:txBody>
          <a:bodyPr wrap="square">
            <a:spAutoFit/>
          </a:bodyPr>
          <a:lstStyle/>
          <a:p>
            <a:r>
              <a:rPr lang="en-US" sz="2000" dirty="0"/>
              <a:t>A common misconception is that the CCHS sector only delivers preventive social and emotional wellbeing services. In fact, CCHSs are supporting people with a range of complex physical and mental health issues and other socio-economic challenges.</a:t>
            </a:r>
            <a:endParaRPr lang="en-AU" sz="2000" dirty="0"/>
          </a:p>
        </p:txBody>
      </p:sp>
      <p:pic>
        <p:nvPicPr>
          <p:cNvPr id="5" name="Picture 4">
            <a:extLst>
              <a:ext uri="{FF2B5EF4-FFF2-40B4-BE49-F238E27FC236}">
                <a16:creationId xmlns:a16="http://schemas.microsoft.com/office/drawing/2014/main" id="{6CBDA2F0-663E-071B-7DA8-5DEF55CDBA1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35681" y="463513"/>
            <a:ext cx="2747645" cy="1499870"/>
          </a:xfrm>
          <a:prstGeom prst="rect">
            <a:avLst/>
          </a:prstGeom>
          <a:noFill/>
          <a:ln>
            <a:noFill/>
          </a:ln>
        </p:spPr>
      </p:pic>
      <p:sp>
        <p:nvSpPr>
          <p:cNvPr id="6" name="Oval 5">
            <a:extLst>
              <a:ext uri="{FF2B5EF4-FFF2-40B4-BE49-F238E27FC236}">
                <a16:creationId xmlns:a16="http://schemas.microsoft.com/office/drawing/2014/main" id="{99DA9C60-87BF-DE67-770F-29D09CEE4A6C}"/>
              </a:ext>
            </a:extLst>
          </p:cNvPr>
          <p:cNvSpPr/>
          <p:nvPr/>
        </p:nvSpPr>
        <p:spPr>
          <a:xfrm>
            <a:off x="8193024" y="3145535"/>
            <a:ext cx="3160776" cy="324895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2000" b="1" dirty="0"/>
              <a:t>IUIH is an RANZCP accredited provider of adult psychiatry training </a:t>
            </a:r>
            <a:endParaRPr lang="en-AU" sz="2000" b="1" dirty="0"/>
          </a:p>
        </p:txBody>
      </p:sp>
    </p:spTree>
    <p:extLst>
      <p:ext uri="{BB962C8B-B14F-4D97-AF65-F5344CB8AC3E}">
        <p14:creationId xmlns:p14="http://schemas.microsoft.com/office/powerpoint/2010/main" val="1003758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1F84B-7523-96B7-AF50-A5E31B05DF33}"/>
              </a:ext>
            </a:extLst>
          </p:cNvPr>
          <p:cNvSpPr>
            <a:spLocks noGrp="1"/>
          </p:cNvSpPr>
          <p:nvPr>
            <p:ph type="title"/>
          </p:nvPr>
        </p:nvSpPr>
        <p:spPr>
          <a:xfrm>
            <a:off x="838200" y="439708"/>
            <a:ext cx="10515600" cy="761147"/>
          </a:xfrm>
        </p:spPr>
        <p:txBody>
          <a:bodyPr>
            <a:normAutofit fontScale="90000"/>
          </a:bodyPr>
          <a:lstStyle/>
          <a:p>
            <a:pPr>
              <a:spcAft>
                <a:spcPts val="600"/>
              </a:spcAft>
            </a:pPr>
            <a:br>
              <a:rPr lang="en-US" dirty="0"/>
            </a:br>
            <a:r>
              <a:rPr lang="en-US" dirty="0"/>
              <a:t>IUIH Transition Support Services</a:t>
            </a:r>
            <a:br>
              <a:rPr lang="en-US" dirty="0"/>
            </a:br>
            <a:endParaRPr lang="en-AU" dirty="0"/>
          </a:p>
        </p:txBody>
      </p:sp>
      <p:sp>
        <p:nvSpPr>
          <p:cNvPr id="3" name="Content Placeholder 2">
            <a:extLst>
              <a:ext uri="{FF2B5EF4-FFF2-40B4-BE49-F238E27FC236}">
                <a16:creationId xmlns:a16="http://schemas.microsoft.com/office/drawing/2014/main" id="{EED1A4FF-CE24-3524-9122-A196A57F7E82}"/>
              </a:ext>
            </a:extLst>
          </p:cNvPr>
          <p:cNvSpPr>
            <a:spLocks noGrp="1"/>
          </p:cNvSpPr>
          <p:nvPr>
            <p:ph idx="1"/>
          </p:nvPr>
        </p:nvSpPr>
        <p:spPr>
          <a:xfrm>
            <a:off x="847344" y="2633676"/>
            <a:ext cx="6440424" cy="3784616"/>
          </a:xfrm>
        </p:spPr>
        <p:txBody>
          <a:bodyPr>
            <a:normAutofit fontScale="92500" lnSpcReduction="20000"/>
          </a:bodyPr>
          <a:lstStyle/>
          <a:p>
            <a:pPr marL="0" lvl="0" indent="0" algn="just">
              <a:lnSpc>
                <a:spcPct val="107000"/>
              </a:lnSpc>
              <a:spcBef>
                <a:spcPts val="600"/>
              </a:spcBef>
              <a:spcAft>
                <a:spcPts val="300"/>
              </a:spcAft>
              <a:buNone/>
            </a:pPr>
            <a:r>
              <a:rPr lang="en-US" sz="1800" b="1" kern="100" dirty="0">
                <a:effectLst/>
                <a:latin typeface="Avenir Next LT Pro" panose="020B0504020202020204" pitchFamily="34" charset="0"/>
                <a:ea typeface="Calibri" panose="020F0502020204030204" pitchFamily="34" charset="0"/>
                <a:cs typeface="Arial" panose="020B0604020202020204" pitchFamily="34" charset="0"/>
              </a:rPr>
              <a:t>Social Health Team – </a:t>
            </a:r>
            <a:r>
              <a:rPr lang="en-US" sz="1800" b="1" kern="100" dirty="0">
                <a:latin typeface="Avenir Next LT Pro" panose="020B0504020202020204" pitchFamily="34" charset="0"/>
                <a:ea typeface="Calibri" panose="020F0502020204030204" pitchFamily="34" charset="0"/>
                <a:cs typeface="Arial" panose="020B0604020202020204" pitchFamily="34" charset="0"/>
              </a:rPr>
              <a:t>Transition Support Services</a:t>
            </a:r>
            <a:r>
              <a:rPr lang="en-US" sz="1800" b="1" kern="100" dirty="0">
                <a:effectLst/>
                <a:latin typeface="Avenir Next LT Pro" panose="020B0504020202020204" pitchFamily="34" charset="0"/>
                <a:ea typeface="Calibri" panose="020F0502020204030204" pitchFamily="34" charset="0"/>
                <a:cs typeface="Arial" panose="020B0604020202020204" pitchFamily="34" charset="0"/>
              </a:rPr>
              <a:t> </a:t>
            </a:r>
          </a:p>
          <a:p>
            <a:pPr marL="342900" lvl="0" indent="-342900">
              <a:lnSpc>
                <a:spcPct val="107000"/>
              </a:lnSpc>
              <a:spcBef>
                <a:spcPts val="600"/>
              </a:spcBef>
              <a:buFont typeface="Symbol" panose="05050102010706020507" pitchFamily="18" charset="2"/>
              <a:buChar char=""/>
            </a:pPr>
            <a:r>
              <a:rPr lang="en-AU" sz="2400" dirty="0">
                <a:latin typeface="Calibri" panose="020F0502020204030204" pitchFamily="34" charset="0"/>
                <a:ea typeface="Calibri" panose="020F0502020204030204" pitchFamily="34" charset="0"/>
                <a:cs typeface="Times New Roman" panose="02020603050405020304" pitchFamily="18" charset="0"/>
              </a:rPr>
              <a:t>Prison Transition - planning for release and support for 6 months post release from prison – connection to healthcare and psychosocial support</a:t>
            </a:r>
          </a:p>
          <a:p>
            <a:pPr marL="342900" lvl="0" indent="-342900">
              <a:lnSpc>
                <a:spcPct val="107000"/>
              </a:lnSpc>
              <a:spcBef>
                <a:spcPts val="600"/>
              </a:spcBef>
              <a:buFont typeface="Symbol" panose="05050102010706020507" pitchFamily="18" charset="2"/>
              <a:buChar char=""/>
            </a:pPr>
            <a:r>
              <a:rPr lang="en-AU" sz="2400" dirty="0">
                <a:effectLst/>
                <a:latin typeface="Calibri" panose="020F0502020204030204" pitchFamily="34" charset="0"/>
                <a:ea typeface="Calibri" panose="020F0502020204030204" pitchFamily="34" charset="0"/>
                <a:cs typeface="Times New Roman" panose="02020603050405020304" pitchFamily="18" charset="0"/>
              </a:rPr>
              <a:t>Crisis intervention through opportunistic outreach</a:t>
            </a:r>
            <a:r>
              <a:rPr lang="en-AU" sz="2400" dirty="0">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spcBef>
                <a:spcPts val="600"/>
              </a:spcBef>
              <a:buFont typeface="Symbol" panose="05050102010706020507" pitchFamily="18" charset="2"/>
              <a:buChar char=""/>
            </a:pPr>
            <a:r>
              <a:rPr lang="en-AU" sz="2400" dirty="0">
                <a:effectLst/>
                <a:latin typeface="Calibri" panose="020F0502020204030204" pitchFamily="34" charset="0"/>
                <a:ea typeface="Calibri" panose="020F0502020204030204" pitchFamily="34" charset="0"/>
                <a:cs typeface="Times New Roman" panose="02020603050405020304" pitchFamily="18" charset="0"/>
              </a:rPr>
              <a:t>Intensive case management</a:t>
            </a:r>
          </a:p>
          <a:p>
            <a:pPr marL="342900" lvl="0" indent="-342900">
              <a:lnSpc>
                <a:spcPct val="107000"/>
              </a:lnSpc>
              <a:spcBef>
                <a:spcPts val="600"/>
              </a:spcBef>
              <a:buFont typeface="Symbol" panose="05050102010706020507" pitchFamily="18" charset="2"/>
              <a:buChar char=""/>
            </a:pPr>
            <a:r>
              <a:rPr lang="en-AU" sz="2400" dirty="0">
                <a:effectLst/>
                <a:latin typeface="Calibri" panose="020F0502020204030204" pitchFamily="34" charset="0"/>
                <a:ea typeface="Calibri" panose="020F0502020204030204" pitchFamily="34" charset="0"/>
                <a:cs typeface="Times New Roman" panose="02020603050405020304" pitchFamily="18" charset="0"/>
              </a:rPr>
              <a:t>‘Warm’ handovers /referrals to internal and external services</a:t>
            </a:r>
          </a:p>
          <a:p>
            <a:pPr marL="342900" lvl="0" indent="-342900">
              <a:lnSpc>
                <a:spcPct val="107000"/>
              </a:lnSpc>
              <a:spcBef>
                <a:spcPts val="600"/>
              </a:spcBef>
              <a:buFont typeface="Symbol" panose="05050102010706020507" pitchFamily="18" charset="2"/>
              <a:buChar char=""/>
            </a:pPr>
            <a:r>
              <a:rPr lang="en-AU" sz="2400" dirty="0">
                <a:effectLst/>
                <a:latin typeface="Calibri" panose="020F0502020204030204" pitchFamily="34" charset="0"/>
                <a:ea typeface="Calibri" panose="020F0502020204030204" pitchFamily="34" charset="0"/>
                <a:cs typeface="Times New Roman" panose="02020603050405020304" pitchFamily="18" charset="0"/>
              </a:rPr>
              <a:t>Connection to housing, crisis accommodation, domestic and family violence services and Centrelink</a:t>
            </a:r>
          </a:p>
          <a:p>
            <a:pPr marL="0" lvl="0" indent="0">
              <a:lnSpc>
                <a:spcPct val="107000"/>
              </a:lnSpc>
              <a:spcBef>
                <a:spcPts val="600"/>
              </a:spcBef>
              <a:buNone/>
            </a:pP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AU" dirty="0"/>
          </a:p>
        </p:txBody>
      </p:sp>
      <p:sp>
        <p:nvSpPr>
          <p:cNvPr id="4" name="TextBox 3">
            <a:extLst>
              <a:ext uri="{FF2B5EF4-FFF2-40B4-BE49-F238E27FC236}">
                <a16:creationId xmlns:a16="http://schemas.microsoft.com/office/drawing/2014/main" id="{BA0D40A3-CB39-2C50-54F2-2A1587CEB1FF}"/>
              </a:ext>
            </a:extLst>
          </p:cNvPr>
          <p:cNvSpPr txBox="1"/>
          <p:nvPr/>
        </p:nvSpPr>
        <p:spPr>
          <a:xfrm>
            <a:off x="838200" y="1200855"/>
            <a:ext cx="8208264" cy="1015663"/>
          </a:xfrm>
          <a:prstGeom prst="rect">
            <a:avLst/>
          </a:prstGeom>
          <a:noFill/>
          <a:ln w="19050">
            <a:solidFill>
              <a:schemeClr val="accent2">
                <a:lumMod val="75000"/>
              </a:schemeClr>
            </a:solidFill>
          </a:ln>
        </p:spPr>
        <p:txBody>
          <a:bodyPr wrap="square">
            <a:spAutoFit/>
          </a:bodyPr>
          <a:lstStyle/>
          <a:p>
            <a:r>
              <a:rPr lang="en-US" sz="2000" dirty="0"/>
              <a:t>IUIH provides mental health support and psychosocial support for some of our most vulnerable people – those released from prison and those sleeping rough </a:t>
            </a:r>
            <a:endParaRPr lang="en-AU" sz="2000" dirty="0"/>
          </a:p>
        </p:txBody>
      </p:sp>
      <p:pic>
        <p:nvPicPr>
          <p:cNvPr id="5" name="Picture 4">
            <a:extLst>
              <a:ext uri="{FF2B5EF4-FFF2-40B4-BE49-F238E27FC236}">
                <a16:creationId xmlns:a16="http://schemas.microsoft.com/office/drawing/2014/main" id="{6CBDA2F0-663E-071B-7DA8-5DEF55CDBA1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35681" y="463513"/>
            <a:ext cx="2747645" cy="1499870"/>
          </a:xfrm>
          <a:prstGeom prst="rect">
            <a:avLst/>
          </a:prstGeom>
          <a:noFill/>
          <a:ln>
            <a:noFill/>
          </a:ln>
        </p:spPr>
      </p:pic>
      <p:sp>
        <p:nvSpPr>
          <p:cNvPr id="6" name="Oval 5">
            <a:extLst>
              <a:ext uri="{FF2B5EF4-FFF2-40B4-BE49-F238E27FC236}">
                <a16:creationId xmlns:a16="http://schemas.microsoft.com/office/drawing/2014/main" id="{99DA9C60-87BF-DE67-770F-29D09CEE4A6C}"/>
              </a:ext>
            </a:extLst>
          </p:cNvPr>
          <p:cNvSpPr/>
          <p:nvPr/>
        </p:nvSpPr>
        <p:spPr>
          <a:xfrm>
            <a:off x="7485888" y="2189465"/>
            <a:ext cx="4184904" cy="378461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2000" dirty="0"/>
              <a:t>“</a:t>
            </a:r>
            <a:r>
              <a:rPr lang="en-US" sz="2000" i="1" dirty="0"/>
              <a:t>The Social Health Team is a valued asset to us the Indigenous Community. They advocate and speak up for us when we can’t speak for ourselves.” </a:t>
            </a:r>
          </a:p>
          <a:p>
            <a:pPr algn="ctr"/>
            <a:endParaRPr lang="en-US" sz="2000" i="1" dirty="0"/>
          </a:p>
          <a:p>
            <a:pPr algn="ctr"/>
            <a:r>
              <a:rPr lang="en-US" dirty="0"/>
              <a:t>Social Health Client</a:t>
            </a:r>
            <a:endParaRPr lang="en-AU" b="1" dirty="0"/>
          </a:p>
        </p:txBody>
      </p:sp>
    </p:spTree>
    <p:extLst>
      <p:ext uri="{BB962C8B-B14F-4D97-AF65-F5344CB8AC3E}">
        <p14:creationId xmlns:p14="http://schemas.microsoft.com/office/powerpoint/2010/main" val="20298172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23741-BC87-40F8-C71D-05EDB91AEDE6}"/>
              </a:ext>
            </a:extLst>
          </p:cNvPr>
          <p:cNvSpPr>
            <a:spLocks noGrp="1"/>
          </p:cNvSpPr>
          <p:nvPr>
            <p:ph type="title"/>
          </p:nvPr>
        </p:nvSpPr>
        <p:spPr>
          <a:xfrm>
            <a:off x="831850" y="1709739"/>
            <a:ext cx="10515600" cy="1204150"/>
          </a:xfrm>
        </p:spPr>
        <p:txBody>
          <a:bodyPr/>
          <a:lstStyle/>
          <a:p>
            <a:r>
              <a:rPr lang="en-US" dirty="0"/>
              <a:t>Service Reform 2022-24</a:t>
            </a:r>
            <a:endParaRPr lang="en-AU" dirty="0"/>
          </a:p>
        </p:txBody>
      </p:sp>
      <p:sp>
        <p:nvSpPr>
          <p:cNvPr id="3" name="Text Placeholder 2">
            <a:extLst>
              <a:ext uri="{FF2B5EF4-FFF2-40B4-BE49-F238E27FC236}">
                <a16:creationId xmlns:a16="http://schemas.microsoft.com/office/drawing/2014/main" id="{C25A45C0-8EAB-2053-1B8F-3B7484AFA406}"/>
              </a:ext>
            </a:extLst>
          </p:cNvPr>
          <p:cNvSpPr>
            <a:spLocks noGrp="1"/>
          </p:cNvSpPr>
          <p:nvPr>
            <p:ph type="body" idx="1"/>
          </p:nvPr>
        </p:nvSpPr>
        <p:spPr>
          <a:xfrm>
            <a:off x="953770" y="3194018"/>
            <a:ext cx="10515600" cy="1500187"/>
          </a:xfrm>
        </p:spPr>
        <p:txBody>
          <a:bodyPr/>
          <a:lstStyle/>
          <a:p>
            <a:r>
              <a:rPr lang="en-US" dirty="0"/>
              <a:t>Strengthening mental health service responses for Aboriginal and Torres Strait Islander people of SEQ</a:t>
            </a:r>
            <a:endParaRPr lang="en-AU" dirty="0"/>
          </a:p>
        </p:txBody>
      </p:sp>
    </p:spTree>
    <p:extLst>
      <p:ext uri="{BB962C8B-B14F-4D97-AF65-F5344CB8AC3E}">
        <p14:creationId xmlns:p14="http://schemas.microsoft.com/office/powerpoint/2010/main" val="38917429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1F84B-7523-96B7-AF50-A5E31B05DF33}"/>
              </a:ext>
            </a:extLst>
          </p:cNvPr>
          <p:cNvSpPr>
            <a:spLocks noGrp="1"/>
          </p:cNvSpPr>
          <p:nvPr>
            <p:ph type="title"/>
          </p:nvPr>
        </p:nvSpPr>
        <p:spPr>
          <a:xfrm>
            <a:off x="838200" y="365126"/>
            <a:ext cx="10515600" cy="761147"/>
          </a:xfrm>
        </p:spPr>
        <p:txBody>
          <a:bodyPr>
            <a:normAutofit fontScale="90000"/>
          </a:bodyPr>
          <a:lstStyle/>
          <a:p>
            <a:pPr>
              <a:spcAft>
                <a:spcPts val="600"/>
              </a:spcAft>
            </a:pPr>
            <a:r>
              <a:rPr lang="en-US" dirty="0"/>
              <a:t>SEQ First Nations Health Equity Partnership</a:t>
            </a:r>
            <a:br>
              <a:rPr lang="en-US" dirty="0"/>
            </a:br>
            <a:endParaRPr lang="en-AU" dirty="0"/>
          </a:p>
        </p:txBody>
      </p:sp>
      <p:sp>
        <p:nvSpPr>
          <p:cNvPr id="4" name="TextBox 3">
            <a:extLst>
              <a:ext uri="{FF2B5EF4-FFF2-40B4-BE49-F238E27FC236}">
                <a16:creationId xmlns:a16="http://schemas.microsoft.com/office/drawing/2014/main" id="{BA0D40A3-CB39-2C50-54F2-2A1587CEB1FF}"/>
              </a:ext>
            </a:extLst>
          </p:cNvPr>
          <p:cNvSpPr txBox="1"/>
          <p:nvPr/>
        </p:nvSpPr>
        <p:spPr>
          <a:xfrm>
            <a:off x="838200" y="1000036"/>
            <a:ext cx="7572375" cy="707886"/>
          </a:xfrm>
          <a:prstGeom prst="rect">
            <a:avLst/>
          </a:prstGeom>
          <a:noFill/>
          <a:ln w="19050">
            <a:solidFill>
              <a:schemeClr val="accent2">
                <a:lumMod val="75000"/>
              </a:schemeClr>
            </a:solidFill>
          </a:ln>
        </p:spPr>
        <p:txBody>
          <a:bodyPr wrap="square">
            <a:spAutoFit/>
          </a:bodyPr>
          <a:lstStyle/>
          <a:p>
            <a:r>
              <a:rPr lang="en-US" sz="2000" dirty="0"/>
              <a:t>Established in 2021, partners now include all SEQ HHSs and PHNs, Mater Health, CHQ, QAS and the CCHS Sector</a:t>
            </a:r>
            <a:endParaRPr lang="en-AU" sz="2000" dirty="0"/>
          </a:p>
        </p:txBody>
      </p:sp>
      <p:pic>
        <p:nvPicPr>
          <p:cNvPr id="6" name="Picture 5" descr="A logo with text on it&#10;&#10;Description automatically generated">
            <a:extLst>
              <a:ext uri="{FF2B5EF4-FFF2-40B4-BE49-F238E27FC236}">
                <a16:creationId xmlns:a16="http://schemas.microsoft.com/office/drawing/2014/main" id="{8BD46C12-FA47-9FE6-728E-AFF56BEEDB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14560" y="147528"/>
            <a:ext cx="1981327" cy="1979309"/>
          </a:xfrm>
          <a:prstGeom prst="rect">
            <a:avLst/>
          </a:prstGeom>
        </p:spPr>
      </p:pic>
      <p:graphicFrame>
        <p:nvGraphicFramePr>
          <p:cNvPr id="7" name="Content Placeholder 6">
            <a:extLst>
              <a:ext uri="{FF2B5EF4-FFF2-40B4-BE49-F238E27FC236}">
                <a16:creationId xmlns:a16="http://schemas.microsoft.com/office/drawing/2014/main" id="{1D134226-AB19-64AE-465C-3E5A0060F2FB}"/>
              </a:ext>
            </a:extLst>
          </p:cNvPr>
          <p:cNvGraphicFramePr>
            <a:graphicFrameLocks noGrp="1"/>
          </p:cNvGraphicFramePr>
          <p:nvPr>
            <p:ph idx="1"/>
            <p:extLst>
              <p:ext uri="{D42A27DB-BD31-4B8C-83A1-F6EECF244321}">
                <p14:modId xmlns:p14="http://schemas.microsoft.com/office/powerpoint/2010/main" val="194596781"/>
              </p:ext>
            </p:extLst>
          </p:nvPr>
        </p:nvGraphicFramePr>
        <p:xfrm>
          <a:off x="304800" y="1761183"/>
          <a:ext cx="11049000" cy="490784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919441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0AE12-13C1-AE57-FF00-F1ABFDAEB1A6}"/>
              </a:ext>
            </a:extLst>
          </p:cNvPr>
          <p:cNvSpPr>
            <a:spLocks noGrp="1"/>
          </p:cNvSpPr>
          <p:nvPr>
            <p:ph type="title"/>
          </p:nvPr>
        </p:nvSpPr>
        <p:spPr>
          <a:xfrm>
            <a:off x="396113" y="323795"/>
            <a:ext cx="10515600" cy="1325563"/>
          </a:xfrm>
        </p:spPr>
        <p:txBody>
          <a:bodyPr>
            <a:normAutofit/>
          </a:bodyPr>
          <a:lstStyle/>
          <a:p>
            <a:r>
              <a:rPr lang="en-US" sz="4000" dirty="0"/>
              <a:t>SEQ First Nations Health Equity Partnership</a:t>
            </a:r>
            <a:endParaRPr lang="en-AU" sz="4000" dirty="0"/>
          </a:p>
        </p:txBody>
      </p:sp>
      <p:sp>
        <p:nvSpPr>
          <p:cNvPr id="3" name="Content Placeholder 2">
            <a:extLst>
              <a:ext uri="{FF2B5EF4-FFF2-40B4-BE49-F238E27FC236}">
                <a16:creationId xmlns:a16="http://schemas.microsoft.com/office/drawing/2014/main" id="{6E060390-31E4-E1FC-18AA-BC232D5464C6}"/>
              </a:ext>
            </a:extLst>
          </p:cNvPr>
          <p:cNvSpPr>
            <a:spLocks noGrp="1"/>
          </p:cNvSpPr>
          <p:nvPr>
            <p:ph idx="1"/>
          </p:nvPr>
        </p:nvSpPr>
        <p:spPr>
          <a:xfrm>
            <a:off x="704088" y="1649358"/>
            <a:ext cx="6477000" cy="4556370"/>
          </a:xfrm>
        </p:spPr>
        <p:txBody>
          <a:bodyPr>
            <a:normAutofit lnSpcReduction="10000"/>
          </a:bodyPr>
          <a:lstStyle/>
          <a:p>
            <a:pPr>
              <a:spcBef>
                <a:spcPts val="600"/>
              </a:spcBef>
            </a:pPr>
            <a:r>
              <a:rPr lang="en-AU" sz="2400" dirty="0">
                <a:solidFill>
                  <a:srgbClr val="000000"/>
                </a:solidFill>
                <a:effectLst/>
                <a:latin typeface="Calibri" panose="020F0502020204030204" pitchFamily="34" charset="0"/>
                <a:ea typeface="Times New Roman" panose="02020603050405020304" pitchFamily="18" charset="0"/>
                <a:cs typeface="Aptos" panose="020B0004020202020204" pitchFamily="34" charset="0"/>
              </a:rPr>
              <a:t>Through the First Nations Health Equity Partnership:</a:t>
            </a:r>
          </a:p>
          <a:p>
            <a:pPr lvl="1">
              <a:spcBef>
                <a:spcPts val="600"/>
              </a:spcBef>
              <a:spcAft>
                <a:spcPts val="600"/>
              </a:spcAft>
            </a:pPr>
            <a:r>
              <a:rPr lang="en-AU" b="1" dirty="0">
                <a:solidFill>
                  <a:srgbClr val="000000"/>
                </a:solidFill>
                <a:latin typeface="Calibri" panose="020F0502020204030204" pitchFamily="34" charset="0"/>
                <a:ea typeface="Times New Roman" panose="02020603050405020304" pitchFamily="18" charset="0"/>
                <a:cs typeface="Aptos" panose="020B0004020202020204" pitchFamily="34" charset="0"/>
              </a:rPr>
              <a:t>a </a:t>
            </a:r>
            <a:r>
              <a:rPr lang="en-AU" b="1" dirty="0">
                <a:solidFill>
                  <a:srgbClr val="000000"/>
                </a:solidFill>
                <a:effectLst/>
                <a:latin typeface="Calibri" panose="020F0502020204030204" pitchFamily="34" charset="0"/>
                <a:ea typeface="Times New Roman" panose="02020603050405020304" pitchFamily="18" charset="0"/>
                <a:cs typeface="Aptos" panose="020B0004020202020204" pitchFamily="34" charset="0"/>
              </a:rPr>
              <a:t>Mental Health Working Group </a:t>
            </a:r>
            <a:r>
              <a:rPr lang="en-AU" dirty="0">
                <a:solidFill>
                  <a:srgbClr val="000000"/>
                </a:solidFill>
                <a:effectLst/>
                <a:latin typeface="Calibri" panose="020F0502020204030204" pitchFamily="34" charset="0"/>
                <a:ea typeface="Times New Roman" panose="02020603050405020304" pitchFamily="18" charset="0"/>
                <a:cs typeface="Aptos" panose="020B0004020202020204" pitchFamily="34" charset="0"/>
              </a:rPr>
              <a:t>has been established to develop regional approaches to suicide prevention and response planning, improved pathways across the mental health service system, joint service planning and crisis </a:t>
            </a:r>
            <a:r>
              <a:rPr lang="en-AU" dirty="0">
                <a:solidFill>
                  <a:srgbClr val="000000"/>
                </a:solidFill>
                <a:latin typeface="Calibri" panose="020F0502020204030204" pitchFamily="34" charset="0"/>
                <a:ea typeface="Times New Roman" panose="02020603050405020304" pitchFamily="18" charset="0"/>
                <a:cs typeface="Aptos" panose="020B0004020202020204" pitchFamily="34" charset="0"/>
              </a:rPr>
              <a:t>intervention</a:t>
            </a:r>
          </a:p>
          <a:p>
            <a:pPr lvl="1">
              <a:spcBef>
                <a:spcPts val="600"/>
              </a:spcBef>
            </a:pPr>
            <a:r>
              <a:rPr lang="en-AU" b="1" dirty="0">
                <a:solidFill>
                  <a:srgbClr val="000000"/>
                </a:solidFill>
                <a:latin typeface="Calibri" panose="020F0502020204030204" pitchFamily="34" charset="0"/>
                <a:ea typeface="Times New Roman" panose="02020603050405020304" pitchFamily="18" charset="0"/>
                <a:cs typeface="Aptos" panose="020B0004020202020204" pitchFamily="34" charset="0"/>
              </a:rPr>
              <a:t>a</a:t>
            </a:r>
            <a:r>
              <a:rPr lang="en-AU" b="1" dirty="0">
                <a:solidFill>
                  <a:srgbClr val="000000"/>
                </a:solidFill>
                <a:effectLst/>
                <a:latin typeface="Calibri" panose="020F0502020204030204" pitchFamily="34" charset="0"/>
                <a:ea typeface="Times New Roman" panose="02020603050405020304" pitchFamily="18" charset="0"/>
                <a:cs typeface="Aptos" panose="020B0004020202020204" pitchFamily="34" charset="0"/>
              </a:rPr>
              <a:t> Clinical Governance Subcommittee </a:t>
            </a:r>
            <a:r>
              <a:rPr lang="en-AU" dirty="0">
                <a:solidFill>
                  <a:srgbClr val="000000"/>
                </a:solidFill>
                <a:effectLst/>
                <a:latin typeface="Calibri" panose="020F0502020204030204" pitchFamily="34" charset="0"/>
                <a:ea typeface="Times New Roman" panose="02020603050405020304" pitchFamily="18" charset="0"/>
                <a:cs typeface="Aptos" panose="020B0004020202020204" pitchFamily="34" charset="0"/>
              </a:rPr>
              <a:t>has been established, which is working on shared incident management, access and care pathways, including framing mental health as a public health issue and a key determinant of access and wellbeing. </a:t>
            </a:r>
            <a:endParaRPr lang="en-AU" dirty="0">
              <a:effectLst/>
              <a:latin typeface="Aptos" panose="020B0004020202020204" pitchFamily="34" charset="0"/>
              <a:ea typeface="Aptos" panose="020B0004020202020204" pitchFamily="34" charset="0"/>
              <a:cs typeface="Aptos" panose="020B0004020202020204" pitchFamily="34" charset="0"/>
            </a:endParaRPr>
          </a:p>
          <a:p>
            <a:pPr marL="0" indent="0">
              <a:buNone/>
            </a:pPr>
            <a:endParaRPr lang="en-AU" dirty="0"/>
          </a:p>
        </p:txBody>
      </p:sp>
      <p:pic>
        <p:nvPicPr>
          <p:cNvPr id="4" name="Picture 3" descr="A logo with text on it&#10;&#10;Description automatically generated">
            <a:extLst>
              <a:ext uri="{FF2B5EF4-FFF2-40B4-BE49-F238E27FC236}">
                <a16:creationId xmlns:a16="http://schemas.microsoft.com/office/drawing/2014/main" id="{A3547E0D-AF1D-1B27-03D8-B3161137AA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14560" y="147528"/>
            <a:ext cx="1981327" cy="1979309"/>
          </a:xfrm>
          <a:prstGeom prst="rect">
            <a:avLst/>
          </a:prstGeom>
        </p:spPr>
      </p:pic>
      <p:sp>
        <p:nvSpPr>
          <p:cNvPr id="5" name="Oval 4">
            <a:extLst>
              <a:ext uri="{FF2B5EF4-FFF2-40B4-BE49-F238E27FC236}">
                <a16:creationId xmlns:a16="http://schemas.microsoft.com/office/drawing/2014/main" id="{50347100-E1E8-FBCF-987B-355B0DEAD648}"/>
              </a:ext>
            </a:extLst>
          </p:cNvPr>
          <p:cNvSpPr/>
          <p:nvPr/>
        </p:nvSpPr>
        <p:spPr>
          <a:xfrm>
            <a:off x="7693152" y="2389633"/>
            <a:ext cx="3927348" cy="3614238"/>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2000" b="1" dirty="0"/>
              <a:t>The SEQ First Nations Health Equity Partnership prioritised mental health service reform and advocated strongly for First Nations mental health services.</a:t>
            </a:r>
            <a:endParaRPr lang="en-AU" sz="2000" b="1" dirty="0"/>
          </a:p>
        </p:txBody>
      </p:sp>
    </p:spTree>
    <p:extLst>
      <p:ext uri="{BB962C8B-B14F-4D97-AF65-F5344CB8AC3E}">
        <p14:creationId xmlns:p14="http://schemas.microsoft.com/office/powerpoint/2010/main" val="40041168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1F84B-7523-96B7-AF50-A5E31B05DF33}"/>
              </a:ext>
            </a:extLst>
          </p:cNvPr>
          <p:cNvSpPr>
            <a:spLocks noGrp="1"/>
          </p:cNvSpPr>
          <p:nvPr>
            <p:ph type="title"/>
          </p:nvPr>
        </p:nvSpPr>
        <p:spPr>
          <a:xfrm>
            <a:off x="838200" y="571074"/>
            <a:ext cx="10515600" cy="761147"/>
          </a:xfrm>
        </p:spPr>
        <p:txBody>
          <a:bodyPr>
            <a:normAutofit fontScale="90000"/>
          </a:bodyPr>
          <a:lstStyle/>
          <a:p>
            <a:pPr>
              <a:spcAft>
                <a:spcPts val="600"/>
              </a:spcAft>
            </a:pPr>
            <a:r>
              <a:rPr lang="en-US" dirty="0"/>
              <a:t>Staying Deadly Hubs</a:t>
            </a:r>
            <a:br>
              <a:rPr lang="en-US" dirty="0"/>
            </a:br>
            <a:endParaRPr lang="en-AU" dirty="0"/>
          </a:p>
        </p:txBody>
      </p:sp>
      <p:sp>
        <p:nvSpPr>
          <p:cNvPr id="3" name="Content Placeholder 2">
            <a:extLst>
              <a:ext uri="{FF2B5EF4-FFF2-40B4-BE49-F238E27FC236}">
                <a16:creationId xmlns:a16="http://schemas.microsoft.com/office/drawing/2014/main" id="{EED1A4FF-CE24-3524-9122-A196A57F7E82}"/>
              </a:ext>
            </a:extLst>
          </p:cNvPr>
          <p:cNvSpPr>
            <a:spLocks noGrp="1"/>
          </p:cNvSpPr>
          <p:nvPr>
            <p:ph idx="1"/>
          </p:nvPr>
        </p:nvSpPr>
        <p:spPr>
          <a:xfrm>
            <a:off x="680223" y="2375209"/>
            <a:ext cx="9109953" cy="4117665"/>
          </a:xfrm>
        </p:spPr>
        <p:txBody>
          <a:bodyPr>
            <a:normAutofit/>
          </a:bodyPr>
          <a:lstStyle/>
          <a:p>
            <a:pPr marL="0" lvl="0" indent="0" algn="just">
              <a:lnSpc>
                <a:spcPct val="107000"/>
              </a:lnSpc>
              <a:spcBef>
                <a:spcPts val="600"/>
              </a:spcBef>
              <a:spcAft>
                <a:spcPts val="300"/>
              </a:spcAft>
              <a:buNone/>
            </a:pPr>
            <a:r>
              <a:rPr lang="en-US" sz="1800" b="1" kern="100" dirty="0">
                <a:effectLst/>
                <a:latin typeface="Avenir Next LT Pro" panose="020B0504020202020204" pitchFamily="34" charset="0"/>
                <a:ea typeface="Calibri" panose="020F0502020204030204" pitchFamily="34" charset="0"/>
                <a:cs typeface="Arial" panose="020B0604020202020204" pitchFamily="34" charset="0"/>
              </a:rPr>
              <a:t>Staying Deadly Hubs</a:t>
            </a:r>
          </a:p>
          <a:p>
            <a:pPr marL="342900" lvl="0" indent="-342900">
              <a:lnSpc>
                <a:spcPct val="100000"/>
              </a:lnSpc>
              <a:spcAft>
                <a:spcPts val="800"/>
              </a:spcAft>
              <a:buFont typeface="Symbol" panose="05050102010706020507" pitchFamily="18" charset="2"/>
              <a:buChar char=""/>
            </a:pPr>
            <a:r>
              <a:rPr lang="en-AU" sz="2400" dirty="0">
                <a:effectLst/>
                <a:latin typeface="Calibri" panose="020F0502020204030204" pitchFamily="34" charset="0"/>
                <a:ea typeface="Calibri" panose="020F0502020204030204" pitchFamily="34" charset="0"/>
                <a:cs typeface="Times New Roman" panose="02020603050405020304" pitchFamily="18" charset="0"/>
              </a:rPr>
              <a:t>IUIH received QH funding for 4 Staying Deadly Hubs across SEQ – being rolled out in stages</a:t>
            </a:r>
          </a:p>
          <a:p>
            <a:pPr marL="742950" lvl="1" indent="-285750">
              <a:lnSpc>
                <a:spcPct val="100000"/>
              </a:lnSpc>
              <a:spcAft>
                <a:spcPts val="300"/>
              </a:spcAft>
              <a:buFont typeface="Courier New" panose="02070309020205020404" pitchFamily="49" charset="0"/>
              <a:buChar char="o"/>
            </a:pPr>
            <a:r>
              <a:rPr lang="en-AU" dirty="0">
                <a:effectLst/>
                <a:latin typeface="Calibri" panose="020F0502020204030204" pitchFamily="34" charset="0"/>
                <a:ea typeface="Calibri" panose="020F0502020204030204" pitchFamily="34" charset="0"/>
                <a:cs typeface="Times New Roman" panose="02020603050405020304" pitchFamily="18" charset="0"/>
              </a:rPr>
              <a:t>The first hub opened in Silkstone (West Moreton) in February 2024</a:t>
            </a:r>
          </a:p>
          <a:p>
            <a:pPr marL="742950" lvl="1" indent="-285750">
              <a:lnSpc>
                <a:spcPct val="100000"/>
              </a:lnSpc>
              <a:spcAft>
                <a:spcPts val="300"/>
              </a:spcAft>
              <a:buFont typeface="Courier New" panose="02070309020205020404" pitchFamily="49" charset="0"/>
              <a:buChar char="o"/>
            </a:pPr>
            <a:r>
              <a:rPr lang="en-AU" dirty="0">
                <a:effectLst/>
                <a:latin typeface="Calibri" panose="020F0502020204030204" pitchFamily="34" charset="0"/>
                <a:ea typeface="Calibri" panose="020F0502020204030204" pitchFamily="34" charset="0"/>
                <a:cs typeface="Times New Roman" panose="02020603050405020304" pitchFamily="18" charset="0"/>
              </a:rPr>
              <a:t>Planning is underway for the second hub (Inner Brisbane) which will be fully operational in early 2025</a:t>
            </a:r>
          </a:p>
          <a:p>
            <a:pPr marL="742950" lvl="1" indent="-285750">
              <a:lnSpc>
                <a:spcPct val="100000"/>
              </a:lnSpc>
              <a:spcAft>
                <a:spcPts val="300"/>
              </a:spcAft>
              <a:buFont typeface="Courier New" panose="02070309020205020404" pitchFamily="49" charset="0"/>
              <a:buChar char="o"/>
            </a:pPr>
            <a:r>
              <a:rPr lang="en-AU" dirty="0">
                <a:effectLst/>
                <a:latin typeface="Calibri" panose="020F0502020204030204" pitchFamily="34" charset="0"/>
                <a:ea typeface="Calibri" panose="020F0502020204030204" pitchFamily="34" charset="0"/>
                <a:cs typeface="Times New Roman" panose="02020603050405020304" pitchFamily="18" charset="0"/>
              </a:rPr>
              <a:t>The third and fourth hubs will be opened in Moreton Bay and northern Gold Coast in the next two years.</a:t>
            </a:r>
          </a:p>
          <a:p>
            <a:pPr marL="0" indent="0">
              <a:buNone/>
            </a:pPr>
            <a:endParaRPr lang="en-AU" dirty="0"/>
          </a:p>
        </p:txBody>
      </p:sp>
      <p:sp>
        <p:nvSpPr>
          <p:cNvPr id="4" name="TextBox 3">
            <a:extLst>
              <a:ext uri="{FF2B5EF4-FFF2-40B4-BE49-F238E27FC236}">
                <a16:creationId xmlns:a16="http://schemas.microsoft.com/office/drawing/2014/main" id="{BA0D40A3-CB39-2C50-54F2-2A1587CEB1FF}"/>
              </a:ext>
            </a:extLst>
          </p:cNvPr>
          <p:cNvSpPr txBox="1"/>
          <p:nvPr/>
        </p:nvSpPr>
        <p:spPr>
          <a:xfrm>
            <a:off x="838200" y="1000036"/>
            <a:ext cx="7572375" cy="1015663"/>
          </a:xfrm>
          <a:prstGeom prst="rect">
            <a:avLst/>
          </a:prstGeom>
          <a:noFill/>
          <a:ln w="19050">
            <a:solidFill>
              <a:schemeClr val="accent2">
                <a:lumMod val="75000"/>
              </a:schemeClr>
            </a:solidFill>
          </a:ln>
        </p:spPr>
        <p:txBody>
          <a:bodyPr wrap="square">
            <a:spAutoFit/>
          </a:bodyPr>
          <a:lstStyle/>
          <a:p>
            <a:r>
              <a:rPr lang="en-US" sz="2000" dirty="0"/>
              <a:t>The research told IUIH and its Partners that there was an urgent need for a First Nations specialised service that bridged the gap between primary and hospital care. </a:t>
            </a:r>
            <a:endParaRPr lang="en-AU" sz="2000" dirty="0"/>
          </a:p>
        </p:txBody>
      </p:sp>
      <p:pic>
        <p:nvPicPr>
          <p:cNvPr id="1026" name="Picture 2">
            <a:extLst>
              <a:ext uri="{FF2B5EF4-FFF2-40B4-BE49-F238E27FC236}">
                <a16:creationId xmlns:a16="http://schemas.microsoft.com/office/drawing/2014/main" id="{8C9BF1B5-0F4D-BEA9-18C0-F66A619F7D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9034" y="289234"/>
            <a:ext cx="2943225" cy="2085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42110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1F84B-7523-96B7-AF50-A5E31B05DF33}"/>
              </a:ext>
            </a:extLst>
          </p:cNvPr>
          <p:cNvSpPr>
            <a:spLocks noGrp="1"/>
          </p:cNvSpPr>
          <p:nvPr>
            <p:ph type="title"/>
          </p:nvPr>
        </p:nvSpPr>
        <p:spPr>
          <a:xfrm>
            <a:off x="838200" y="365126"/>
            <a:ext cx="10515600" cy="761147"/>
          </a:xfrm>
        </p:spPr>
        <p:txBody>
          <a:bodyPr>
            <a:normAutofit fontScale="90000"/>
          </a:bodyPr>
          <a:lstStyle/>
          <a:p>
            <a:pPr>
              <a:spcAft>
                <a:spcPts val="600"/>
              </a:spcAft>
            </a:pPr>
            <a:r>
              <a:rPr lang="en-US" dirty="0"/>
              <a:t>Staying Deadly Hubs</a:t>
            </a:r>
            <a:br>
              <a:rPr lang="en-US" dirty="0"/>
            </a:br>
            <a:endParaRPr lang="en-AU" dirty="0"/>
          </a:p>
        </p:txBody>
      </p:sp>
      <p:sp>
        <p:nvSpPr>
          <p:cNvPr id="3" name="Content Placeholder 2">
            <a:extLst>
              <a:ext uri="{FF2B5EF4-FFF2-40B4-BE49-F238E27FC236}">
                <a16:creationId xmlns:a16="http://schemas.microsoft.com/office/drawing/2014/main" id="{EED1A4FF-CE24-3524-9122-A196A57F7E82}"/>
              </a:ext>
            </a:extLst>
          </p:cNvPr>
          <p:cNvSpPr>
            <a:spLocks noGrp="1"/>
          </p:cNvSpPr>
          <p:nvPr>
            <p:ph idx="1"/>
          </p:nvPr>
        </p:nvSpPr>
        <p:spPr>
          <a:xfrm>
            <a:off x="562466" y="1126273"/>
            <a:ext cx="8849758" cy="5366601"/>
          </a:xfrm>
        </p:spPr>
        <p:txBody>
          <a:bodyPr>
            <a:normAutofit lnSpcReduction="10000"/>
          </a:bodyPr>
          <a:lstStyle/>
          <a:p>
            <a:pPr marL="0" lvl="0" indent="0" algn="just">
              <a:lnSpc>
                <a:spcPct val="107000"/>
              </a:lnSpc>
              <a:spcBef>
                <a:spcPts val="600"/>
              </a:spcBef>
              <a:spcAft>
                <a:spcPts val="300"/>
              </a:spcAft>
              <a:buNone/>
            </a:pPr>
            <a:r>
              <a:rPr lang="en-US" sz="1800" b="1" kern="100" dirty="0">
                <a:effectLst/>
                <a:latin typeface="Avenir Next LT Pro" panose="020B0504020202020204" pitchFamily="34" charset="0"/>
                <a:ea typeface="Calibri" panose="020F0502020204030204" pitchFamily="34" charset="0"/>
                <a:cs typeface="Arial" panose="020B0604020202020204" pitchFamily="34" charset="0"/>
              </a:rPr>
              <a:t>Staying Deadly Hubs</a:t>
            </a:r>
          </a:p>
          <a:p>
            <a:pPr marL="342900" lvl="0" indent="-342900">
              <a:lnSpc>
                <a:spcPct val="107000"/>
              </a:lnSpc>
              <a:spcBef>
                <a:spcPts val="0"/>
              </a:spcBef>
              <a:spcAft>
                <a:spcPts val="600"/>
              </a:spcAft>
              <a:buFont typeface="Symbol" panose="05050102010706020507" pitchFamily="18" charset="2"/>
              <a:buChar char=""/>
            </a:pPr>
            <a:r>
              <a:rPr lang="en-AU" sz="2400" dirty="0">
                <a:latin typeface="Calibri" panose="020F0502020204030204" pitchFamily="34" charset="0"/>
                <a:ea typeface="Calibri" panose="020F0502020204030204" pitchFamily="34" charset="0"/>
                <a:cs typeface="Times New Roman" panose="02020603050405020304" pitchFamily="18" charset="0"/>
              </a:rPr>
              <a:t>For First Nations people aged 15+ years with moderate to severe mental health issues </a:t>
            </a:r>
          </a:p>
          <a:p>
            <a:pPr marL="342900" lvl="0" indent="-342900">
              <a:lnSpc>
                <a:spcPct val="107000"/>
              </a:lnSpc>
              <a:spcBef>
                <a:spcPts val="0"/>
              </a:spcBef>
              <a:spcAft>
                <a:spcPts val="600"/>
              </a:spcAft>
              <a:buFont typeface="Symbol" panose="05050102010706020507" pitchFamily="18" charset="2"/>
              <a:buChar char=""/>
            </a:pPr>
            <a:r>
              <a:rPr lang="en-AU" sz="2400" dirty="0">
                <a:latin typeface="Calibri" panose="020F0502020204030204" pitchFamily="34" charset="0"/>
                <a:ea typeface="Calibri" panose="020F0502020204030204" pitchFamily="34" charset="0"/>
                <a:cs typeface="Times New Roman" panose="02020603050405020304" pitchFamily="18" charset="0"/>
              </a:rPr>
              <a:t>Referral pathways into and out of primary healthcare services, the IUIH </a:t>
            </a:r>
            <a:r>
              <a:rPr lang="en-AU" sz="2400" i="1" dirty="0">
                <a:latin typeface="Calibri" panose="020F0502020204030204" pitchFamily="34" charset="0"/>
                <a:ea typeface="Calibri" panose="020F0502020204030204" pitchFamily="34" charset="0"/>
                <a:cs typeface="Times New Roman" panose="02020603050405020304" pitchFamily="18" charset="0"/>
              </a:rPr>
              <a:t>Mob Link </a:t>
            </a:r>
            <a:r>
              <a:rPr lang="en-AU" sz="2400" dirty="0">
                <a:latin typeface="Calibri" panose="020F0502020204030204" pitchFamily="34" charset="0"/>
                <a:ea typeface="Calibri" panose="020F0502020204030204" pitchFamily="34" charset="0"/>
                <a:cs typeface="Times New Roman" panose="02020603050405020304" pitchFamily="18" charset="0"/>
              </a:rPr>
              <a:t>service, and mainstream community and hospital based mental health services  </a:t>
            </a:r>
          </a:p>
          <a:p>
            <a:pPr marL="342900" lvl="0" indent="-342900">
              <a:lnSpc>
                <a:spcPct val="107000"/>
              </a:lnSpc>
              <a:spcBef>
                <a:spcPts val="0"/>
              </a:spcBef>
              <a:spcAft>
                <a:spcPts val="600"/>
              </a:spcAft>
              <a:buFont typeface="Symbol" panose="05050102010706020507" pitchFamily="18" charset="2"/>
              <a:buChar char=""/>
            </a:pPr>
            <a:r>
              <a:rPr lang="en-AU" sz="2400" dirty="0">
                <a:latin typeface="Calibri" panose="020F0502020204030204" pitchFamily="34" charset="0"/>
                <a:ea typeface="Calibri" panose="020F0502020204030204" pitchFamily="34" charset="0"/>
                <a:cs typeface="Times New Roman" panose="02020603050405020304" pitchFamily="18" charset="0"/>
              </a:rPr>
              <a:t>The hub offers:</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Bef>
                <a:spcPts val="0"/>
              </a:spcBef>
              <a:spcAft>
                <a:spcPts val="600"/>
              </a:spcAft>
              <a:buFont typeface="Courier New" panose="02070309020205020404" pitchFamily="49" charset="0"/>
              <a:buChar char="o"/>
            </a:pPr>
            <a:r>
              <a:rPr lang="en-AU" dirty="0">
                <a:latin typeface="Calibri" panose="020F0502020204030204" pitchFamily="34" charset="0"/>
                <a:ea typeface="Calibri" panose="020F0502020204030204" pitchFamily="34" charset="0"/>
                <a:cs typeface="Times New Roman" panose="02020603050405020304" pitchFamily="18" charset="0"/>
              </a:rPr>
              <a:t>a more timely, safer, planned pathway to inpatient care</a:t>
            </a:r>
          </a:p>
          <a:p>
            <a:pPr marL="742950" lvl="1" indent="-285750">
              <a:lnSpc>
                <a:spcPct val="107000"/>
              </a:lnSpc>
              <a:spcBef>
                <a:spcPts val="0"/>
              </a:spcBef>
              <a:spcAft>
                <a:spcPts val="600"/>
              </a:spcAft>
              <a:buFont typeface="Courier New" panose="02070309020205020404" pitchFamily="49" charset="0"/>
              <a:buChar char="o"/>
            </a:pPr>
            <a:r>
              <a:rPr lang="en-AU" dirty="0">
                <a:effectLst/>
                <a:latin typeface="Calibri" panose="020F0502020204030204" pitchFamily="34" charset="0"/>
                <a:ea typeface="Calibri" panose="020F0502020204030204" pitchFamily="34" charset="0"/>
                <a:cs typeface="Times New Roman" panose="02020603050405020304" pitchFamily="18" charset="0"/>
              </a:rPr>
              <a:t>step down/transition back into community post-disc</a:t>
            </a:r>
            <a:r>
              <a:rPr lang="en-AU" dirty="0">
                <a:latin typeface="Calibri" panose="020F0502020204030204" pitchFamily="34" charset="0"/>
                <a:ea typeface="Calibri" panose="020F0502020204030204" pitchFamily="34" charset="0"/>
                <a:cs typeface="Times New Roman" panose="02020603050405020304" pitchFamily="18" charset="0"/>
              </a:rPr>
              <a:t>harge</a:t>
            </a:r>
          </a:p>
          <a:p>
            <a:pPr marL="742950" lvl="1" indent="-285750">
              <a:lnSpc>
                <a:spcPct val="107000"/>
              </a:lnSpc>
              <a:spcBef>
                <a:spcPts val="0"/>
              </a:spcBef>
              <a:spcAft>
                <a:spcPts val="600"/>
              </a:spcAft>
              <a:buFont typeface="Courier New" panose="02070309020205020404" pitchFamily="49" charset="0"/>
              <a:buChar char="o"/>
            </a:pPr>
            <a:r>
              <a:rPr lang="en-AU" dirty="0">
                <a:latin typeface="Calibri" panose="020F0502020204030204" pitchFamily="34" charset="0"/>
                <a:ea typeface="Calibri" panose="020F0502020204030204" pitchFamily="34" charset="0"/>
                <a:cs typeface="Times New Roman" panose="02020603050405020304" pitchFamily="18" charset="0"/>
              </a:rPr>
              <a:t>multidisciplinary assessment and treatment, care for new mental health presentations and those with undifferentiated conditions</a:t>
            </a:r>
          </a:p>
          <a:p>
            <a:pPr marL="742950" lvl="1" indent="-285750">
              <a:lnSpc>
                <a:spcPct val="107000"/>
              </a:lnSpc>
              <a:spcBef>
                <a:spcPts val="0"/>
              </a:spcBef>
              <a:spcAft>
                <a:spcPts val="600"/>
              </a:spcAft>
              <a:buFont typeface="Courier New" panose="02070309020205020404" pitchFamily="49" charset="0"/>
              <a:buChar char="o"/>
            </a:pPr>
            <a:r>
              <a:rPr lang="en-AU" dirty="0">
                <a:latin typeface="Calibri" panose="020F0502020204030204" pitchFamily="34" charset="0"/>
                <a:ea typeface="Calibri" panose="020F0502020204030204" pitchFamily="34" charset="0"/>
                <a:cs typeface="Times New Roman" panose="02020603050405020304" pitchFamily="18" charset="0"/>
              </a:rPr>
              <a:t>Assertive outreach and intensive case management.</a:t>
            </a:r>
            <a:endParaRPr lang="en-AU" dirty="0"/>
          </a:p>
        </p:txBody>
      </p:sp>
      <p:pic>
        <p:nvPicPr>
          <p:cNvPr id="1026" name="Picture 2">
            <a:extLst>
              <a:ext uri="{FF2B5EF4-FFF2-40B4-BE49-F238E27FC236}">
                <a16:creationId xmlns:a16="http://schemas.microsoft.com/office/drawing/2014/main" id="{8C9BF1B5-0F4D-BEA9-18C0-F66A619F7D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1671" y="88215"/>
            <a:ext cx="2374513" cy="1682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0746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23741-BC87-40F8-C71D-05EDB91AEDE6}"/>
              </a:ext>
            </a:extLst>
          </p:cNvPr>
          <p:cNvSpPr>
            <a:spLocks noGrp="1"/>
          </p:cNvSpPr>
          <p:nvPr>
            <p:ph type="title"/>
          </p:nvPr>
        </p:nvSpPr>
        <p:spPr>
          <a:xfrm>
            <a:off x="831850" y="1709739"/>
            <a:ext cx="10515600" cy="1204150"/>
          </a:xfrm>
        </p:spPr>
        <p:txBody>
          <a:bodyPr/>
          <a:lstStyle/>
          <a:p>
            <a:r>
              <a:rPr lang="en-US" dirty="0"/>
              <a:t>Evidence – the Case for Reform</a:t>
            </a:r>
            <a:endParaRPr lang="en-AU" dirty="0"/>
          </a:p>
        </p:txBody>
      </p:sp>
      <p:sp>
        <p:nvSpPr>
          <p:cNvPr id="3" name="Text Placeholder 2">
            <a:extLst>
              <a:ext uri="{FF2B5EF4-FFF2-40B4-BE49-F238E27FC236}">
                <a16:creationId xmlns:a16="http://schemas.microsoft.com/office/drawing/2014/main" id="{C25A45C0-8EAB-2053-1B8F-3B7484AFA406}"/>
              </a:ext>
            </a:extLst>
          </p:cNvPr>
          <p:cNvSpPr>
            <a:spLocks noGrp="1"/>
          </p:cNvSpPr>
          <p:nvPr>
            <p:ph type="body" idx="1"/>
          </p:nvPr>
        </p:nvSpPr>
        <p:spPr>
          <a:xfrm>
            <a:off x="953770" y="3194018"/>
            <a:ext cx="10515600" cy="1500187"/>
          </a:xfrm>
        </p:spPr>
        <p:txBody>
          <a:bodyPr/>
          <a:lstStyle/>
          <a:p>
            <a:r>
              <a:rPr lang="en-US" dirty="0"/>
              <a:t>Prevalence and Service Access</a:t>
            </a:r>
          </a:p>
          <a:p>
            <a:r>
              <a:rPr lang="en-US" dirty="0"/>
              <a:t>Aboriginal and Torres Strait Islander people of SEQ</a:t>
            </a:r>
            <a:endParaRPr lang="en-AU" dirty="0"/>
          </a:p>
        </p:txBody>
      </p:sp>
    </p:spTree>
    <p:extLst>
      <p:ext uri="{BB962C8B-B14F-4D97-AF65-F5344CB8AC3E}">
        <p14:creationId xmlns:p14="http://schemas.microsoft.com/office/powerpoint/2010/main" val="33268912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1F84B-7523-96B7-AF50-A5E31B05DF33}"/>
              </a:ext>
            </a:extLst>
          </p:cNvPr>
          <p:cNvSpPr>
            <a:spLocks noGrp="1"/>
          </p:cNvSpPr>
          <p:nvPr>
            <p:ph type="title"/>
          </p:nvPr>
        </p:nvSpPr>
        <p:spPr>
          <a:xfrm>
            <a:off x="838200" y="365126"/>
            <a:ext cx="10515600" cy="761147"/>
          </a:xfrm>
        </p:spPr>
        <p:txBody>
          <a:bodyPr>
            <a:normAutofit fontScale="90000"/>
          </a:bodyPr>
          <a:lstStyle/>
          <a:p>
            <a:pPr>
              <a:spcAft>
                <a:spcPts val="600"/>
              </a:spcAft>
            </a:pPr>
            <a:r>
              <a:rPr lang="en-US" dirty="0"/>
              <a:t>Staying Deadly Hubs</a:t>
            </a:r>
            <a:br>
              <a:rPr lang="en-US" dirty="0"/>
            </a:br>
            <a:endParaRPr lang="en-AU" dirty="0"/>
          </a:p>
        </p:txBody>
      </p:sp>
      <p:pic>
        <p:nvPicPr>
          <p:cNvPr id="1026" name="Picture 2">
            <a:extLst>
              <a:ext uri="{FF2B5EF4-FFF2-40B4-BE49-F238E27FC236}">
                <a16:creationId xmlns:a16="http://schemas.microsoft.com/office/drawing/2014/main" id="{8C9BF1B5-0F4D-BEA9-18C0-F66A619F7D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1671" y="88215"/>
            <a:ext cx="2374513" cy="1682907"/>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6">
            <a:extLst>
              <a:ext uri="{FF2B5EF4-FFF2-40B4-BE49-F238E27FC236}">
                <a16:creationId xmlns:a16="http://schemas.microsoft.com/office/drawing/2014/main" id="{85026A20-B7A6-5216-F474-ABA196610ABF}"/>
              </a:ext>
            </a:extLst>
          </p:cNvPr>
          <p:cNvPicPr>
            <a:picLocks noGrp="1" noChangeAspect="1"/>
          </p:cNvPicPr>
          <p:nvPr>
            <p:ph idx="1"/>
          </p:nvPr>
        </p:nvPicPr>
        <p:blipFill>
          <a:blip r:embed="rId4"/>
          <a:stretch>
            <a:fillRect/>
          </a:stretch>
        </p:blipFill>
        <p:spPr>
          <a:xfrm>
            <a:off x="1158240" y="701694"/>
            <a:ext cx="7303008" cy="5899883"/>
          </a:xfrm>
        </p:spPr>
      </p:pic>
    </p:spTree>
    <p:extLst>
      <p:ext uri="{BB962C8B-B14F-4D97-AF65-F5344CB8AC3E}">
        <p14:creationId xmlns:p14="http://schemas.microsoft.com/office/powerpoint/2010/main" val="19948103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1F84B-7523-96B7-AF50-A5E31B05DF33}"/>
              </a:ext>
            </a:extLst>
          </p:cNvPr>
          <p:cNvSpPr>
            <a:spLocks noGrp="1"/>
          </p:cNvSpPr>
          <p:nvPr>
            <p:ph type="title"/>
          </p:nvPr>
        </p:nvSpPr>
        <p:spPr>
          <a:xfrm>
            <a:off x="365328" y="171450"/>
            <a:ext cx="7567092" cy="759353"/>
          </a:xfrm>
        </p:spPr>
        <p:txBody>
          <a:bodyPr>
            <a:normAutofit fontScale="90000"/>
          </a:bodyPr>
          <a:lstStyle/>
          <a:p>
            <a:pPr>
              <a:spcAft>
                <a:spcPts val="600"/>
              </a:spcAft>
            </a:pPr>
            <a:r>
              <a:rPr lang="en-US" sz="3600" dirty="0"/>
              <a:t>Staying Deadly Hubs – Deadly data to date</a:t>
            </a:r>
            <a:endParaRPr lang="en-AU" sz="3600" dirty="0"/>
          </a:p>
        </p:txBody>
      </p:sp>
      <p:pic>
        <p:nvPicPr>
          <p:cNvPr id="1026" name="Picture 2">
            <a:extLst>
              <a:ext uri="{FF2B5EF4-FFF2-40B4-BE49-F238E27FC236}">
                <a16:creationId xmlns:a16="http://schemas.microsoft.com/office/drawing/2014/main" id="{8C9BF1B5-0F4D-BEA9-18C0-F66A619F7D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81310" y="88216"/>
            <a:ext cx="1604874" cy="11374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0E390E1-60A7-2A76-6711-CCD29D70E9DE}"/>
              </a:ext>
            </a:extLst>
          </p:cNvPr>
          <p:cNvPicPr>
            <a:picLocks noChangeAspect="1"/>
          </p:cNvPicPr>
          <p:nvPr/>
        </p:nvPicPr>
        <p:blipFill>
          <a:blip r:embed="rId4"/>
          <a:srcRect t="2007"/>
          <a:stretch/>
        </p:blipFill>
        <p:spPr>
          <a:xfrm>
            <a:off x="5955030" y="1895978"/>
            <a:ext cx="5976853" cy="3452585"/>
          </a:xfrm>
          <a:prstGeom prst="rect">
            <a:avLst/>
          </a:prstGeom>
          <a:ln>
            <a:solidFill>
              <a:schemeClr val="tx1"/>
            </a:solidFill>
          </a:ln>
        </p:spPr>
      </p:pic>
      <p:sp>
        <p:nvSpPr>
          <p:cNvPr id="8" name="TextBox 7">
            <a:extLst>
              <a:ext uri="{FF2B5EF4-FFF2-40B4-BE49-F238E27FC236}">
                <a16:creationId xmlns:a16="http://schemas.microsoft.com/office/drawing/2014/main" id="{3C9E1DB3-1D05-A5FE-A596-685C7D65BDC0}"/>
              </a:ext>
            </a:extLst>
          </p:cNvPr>
          <p:cNvSpPr txBox="1"/>
          <p:nvPr/>
        </p:nvSpPr>
        <p:spPr>
          <a:xfrm>
            <a:off x="365328" y="922822"/>
            <a:ext cx="9429750" cy="461665"/>
          </a:xfrm>
          <a:prstGeom prst="rect">
            <a:avLst/>
          </a:prstGeom>
          <a:noFill/>
        </p:spPr>
        <p:txBody>
          <a:bodyPr wrap="square" rtlCol="0">
            <a:spAutoFit/>
          </a:bodyPr>
          <a:lstStyle/>
          <a:p>
            <a:r>
              <a:rPr lang="en-US" sz="2400" b="1" dirty="0"/>
              <a:t>West Moreton Staying Deadly Hub – to end October 2024 (9 months)</a:t>
            </a:r>
            <a:endParaRPr lang="en-AU" sz="2400" b="1" dirty="0"/>
          </a:p>
        </p:txBody>
      </p:sp>
      <p:sp>
        <p:nvSpPr>
          <p:cNvPr id="9" name="TextBox 8">
            <a:extLst>
              <a:ext uri="{FF2B5EF4-FFF2-40B4-BE49-F238E27FC236}">
                <a16:creationId xmlns:a16="http://schemas.microsoft.com/office/drawing/2014/main" id="{F68D6F34-F196-00B1-3F3F-F8552E4A9497}"/>
              </a:ext>
            </a:extLst>
          </p:cNvPr>
          <p:cNvSpPr txBox="1"/>
          <p:nvPr/>
        </p:nvSpPr>
        <p:spPr>
          <a:xfrm>
            <a:off x="365328" y="1790090"/>
            <a:ext cx="4857750" cy="3277820"/>
          </a:xfrm>
          <a:prstGeom prst="rect">
            <a:avLst/>
          </a:prstGeom>
          <a:noFill/>
        </p:spPr>
        <p:txBody>
          <a:bodyPr wrap="square" rtlCol="0">
            <a:spAutoFit/>
          </a:bodyPr>
          <a:lstStyle/>
          <a:p>
            <a:pPr marL="285750" indent="-285750">
              <a:spcBef>
                <a:spcPts val="600"/>
              </a:spcBef>
              <a:buFont typeface="Wingdings" panose="05000000000000000000" pitchFamily="2" charset="2"/>
              <a:buChar char="v"/>
            </a:pPr>
            <a:r>
              <a:rPr lang="en-US" sz="2400" dirty="0"/>
              <a:t> Total 248 clients to date have had care provided through the Hub</a:t>
            </a:r>
          </a:p>
          <a:p>
            <a:pPr marL="285750" indent="-285750">
              <a:spcBef>
                <a:spcPts val="600"/>
              </a:spcBef>
              <a:buFont typeface="Wingdings" panose="05000000000000000000" pitchFamily="2" charset="2"/>
              <a:buChar char="v"/>
            </a:pPr>
            <a:r>
              <a:rPr lang="en-US" sz="2400" dirty="0"/>
              <a:t>99% Aboriginal and/or Torres Strait Islander, 1% = non-Indigenous member of an Indigenous family</a:t>
            </a:r>
          </a:p>
          <a:p>
            <a:pPr marL="285750" indent="-285750">
              <a:spcBef>
                <a:spcPts val="600"/>
              </a:spcBef>
              <a:buFont typeface="Wingdings" panose="05000000000000000000" pitchFamily="2" charset="2"/>
              <a:buChar char="v"/>
            </a:pPr>
            <a:r>
              <a:rPr lang="en-US" sz="2400" dirty="0"/>
              <a:t> 56% female, 44% male</a:t>
            </a:r>
          </a:p>
          <a:p>
            <a:pPr marL="285750" indent="-285750">
              <a:spcBef>
                <a:spcPts val="600"/>
              </a:spcBef>
              <a:buFont typeface="Wingdings" panose="05000000000000000000" pitchFamily="2" charset="2"/>
              <a:buChar char="v"/>
            </a:pPr>
            <a:r>
              <a:rPr lang="en-US" sz="2400" dirty="0"/>
              <a:t> 34% of males and 29% of females are under the age of 25 years</a:t>
            </a:r>
          </a:p>
        </p:txBody>
      </p:sp>
      <p:sp>
        <p:nvSpPr>
          <p:cNvPr id="10" name="TextBox 9">
            <a:extLst>
              <a:ext uri="{FF2B5EF4-FFF2-40B4-BE49-F238E27FC236}">
                <a16:creationId xmlns:a16="http://schemas.microsoft.com/office/drawing/2014/main" id="{FD86649C-A628-47B4-B4BF-43177443DF3E}"/>
              </a:ext>
            </a:extLst>
          </p:cNvPr>
          <p:cNvSpPr txBox="1"/>
          <p:nvPr/>
        </p:nvSpPr>
        <p:spPr>
          <a:xfrm>
            <a:off x="586740" y="5664947"/>
            <a:ext cx="11018520" cy="707886"/>
          </a:xfrm>
          <a:prstGeom prst="rect">
            <a:avLst/>
          </a:prstGeom>
          <a:noFill/>
        </p:spPr>
        <p:txBody>
          <a:bodyPr wrap="square" rtlCol="0">
            <a:spAutoFit/>
          </a:bodyPr>
          <a:lstStyle/>
          <a:p>
            <a:r>
              <a:rPr lang="en-US" sz="2000" b="1" i="1" dirty="0"/>
              <a:t>Formal evaluation is underway, funded by Queensland Health, and conducted by the Queensland Centre for Mental Health Research (QCMHR)</a:t>
            </a:r>
            <a:endParaRPr lang="en-AU" sz="2000" b="1" i="1" dirty="0"/>
          </a:p>
        </p:txBody>
      </p:sp>
    </p:spTree>
    <p:extLst>
      <p:ext uri="{BB962C8B-B14F-4D97-AF65-F5344CB8AC3E}">
        <p14:creationId xmlns:p14="http://schemas.microsoft.com/office/powerpoint/2010/main" val="22732750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1F84B-7523-96B7-AF50-A5E31B05DF33}"/>
              </a:ext>
            </a:extLst>
          </p:cNvPr>
          <p:cNvSpPr>
            <a:spLocks noGrp="1"/>
          </p:cNvSpPr>
          <p:nvPr>
            <p:ph type="title"/>
          </p:nvPr>
        </p:nvSpPr>
        <p:spPr>
          <a:xfrm>
            <a:off x="838200" y="365126"/>
            <a:ext cx="10515600" cy="761147"/>
          </a:xfrm>
        </p:spPr>
        <p:txBody>
          <a:bodyPr>
            <a:normAutofit fontScale="90000"/>
          </a:bodyPr>
          <a:lstStyle/>
          <a:p>
            <a:pPr>
              <a:spcAft>
                <a:spcPts val="600"/>
              </a:spcAft>
            </a:pPr>
            <a:br>
              <a:rPr lang="en-US" dirty="0"/>
            </a:br>
            <a:br>
              <a:rPr lang="en-US" dirty="0"/>
            </a:br>
            <a:r>
              <a:rPr lang="en-US" spc="-10" dirty="0">
                <a:effectLst/>
                <a:latin typeface="Calibri Light" panose="020F0302020204030204" pitchFamily="34" charset="0"/>
                <a:ea typeface="Calibri Light" panose="020F0302020204030204" pitchFamily="34" charset="0"/>
                <a:cs typeface="Calibri Light" panose="020F0302020204030204" pitchFamily="34" charset="0"/>
              </a:rPr>
              <a:t>Staying Deadly | Headspace</a:t>
            </a:r>
            <a:br>
              <a:rPr lang="en-AU" spc="-10" dirty="0">
                <a:effectLst/>
                <a:latin typeface="Calibri" panose="020F0502020204030204" pitchFamily="34" charset="0"/>
                <a:ea typeface="Calibri" panose="020F0502020204030204" pitchFamily="34" charset="0"/>
              </a:rPr>
            </a:br>
            <a:br>
              <a:rPr lang="en-US" dirty="0"/>
            </a:br>
            <a:endParaRPr lang="en-AU" dirty="0"/>
          </a:p>
        </p:txBody>
      </p:sp>
      <p:sp>
        <p:nvSpPr>
          <p:cNvPr id="3" name="Content Placeholder 2">
            <a:extLst>
              <a:ext uri="{FF2B5EF4-FFF2-40B4-BE49-F238E27FC236}">
                <a16:creationId xmlns:a16="http://schemas.microsoft.com/office/drawing/2014/main" id="{EED1A4FF-CE24-3524-9122-A196A57F7E82}"/>
              </a:ext>
            </a:extLst>
          </p:cNvPr>
          <p:cNvSpPr>
            <a:spLocks noGrp="1"/>
          </p:cNvSpPr>
          <p:nvPr>
            <p:ph idx="1"/>
          </p:nvPr>
        </p:nvSpPr>
        <p:spPr>
          <a:xfrm>
            <a:off x="708770" y="1572768"/>
            <a:ext cx="10645030" cy="4596384"/>
          </a:xfrm>
        </p:spPr>
        <p:txBody>
          <a:bodyPr>
            <a:normAutofit fontScale="92500" lnSpcReduction="20000"/>
          </a:bodyPr>
          <a:lstStyle/>
          <a:p>
            <a:pPr marL="0" lvl="0" indent="0" algn="just">
              <a:lnSpc>
                <a:spcPct val="107000"/>
              </a:lnSpc>
              <a:spcBef>
                <a:spcPts val="600"/>
              </a:spcBef>
              <a:spcAft>
                <a:spcPts val="300"/>
              </a:spcAft>
              <a:buNone/>
            </a:pPr>
            <a:r>
              <a:rPr lang="en-US" sz="1800" b="1" kern="100" dirty="0">
                <a:effectLst/>
                <a:latin typeface="Avenir Next LT Pro" panose="020B0504020202020204" pitchFamily="34" charset="0"/>
                <a:ea typeface="Calibri" panose="020F0502020204030204" pitchFamily="34" charset="0"/>
                <a:cs typeface="Arial" panose="020B0604020202020204" pitchFamily="34" charset="0"/>
              </a:rPr>
              <a:t>Youth Mental Health Services</a:t>
            </a:r>
          </a:p>
          <a:p>
            <a:pPr marL="342900" lvl="0" indent="-342900">
              <a:lnSpc>
                <a:spcPct val="107000"/>
              </a:lnSpc>
              <a:spcBef>
                <a:spcPts val="0"/>
              </a:spcBef>
              <a:spcAft>
                <a:spcPts val="600"/>
              </a:spcAft>
              <a:buFont typeface="Symbol" panose="05050102010706020507" pitchFamily="18" charset="2"/>
              <a:buChar char=""/>
            </a:pPr>
            <a:r>
              <a:rPr lang="en-AU" sz="2400" dirty="0">
                <a:effectLst/>
                <a:ea typeface="Calibri" panose="020F0502020204030204" pitchFamily="34" charset="0"/>
                <a:cs typeface="Times New Roman" panose="02020603050405020304" pitchFamily="18" charset="0"/>
              </a:rPr>
              <a:t>IUIH has been funded by the Commonwealth Dept of Health </a:t>
            </a:r>
            <a:r>
              <a:rPr lang="en-AU" sz="2400" dirty="0">
                <a:ea typeface="Calibri" panose="020F0502020204030204" pitchFamily="34" charset="0"/>
                <a:cs typeface="Times New Roman" panose="02020603050405020304" pitchFamily="18" charset="0"/>
              </a:rPr>
              <a:t>through the Brisbane North PHN to establish a First Nations specific headspace service </a:t>
            </a:r>
          </a:p>
          <a:p>
            <a:pPr marL="800100" lvl="1" indent="-342900">
              <a:lnSpc>
                <a:spcPct val="107000"/>
              </a:lnSpc>
              <a:spcBef>
                <a:spcPts val="0"/>
              </a:spcBef>
              <a:spcAft>
                <a:spcPts val="600"/>
              </a:spcAft>
              <a:buFont typeface="Symbol" panose="05050102010706020507" pitchFamily="18" charset="2"/>
              <a:buChar char=""/>
            </a:pPr>
            <a:r>
              <a:rPr lang="en-US" dirty="0"/>
              <a:t>First of its kind in Australia</a:t>
            </a:r>
          </a:p>
          <a:p>
            <a:pPr marL="800100" lvl="1" indent="-342900">
              <a:lnSpc>
                <a:spcPct val="107000"/>
              </a:lnSpc>
              <a:spcBef>
                <a:spcPts val="0"/>
              </a:spcBef>
              <a:spcAft>
                <a:spcPts val="600"/>
              </a:spcAft>
              <a:buFont typeface="Symbol" panose="05050102010706020507" pitchFamily="18" charset="2"/>
              <a:buChar char=""/>
            </a:pPr>
            <a:r>
              <a:rPr lang="en-US" dirty="0"/>
              <a:t>Established in Deception Bay 2023/24</a:t>
            </a:r>
          </a:p>
          <a:p>
            <a:pPr marL="800100" lvl="1" indent="-342900">
              <a:lnSpc>
                <a:spcPct val="107000"/>
              </a:lnSpc>
              <a:spcBef>
                <a:spcPts val="0"/>
              </a:spcBef>
              <a:spcAft>
                <a:spcPts val="600"/>
              </a:spcAft>
              <a:buFont typeface="Symbol" panose="05050102010706020507" pitchFamily="18" charset="2"/>
              <a:buChar char=""/>
            </a:pPr>
            <a:r>
              <a:rPr lang="en-US" dirty="0"/>
              <a:t>Target: young people aged 12-25 years</a:t>
            </a:r>
          </a:p>
          <a:p>
            <a:pPr marL="800100" lvl="1" indent="-342900">
              <a:lnSpc>
                <a:spcPct val="107000"/>
              </a:lnSpc>
              <a:spcBef>
                <a:spcPts val="0"/>
              </a:spcBef>
              <a:spcAft>
                <a:spcPts val="600"/>
              </a:spcAft>
              <a:buFont typeface="Symbol" panose="05050102010706020507" pitchFamily="18" charset="2"/>
              <a:buChar char=""/>
            </a:pPr>
            <a:r>
              <a:rPr lang="en-US" dirty="0"/>
              <a:t>Mental health and well-being assessment, early intervention, and care</a:t>
            </a:r>
          </a:p>
          <a:p>
            <a:pPr marL="800100" lvl="1" indent="-342900">
              <a:lnSpc>
                <a:spcPct val="107000"/>
              </a:lnSpc>
              <a:spcBef>
                <a:spcPts val="0"/>
              </a:spcBef>
              <a:spcAft>
                <a:spcPts val="600"/>
              </a:spcAft>
              <a:buFont typeface="Symbol" panose="05050102010706020507" pitchFamily="18" charset="2"/>
              <a:buChar char=""/>
            </a:pPr>
            <a:r>
              <a:rPr lang="en-US" dirty="0"/>
              <a:t>Workforce and model concept like the Staying Deadly Hub described earlier, ensuring there is no wrong door for young people seeking access to care and support and providing age-appropriate, clinically and culturally safe and secure connection to other services if needed</a:t>
            </a:r>
          </a:p>
          <a:p>
            <a:pPr marL="342900" lvl="0" indent="-342900">
              <a:lnSpc>
                <a:spcPct val="107000"/>
              </a:lnSpc>
              <a:spcBef>
                <a:spcPts val="0"/>
              </a:spcBef>
              <a:spcAft>
                <a:spcPts val="600"/>
              </a:spcAft>
              <a:buFont typeface="Symbol" panose="05050102010706020507" pitchFamily="18" charset="2"/>
              <a:buChar char=""/>
            </a:pPr>
            <a:r>
              <a:rPr lang="en-AU" sz="2400" dirty="0">
                <a:ea typeface="Calibri" panose="020F0502020204030204" pitchFamily="34" charset="0"/>
                <a:cs typeface="Times New Roman" panose="02020603050405020304" pitchFamily="18" charset="0"/>
              </a:rPr>
              <a:t>IUIH also provides early intervention services for vulnerable young people (aged 10-17 years) in partnership with CHQ</a:t>
            </a:r>
          </a:p>
        </p:txBody>
      </p:sp>
      <p:pic>
        <p:nvPicPr>
          <p:cNvPr id="1026" name="Picture 2">
            <a:extLst>
              <a:ext uri="{FF2B5EF4-FFF2-40B4-BE49-F238E27FC236}">
                <a16:creationId xmlns:a16="http://schemas.microsoft.com/office/drawing/2014/main" id="{8C9BF1B5-0F4D-BEA9-18C0-F66A619F7D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1671" y="88215"/>
            <a:ext cx="2374513" cy="1682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96307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2E41F-9550-806D-441F-48200D437565}"/>
              </a:ext>
            </a:extLst>
          </p:cNvPr>
          <p:cNvSpPr>
            <a:spLocks noGrp="1"/>
          </p:cNvSpPr>
          <p:nvPr>
            <p:ph type="title"/>
          </p:nvPr>
        </p:nvSpPr>
        <p:spPr>
          <a:xfrm>
            <a:off x="838200" y="365126"/>
            <a:ext cx="10515600" cy="761147"/>
          </a:xfrm>
        </p:spPr>
        <p:txBody>
          <a:bodyPr/>
          <a:lstStyle/>
          <a:p>
            <a:r>
              <a:rPr lang="en-US" dirty="0"/>
              <a:t>Sources</a:t>
            </a:r>
            <a:endParaRPr lang="en-AU" dirty="0"/>
          </a:p>
        </p:txBody>
      </p:sp>
      <p:sp>
        <p:nvSpPr>
          <p:cNvPr id="3" name="Content Placeholder 2">
            <a:extLst>
              <a:ext uri="{FF2B5EF4-FFF2-40B4-BE49-F238E27FC236}">
                <a16:creationId xmlns:a16="http://schemas.microsoft.com/office/drawing/2014/main" id="{E12ADE5A-76E6-C999-6F76-BCFBE5DEBE8E}"/>
              </a:ext>
            </a:extLst>
          </p:cNvPr>
          <p:cNvSpPr>
            <a:spLocks noGrp="1"/>
          </p:cNvSpPr>
          <p:nvPr>
            <p:ph idx="1"/>
          </p:nvPr>
        </p:nvSpPr>
        <p:spPr>
          <a:xfrm>
            <a:off x="838200" y="1248937"/>
            <a:ext cx="10515600" cy="4673502"/>
          </a:xfrm>
        </p:spPr>
        <p:txBody>
          <a:bodyPr/>
          <a:lstStyle/>
          <a:p>
            <a:pPr marL="342900" indent="-342900" algn="just">
              <a:buFont typeface="+mj-lt"/>
              <a:buAutoNum type="arabicPeriod"/>
            </a:pPr>
            <a:r>
              <a:rPr lang="en-AU" sz="2000" kern="100" dirty="0">
                <a:effectLst/>
                <a:latin typeface="Avenir Next LT Pro" panose="020B0504020202020204" pitchFamily="34" charset="0"/>
                <a:ea typeface="Calibri" panose="020F0502020204030204" pitchFamily="34" charset="0"/>
                <a:cs typeface="Arial" panose="020B0604020202020204" pitchFamily="34" charset="0"/>
              </a:rPr>
              <a:t>Queensland Urban Indigenous Mental Health Survey (QUIMHS) Research Team. </a:t>
            </a:r>
            <a:r>
              <a:rPr lang="en-AU" sz="2000" i="1" kern="100" dirty="0">
                <a:effectLst/>
                <a:latin typeface="Avenir Next LT Pro" panose="020B0504020202020204" pitchFamily="34" charset="0"/>
                <a:ea typeface="Calibri" panose="020F0502020204030204" pitchFamily="34" charset="0"/>
                <a:cs typeface="Arial" panose="020B0604020202020204" pitchFamily="34" charset="0"/>
              </a:rPr>
              <a:t>The Staying Deadly Survey – Queensland Urban Indigenous Mental Health Survey Report</a:t>
            </a:r>
            <a:r>
              <a:rPr lang="en-AU" sz="2000" kern="100" dirty="0">
                <a:effectLst/>
                <a:latin typeface="Avenir Next LT Pro" panose="020B0504020202020204" pitchFamily="34" charset="0"/>
                <a:ea typeface="Calibri" panose="020F0502020204030204" pitchFamily="34" charset="0"/>
                <a:cs typeface="Arial" panose="020B0604020202020204" pitchFamily="34" charset="0"/>
              </a:rPr>
              <a:t>. Brisbane: Queensland Centre for Mental Health Research, 2023. DOI: 10.14264/1c4e5ce available at </a:t>
            </a:r>
            <a:r>
              <a:rPr lang="en-AU" sz="2000" u="sng" kern="100" dirty="0">
                <a:solidFill>
                  <a:srgbClr val="F7B615"/>
                </a:solidFill>
                <a:effectLst/>
                <a:latin typeface="Avenir Next LT Pro" panose="020B0504020202020204" pitchFamily="34" charset="0"/>
                <a:ea typeface="Calibri" panose="020F0502020204030204" pitchFamily="34" charset="0"/>
                <a:cs typeface="Arial" panose="020B0604020202020204" pitchFamily="34" charset="0"/>
                <a:hlinkClick r:id="rId3"/>
              </a:rPr>
              <a:t>https://qcmhr.org/uncategorised/queensland-urban-indigenous-mental-health-survey</a:t>
            </a:r>
            <a:r>
              <a:rPr lang="en-AU" sz="2000" kern="100" dirty="0">
                <a:effectLst/>
                <a:latin typeface="Avenir Next LT Pro" panose="020B0504020202020204" pitchFamily="34" charset="0"/>
                <a:ea typeface="Calibri" panose="020F0502020204030204" pitchFamily="34" charset="0"/>
                <a:cs typeface="Arial" panose="020B0604020202020204" pitchFamily="34" charset="0"/>
              </a:rPr>
              <a:t>.</a:t>
            </a:r>
          </a:p>
          <a:p>
            <a:pPr marL="342900" indent="-342900" algn="just">
              <a:buFont typeface="+mj-lt"/>
              <a:buAutoNum type="arabicPeriod"/>
            </a:pPr>
            <a:r>
              <a:rPr lang="en-US" sz="2000" kern="100" dirty="0">
                <a:effectLst/>
                <a:latin typeface="Avenir Next LT Pro" panose="020B0504020202020204" pitchFamily="34" charset="0"/>
                <a:ea typeface="Calibri" panose="020F0502020204030204" pitchFamily="34" charset="0"/>
                <a:cs typeface="Arial" panose="020B0604020202020204" pitchFamily="34" charset="0"/>
              </a:rPr>
              <a:t>Queensland Centre for Mental Health Research (QCMHR) Project Team. Indigenous Mental Health Services in SEQ (ISEQ-NMHSPF) Final Report. Brisbane: </a:t>
            </a:r>
            <a:r>
              <a:rPr lang="en-AU" sz="2000" kern="100" dirty="0">
                <a:effectLst/>
                <a:latin typeface="Avenir Next LT Pro" panose="020B0504020202020204" pitchFamily="34" charset="0"/>
                <a:ea typeface="Calibri" panose="020F0502020204030204" pitchFamily="34" charset="0"/>
                <a:cs typeface="Arial" panose="020B0604020202020204" pitchFamily="34" charset="0"/>
              </a:rPr>
              <a:t>Queensland Centre for Mental Health Research, 2022 </a:t>
            </a:r>
            <a:r>
              <a:rPr lang="en-AU" sz="2000" dirty="0">
                <a:effectLst/>
                <a:latin typeface="Avenir Next LT Pro" panose="020B0504020202020204" pitchFamily="34" charset="0"/>
                <a:ea typeface="Calibri" panose="020F0502020204030204" pitchFamily="34" charset="0"/>
                <a:cs typeface="Arial" panose="020B0604020202020204" pitchFamily="34" charset="0"/>
              </a:rPr>
              <a:t>available at </a:t>
            </a:r>
            <a:r>
              <a:rPr lang="en-AU" sz="2000" u="sng" dirty="0">
                <a:solidFill>
                  <a:srgbClr val="F7B615"/>
                </a:solidFill>
                <a:effectLst/>
                <a:latin typeface="Avenir Next LT Pro" panose="020B0504020202020204" pitchFamily="34" charset="0"/>
                <a:ea typeface="Calibri" panose="020F0502020204030204" pitchFamily="34" charset="0"/>
                <a:cs typeface="Arial" panose="020B0604020202020204" pitchFamily="34" charset="0"/>
                <a:hlinkClick r:id="rId4"/>
              </a:rPr>
              <a:t>https://qcmhr.org/uncategorised/analysis-of-mental-health-service-provision-for-aboriginal-and-torres-strait-islander-populations-in-south-east-queensland-iseq-nmhspf</a:t>
            </a:r>
            <a:endParaRPr lang="en-AU" sz="2000" u="sng" kern="100" dirty="0">
              <a:latin typeface="Avenir Next LT Pro" panose="020B0504020202020204" pitchFamily="34" charset="0"/>
              <a:ea typeface="Calibri" panose="020F0502020204030204" pitchFamily="34" charset="0"/>
              <a:cs typeface="Arial" panose="020B0604020202020204" pitchFamily="34" charset="0"/>
            </a:endParaRPr>
          </a:p>
          <a:p>
            <a:pPr marL="342900" indent="-342900" algn="just">
              <a:buFont typeface="+mj-lt"/>
              <a:buAutoNum type="arabicPeriod"/>
            </a:pPr>
            <a:r>
              <a:rPr lang="en-AU" sz="2000" kern="1050" spc="-10" dirty="0">
                <a:solidFill>
                  <a:srgbClr val="3A3E3E"/>
                </a:solidFill>
                <a:effectLst/>
                <a:latin typeface="Avenir Next LT Pro" panose="020B0504020202020204" pitchFamily="34" charset="0"/>
                <a:ea typeface="Calibri" panose="020F0502020204030204" pitchFamily="34" charset="0"/>
                <a:cs typeface="Arial" panose="020B0604020202020204" pitchFamily="34" charset="0"/>
              </a:rPr>
              <a:t>Queensland Health (2023). </a:t>
            </a:r>
            <a:r>
              <a:rPr lang="en-AU" sz="2000" i="1" kern="1050" spc="-10" dirty="0">
                <a:solidFill>
                  <a:srgbClr val="3A3E3E"/>
                </a:solidFill>
                <a:effectLst/>
                <a:latin typeface="Avenir Next LT Pro" panose="020B0504020202020204" pitchFamily="34" charset="0"/>
                <a:ea typeface="Calibri" panose="020F0502020204030204" pitchFamily="34" charset="0"/>
                <a:cs typeface="Arial" panose="020B0604020202020204" pitchFamily="34" charset="0"/>
              </a:rPr>
              <a:t>Queensland First Nations Peoples Burden of Disease Report, </a:t>
            </a:r>
            <a:r>
              <a:rPr lang="en-AU" sz="2000" kern="1050" spc="-10" dirty="0">
                <a:solidFill>
                  <a:srgbClr val="3A3E3E"/>
                </a:solidFill>
                <a:effectLst/>
                <a:latin typeface="Avenir Next LT Pro" panose="020B0504020202020204" pitchFamily="34" charset="0"/>
                <a:ea typeface="Calibri" panose="020F0502020204030204" pitchFamily="34" charset="0"/>
                <a:cs typeface="Arial" panose="020B0604020202020204" pitchFamily="34" charset="0"/>
              </a:rPr>
              <a:t>Queensland Health, Brisbane available from Office of the Chief </a:t>
            </a:r>
            <a:r>
              <a:rPr lang="en-AU" sz="2000" kern="1050" spc="-10" dirty="0">
                <a:solidFill>
                  <a:srgbClr val="3A3E3E"/>
                </a:solidFill>
                <a:latin typeface="Avenir Next LT Pro" panose="020B0504020202020204" pitchFamily="34" charset="0"/>
                <a:ea typeface="Calibri" panose="020F0502020204030204" pitchFamily="34" charset="0"/>
                <a:cs typeface="Arial" panose="020B0604020202020204" pitchFamily="34" charset="0"/>
              </a:rPr>
              <a:t>First Nations </a:t>
            </a:r>
            <a:r>
              <a:rPr lang="en-AU" sz="2000" kern="1050" spc="-10" dirty="0">
                <a:solidFill>
                  <a:srgbClr val="3A3E3E"/>
                </a:solidFill>
                <a:effectLst/>
                <a:latin typeface="Avenir Next LT Pro" panose="020B0504020202020204" pitchFamily="34" charset="0"/>
                <a:ea typeface="Calibri" panose="020F0502020204030204" pitchFamily="34" charset="0"/>
                <a:cs typeface="Arial" panose="020B0604020202020204" pitchFamily="34" charset="0"/>
              </a:rPr>
              <a:t>Health Officer – </a:t>
            </a:r>
            <a:r>
              <a:rPr lang="en-AU" sz="2000" kern="1050" spc="-10" dirty="0">
                <a:solidFill>
                  <a:srgbClr val="3A3E3E"/>
                </a:solidFill>
                <a:effectLst/>
                <a:latin typeface="Avenir Next LT Pro" panose="020B0504020202020204" pitchFamily="34" charset="0"/>
                <a:ea typeface="Calibri" panose="020F0502020204030204" pitchFamily="34" charset="0"/>
                <a:cs typeface="Arial" panose="020B0604020202020204" pitchFamily="34" charset="0"/>
                <a:hlinkClick r:id="rId5"/>
              </a:rPr>
              <a:t>Daniel.Williamson@health.qld.go</a:t>
            </a:r>
            <a:r>
              <a:rPr lang="en-AU" sz="2000" kern="1050" spc="-10" dirty="0">
                <a:solidFill>
                  <a:srgbClr val="3A3E3E"/>
                </a:solidFill>
                <a:latin typeface="Avenir Next LT Pro" panose="020B0504020202020204" pitchFamily="34" charset="0"/>
                <a:ea typeface="Calibri" panose="020F0502020204030204" pitchFamily="34" charset="0"/>
                <a:cs typeface="Arial" panose="020B0604020202020204" pitchFamily="34" charset="0"/>
                <a:hlinkClick r:id="rId5"/>
              </a:rPr>
              <a:t>v.au</a:t>
            </a:r>
            <a:r>
              <a:rPr lang="en-AU" sz="2000" kern="1050" spc="-10" dirty="0">
                <a:solidFill>
                  <a:srgbClr val="3A3E3E"/>
                </a:solidFill>
                <a:latin typeface="Avenir Next LT Pro" panose="020B0504020202020204" pitchFamily="34" charset="0"/>
                <a:ea typeface="Calibri" panose="020F0502020204030204" pitchFamily="34" charset="0"/>
                <a:cs typeface="Arial" panose="020B0604020202020204" pitchFamily="34" charset="0"/>
              </a:rPr>
              <a:t>. </a:t>
            </a:r>
          </a:p>
          <a:p>
            <a:pPr marL="0" indent="0">
              <a:buNone/>
            </a:pPr>
            <a:endParaRPr lang="en-AU" sz="1800" kern="1050" spc="-10" dirty="0">
              <a:solidFill>
                <a:srgbClr val="3A3E3E"/>
              </a:solidFill>
              <a:latin typeface="Avenir Next LT Pro" panose="020B05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00353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1F84B-7523-96B7-AF50-A5E31B05DF33}"/>
              </a:ext>
            </a:extLst>
          </p:cNvPr>
          <p:cNvSpPr>
            <a:spLocks noGrp="1"/>
          </p:cNvSpPr>
          <p:nvPr>
            <p:ph type="title"/>
          </p:nvPr>
        </p:nvSpPr>
        <p:spPr>
          <a:xfrm>
            <a:off x="838199" y="365126"/>
            <a:ext cx="10714463" cy="570435"/>
          </a:xfrm>
        </p:spPr>
        <p:txBody>
          <a:bodyPr>
            <a:normAutofit fontScale="90000"/>
          </a:bodyPr>
          <a:lstStyle/>
          <a:p>
            <a:br>
              <a:rPr lang="en-US" dirty="0"/>
            </a:br>
            <a:r>
              <a:rPr lang="en-US" dirty="0"/>
              <a:t>Overview of Recent Research –  SEQ </a:t>
            </a:r>
            <a:endParaRPr lang="en-AU" dirty="0"/>
          </a:p>
        </p:txBody>
      </p:sp>
      <p:sp>
        <p:nvSpPr>
          <p:cNvPr id="3" name="Content Placeholder 2">
            <a:extLst>
              <a:ext uri="{FF2B5EF4-FFF2-40B4-BE49-F238E27FC236}">
                <a16:creationId xmlns:a16="http://schemas.microsoft.com/office/drawing/2014/main" id="{EED1A4FF-CE24-3524-9122-A196A57F7E82}"/>
              </a:ext>
            </a:extLst>
          </p:cNvPr>
          <p:cNvSpPr>
            <a:spLocks noGrp="1"/>
          </p:cNvSpPr>
          <p:nvPr>
            <p:ph idx="1"/>
          </p:nvPr>
        </p:nvSpPr>
        <p:spPr>
          <a:xfrm>
            <a:off x="757627" y="1678254"/>
            <a:ext cx="5240837" cy="4783874"/>
          </a:xfrm>
        </p:spPr>
        <p:txBody>
          <a:bodyPr>
            <a:normAutofit/>
          </a:bodyPr>
          <a:lstStyle/>
          <a:p>
            <a:pPr algn="just">
              <a:spcAft>
                <a:spcPts val="600"/>
              </a:spcAft>
            </a:pPr>
            <a:r>
              <a:rPr lang="en-US" sz="2400" dirty="0"/>
              <a:t>Three recent studies provide valuable information for First Nations people in SEQ . </a:t>
            </a:r>
          </a:p>
          <a:p>
            <a:pPr algn="just">
              <a:spcAft>
                <a:spcPts val="600"/>
              </a:spcAft>
            </a:pPr>
            <a:r>
              <a:rPr lang="en-US" sz="2400" dirty="0"/>
              <a:t>In particular:</a:t>
            </a:r>
          </a:p>
          <a:p>
            <a:pPr lvl="1">
              <a:spcAft>
                <a:spcPts val="600"/>
              </a:spcAft>
            </a:pPr>
            <a:r>
              <a:rPr lang="en-US" b="1" dirty="0"/>
              <a:t>burden of disease</a:t>
            </a:r>
          </a:p>
          <a:p>
            <a:pPr lvl="1">
              <a:spcAft>
                <a:spcPts val="600"/>
              </a:spcAft>
            </a:pPr>
            <a:r>
              <a:rPr lang="en-US" dirty="0"/>
              <a:t>the </a:t>
            </a:r>
            <a:r>
              <a:rPr lang="en-US" b="1" dirty="0"/>
              <a:t>prevalence</a:t>
            </a:r>
            <a:r>
              <a:rPr lang="en-US" dirty="0"/>
              <a:t> of mental and substance use disorders</a:t>
            </a:r>
          </a:p>
          <a:p>
            <a:pPr lvl="1">
              <a:spcAft>
                <a:spcPts val="600"/>
              </a:spcAft>
            </a:pPr>
            <a:r>
              <a:rPr lang="en-US" b="1" dirty="0"/>
              <a:t>access</a:t>
            </a:r>
            <a:r>
              <a:rPr lang="en-US" dirty="0"/>
              <a:t> to services</a:t>
            </a:r>
          </a:p>
          <a:p>
            <a:pPr lvl="1">
              <a:spcAft>
                <a:spcPts val="600"/>
              </a:spcAft>
            </a:pPr>
            <a:r>
              <a:rPr lang="en-US" dirty="0"/>
              <a:t>service delivery</a:t>
            </a:r>
            <a:r>
              <a:rPr lang="en-US" b="1" dirty="0"/>
              <a:t> preferences </a:t>
            </a:r>
          </a:p>
          <a:p>
            <a:pPr lvl="1">
              <a:spcAft>
                <a:spcPts val="600"/>
              </a:spcAft>
            </a:pPr>
            <a:r>
              <a:rPr lang="en-US" b="1" dirty="0"/>
              <a:t>barriers</a:t>
            </a:r>
            <a:r>
              <a:rPr lang="en-US" dirty="0"/>
              <a:t> to accessing services. </a:t>
            </a:r>
          </a:p>
          <a:p>
            <a:pPr marL="0" indent="0">
              <a:buNone/>
            </a:pPr>
            <a:endParaRPr lang="en-AU" dirty="0"/>
          </a:p>
        </p:txBody>
      </p:sp>
      <p:pic>
        <p:nvPicPr>
          <p:cNvPr id="5" name="Picture 4">
            <a:extLst>
              <a:ext uri="{FF2B5EF4-FFF2-40B4-BE49-F238E27FC236}">
                <a16:creationId xmlns:a16="http://schemas.microsoft.com/office/drawing/2014/main" id="{7BD77D5D-2CBE-A438-13A4-832C3D6052A6}"/>
              </a:ext>
            </a:extLst>
          </p:cNvPr>
          <p:cNvPicPr>
            <a:picLocks noChangeAspect="1"/>
          </p:cNvPicPr>
          <p:nvPr/>
        </p:nvPicPr>
        <p:blipFill>
          <a:blip r:embed="rId3"/>
          <a:stretch>
            <a:fillRect/>
          </a:stretch>
        </p:blipFill>
        <p:spPr>
          <a:xfrm>
            <a:off x="7359806" y="1408420"/>
            <a:ext cx="2006290" cy="3114895"/>
          </a:xfrm>
          <a:prstGeom prst="rect">
            <a:avLst/>
          </a:prstGeom>
        </p:spPr>
      </p:pic>
      <p:pic>
        <p:nvPicPr>
          <p:cNvPr id="8" name="Picture 7" descr="A blue cover with a piece of paper and a puzzle&#10;&#10;Description automatically generated">
            <a:extLst>
              <a:ext uri="{FF2B5EF4-FFF2-40B4-BE49-F238E27FC236}">
                <a16:creationId xmlns:a16="http://schemas.microsoft.com/office/drawing/2014/main" id="{44FCF08D-EC42-E1BA-426A-E5F21BCA7BAF}"/>
              </a:ext>
            </a:extLst>
          </p:cNvPr>
          <p:cNvPicPr>
            <a:picLocks noChangeAspect="1"/>
          </p:cNvPicPr>
          <p:nvPr/>
        </p:nvPicPr>
        <p:blipFill>
          <a:blip r:embed="rId4"/>
          <a:stretch>
            <a:fillRect/>
          </a:stretch>
        </p:blipFill>
        <p:spPr>
          <a:xfrm>
            <a:off x="9366096" y="1499340"/>
            <a:ext cx="1995334" cy="2576938"/>
          </a:xfrm>
          <a:prstGeom prst="rect">
            <a:avLst/>
          </a:prstGeom>
        </p:spPr>
      </p:pic>
      <p:pic>
        <p:nvPicPr>
          <p:cNvPr id="4" name="Graphic 1">
            <a:extLst>
              <a:ext uri="{FF2B5EF4-FFF2-40B4-BE49-F238E27FC236}">
                <a16:creationId xmlns:a16="http://schemas.microsoft.com/office/drawing/2014/main" id="{B5790D41-9761-0AC8-5C2A-F8721BCFCFF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085564" y="4070191"/>
            <a:ext cx="2933700" cy="1649730"/>
          </a:xfrm>
          <a:prstGeom prst="rect">
            <a:avLst/>
          </a:prstGeom>
        </p:spPr>
      </p:pic>
    </p:spTree>
    <p:extLst>
      <p:ext uri="{BB962C8B-B14F-4D97-AF65-F5344CB8AC3E}">
        <p14:creationId xmlns:p14="http://schemas.microsoft.com/office/powerpoint/2010/main" val="2195755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C4B41-0147-1A49-AC09-3E374D9641C6}"/>
              </a:ext>
            </a:extLst>
          </p:cNvPr>
          <p:cNvSpPr>
            <a:spLocks noGrp="1"/>
          </p:cNvSpPr>
          <p:nvPr>
            <p:ph type="title"/>
          </p:nvPr>
        </p:nvSpPr>
        <p:spPr>
          <a:xfrm>
            <a:off x="838200" y="365126"/>
            <a:ext cx="10515600" cy="872660"/>
          </a:xfrm>
        </p:spPr>
        <p:txBody>
          <a:bodyPr>
            <a:normAutofit fontScale="90000"/>
          </a:bodyPr>
          <a:lstStyle/>
          <a:p>
            <a:r>
              <a:rPr lang="en-US" dirty="0"/>
              <a:t>QH First Nations Burden of Disease</a:t>
            </a:r>
            <a:br>
              <a:rPr lang="en-US" dirty="0"/>
            </a:br>
            <a:r>
              <a:rPr lang="en-US" sz="3100" dirty="0"/>
              <a:t>2024 Report</a:t>
            </a:r>
            <a:endParaRPr lang="en-AU" sz="2200" dirty="0"/>
          </a:p>
        </p:txBody>
      </p:sp>
      <p:sp>
        <p:nvSpPr>
          <p:cNvPr id="3" name="Content Placeholder 2">
            <a:extLst>
              <a:ext uri="{FF2B5EF4-FFF2-40B4-BE49-F238E27FC236}">
                <a16:creationId xmlns:a16="http://schemas.microsoft.com/office/drawing/2014/main" id="{4A084D5C-1586-1FCF-7BAD-71E5F758A82A}"/>
              </a:ext>
            </a:extLst>
          </p:cNvPr>
          <p:cNvSpPr>
            <a:spLocks noGrp="1"/>
          </p:cNvSpPr>
          <p:nvPr>
            <p:ph idx="1"/>
          </p:nvPr>
        </p:nvSpPr>
        <p:spPr>
          <a:xfrm>
            <a:off x="577541" y="1649730"/>
            <a:ext cx="10515600" cy="4973443"/>
          </a:xfrm>
        </p:spPr>
        <p:txBody>
          <a:bodyPr>
            <a:normAutofit/>
          </a:bodyPr>
          <a:lstStyle/>
          <a:p>
            <a:pPr>
              <a:lnSpc>
                <a:spcPct val="100000"/>
              </a:lnSpc>
            </a:pPr>
            <a:r>
              <a:rPr lang="en-AU" sz="2400" kern="0" dirty="0"/>
              <a:t>In SEQ, </a:t>
            </a:r>
            <a:r>
              <a:rPr lang="en-AU" sz="2400" b="1" kern="0" dirty="0"/>
              <a:t>mental and substance use (MSU) disorders </a:t>
            </a:r>
            <a:r>
              <a:rPr lang="en-AU" sz="2400" kern="0" dirty="0"/>
              <a:t>are the leading cause of First Nations BoD</a:t>
            </a:r>
          </a:p>
          <a:p>
            <a:pPr marL="742950" lvl="1" indent="-285750">
              <a:spcAft>
                <a:spcPts val="600"/>
              </a:spcAft>
            </a:pPr>
            <a:r>
              <a:rPr lang="en-US" b="1" kern="0" dirty="0">
                <a:solidFill>
                  <a:schemeClr val="accent2">
                    <a:lumMod val="75000"/>
                  </a:schemeClr>
                </a:solidFill>
              </a:rPr>
              <a:t>contributed 26.7% to First Nations BoD – compared to 23% in regional areas and 22.8% in remote areas, and 18% for Other Queenslanders in SEQ</a:t>
            </a:r>
          </a:p>
          <a:p>
            <a:pPr marL="742950" lvl="1" indent="-285750"/>
            <a:r>
              <a:rPr lang="en-US" b="1" kern="0" dirty="0">
                <a:solidFill>
                  <a:schemeClr val="accent2">
                    <a:lumMod val="75000"/>
                  </a:schemeClr>
                </a:solidFill>
              </a:rPr>
              <a:t>contributed 14% to excess burden </a:t>
            </a:r>
            <a:r>
              <a:rPr lang="en-US" b="1" dirty="0">
                <a:solidFill>
                  <a:schemeClr val="accent2">
                    <a:lumMod val="75000"/>
                  </a:schemeClr>
                </a:solidFill>
                <a:latin typeface="Calibri body"/>
                <a:ea typeface="Calibri" panose="020F0502020204030204" pitchFamily="34" charset="0"/>
                <a:cs typeface="Arial" panose="020B0604020202020204" pitchFamily="34" charset="0"/>
              </a:rPr>
              <a:t>– </a:t>
            </a:r>
            <a:r>
              <a:rPr lang="en-US" b="1" dirty="0">
                <a:solidFill>
                  <a:schemeClr val="accent2">
                    <a:lumMod val="75000"/>
                  </a:schemeClr>
                </a:solidFill>
                <a:ea typeface="Calibri" panose="020F0502020204030204" pitchFamily="34" charset="0"/>
                <a:cs typeface="Arial" panose="020B0604020202020204" pitchFamily="34" charset="0"/>
              </a:rPr>
              <a:t>compared</a:t>
            </a:r>
            <a:r>
              <a:rPr lang="en-US" b="1" dirty="0">
                <a:solidFill>
                  <a:schemeClr val="accent2">
                    <a:lumMod val="75000"/>
                  </a:schemeClr>
                </a:solidFill>
                <a:latin typeface="Calibri body"/>
                <a:ea typeface="Calibri" panose="020F0502020204030204" pitchFamily="34" charset="0"/>
                <a:cs typeface="Arial" panose="020B0604020202020204" pitchFamily="34" charset="0"/>
              </a:rPr>
              <a:t> to injuries (4%), CVD and cancers (2% each) and respiratory disease (3%)</a:t>
            </a:r>
          </a:p>
          <a:p>
            <a:pPr marL="457200" lvl="1" indent="0">
              <a:buNone/>
            </a:pPr>
            <a:endParaRPr lang="en-AU" b="1" kern="0" dirty="0">
              <a:solidFill>
                <a:schemeClr val="accent2">
                  <a:lumMod val="75000"/>
                </a:schemeClr>
              </a:solidFill>
              <a:latin typeface="Calibri body"/>
            </a:endParaRPr>
          </a:p>
          <a:p>
            <a:pPr>
              <a:lnSpc>
                <a:spcPct val="100000"/>
              </a:lnSpc>
              <a:spcAft>
                <a:spcPts val="600"/>
              </a:spcAft>
            </a:pPr>
            <a:r>
              <a:rPr lang="en-AU" sz="2400" kern="0" dirty="0"/>
              <a:t>In SEQ, </a:t>
            </a:r>
            <a:r>
              <a:rPr lang="en-AU" sz="2400" b="1" kern="0" dirty="0"/>
              <a:t>Injury</a:t>
            </a:r>
            <a:r>
              <a:rPr lang="en-AU" sz="2400" kern="0" dirty="0"/>
              <a:t> is the second largest cause of First Nations BoD</a:t>
            </a:r>
          </a:p>
          <a:p>
            <a:pPr marL="742950" lvl="1" indent="-285750">
              <a:spcAft>
                <a:spcPts val="600"/>
              </a:spcAft>
            </a:pPr>
            <a:r>
              <a:rPr lang="en-US" b="1" kern="0" dirty="0">
                <a:solidFill>
                  <a:schemeClr val="accent2">
                    <a:lumMod val="75000"/>
                  </a:schemeClr>
                </a:solidFill>
              </a:rPr>
              <a:t>Suicide and self-inflicted injury is the leading cause of injury burden</a:t>
            </a:r>
          </a:p>
          <a:p>
            <a:pPr marL="742950" lvl="1" indent="-285750"/>
            <a:r>
              <a:rPr lang="en-US" b="1" kern="0" dirty="0">
                <a:solidFill>
                  <a:schemeClr val="accent2">
                    <a:lumMod val="75000"/>
                  </a:schemeClr>
                </a:solidFill>
              </a:rPr>
              <a:t>79% increase in suicide burden between 2011 and 2018 – 17% increase for Other Queenslanders in SEQ</a:t>
            </a:r>
            <a:endParaRPr lang="en-AU" b="1" kern="0" dirty="0">
              <a:solidFill>
                <a:schemeClr val="accent2">
                  <a:lumMod val="75000"/>
                </a:schemeClr>
              </a:solidFill>
            </a:endParaRPr>
          </a:p>
        </p:txBody>
      </p:sp>
      <p:pic>
        <p:nvPicPr>
          <p:cNvPr id="4" name="Graphic 1">
            <a:extLst>
              <a:ext uri="{FF2B5EF4-FFF2-40B4-BE49-F238E27FC236}">
                <a16:creationId xmlns:a16="http://schemas.microsoft.com/office/drawing/2014/main" id="{BB321B59-1551-9516-531E-4C5F9878705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58300" y="0"/>
            <a:ext cx="2933700" cy="1649730"/>
          </a:xfrm>
          <a:prstGeom prst="rect">
            <a:avLst/>
          </a:prstGeom>
        </p:spPr>
      </p:pic>
    </p:spTree>
    <p:extLst>
      <p:ext uri="{BB962C8B-B14F-4D97-AF65-F5344CB8AC3E}">
        <p14:creationId xmlns:p14="http://schemas.microsoft.com/office/powerpoint/2010/main" val="1685876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C4B41-0147-1A49-AC09-3E374D9641C6}"/>
              </a:ext>
            </a:extLst>
          </p:cNvPr>
          <p:cNvSpPr>
            <a:spLocks noGrp="1"/>
          </p:cNvSpPr>
          <p:nvPr>
            <p:ph type="title"/>
          </p:nvPr>
        </p:nvSpPr>
        <p:spPr/>
        <p:txBody>
          <a:bodyPr/>
          <a:lstStyle/>
          <a:p>
            <a:r>
              <a:rPr lang="en-US" dirty="0"/>
              <a:t>QH First Nations Burden of Disease</a:t>
            </a:r>
            <a:br>
              <a:rPr lang="en-US" dirty="0"/>
            </a:br>
            <a:r>
              <a:rPr lang="en-US" sz="2800" dirty="0"/>
              <a:t>2024 Report - Children</a:t>
            </a:r>
            <a:endParaRPr lang="en-AU" sz="2800" dirty="0"/>
          </a:p>
        </p:txBody>
      </p:sp>
      <p:sp>
        <p:nvSpPr>
          <p:cNvPr id="3" name="Content Placeholder 2">
            <a:extLst>
              <a:ext uri="{FF2B5EF4-FFF2-40B4-BE49-F238E27FC236}">
                <a16:creationId xmlns:a16="http://schemas.microsoft.com/office/drawing/2014/main" id="{4A084D5C-1586-1FCF-7BAD-71E5F758A82A}"/>
              </a:ext>
            </a:extLst>
          </p:cNvPr>
          <p:cNvSpPr>
            <a:spLocks noGrp="1"/>
          </p:cNvSpPr>
          <p:nvPr>
            <p:ph idx="1"/>
          </p:nvPr>
        </p:nvSpPr>
        <p:spPr>
          <a:xfrm>
            <a:off x="480246" y="2202090"/>
            <a:ext cx="4225866" cy="4348629"/>
          </a:xfrm>
        </p:spPr>
        <p:txBody>
          <a:bodyPr>
            <a:normAutofit/>
          </a:bodyPr>
          <a:lstStyle/>
          <a:p>
            <a:pPr marL="0" indent="0">
              <a:buNone/>
            </a:pPr>
            <a:r>
              <a:rPr lang="en-US" sz="2400" dirty="0"/>
              <a:t>In SEQ:</a:t>
            </a:r>
          </a:p>
          <a:p>
            <a:pPr>
              <a:spcAft>
                <a:spcPts val="600"/>
              </a:spcAft>
            </a:pPr>
            <a:r>
              <a:rPr lang="en-US" sz="2400" dirty="0"/>
              <a:t>more than 1 in 3 years of healthy life lost among First Nations people aged (0-24 years) is due to M&amp;SU disorders (36.4% of total BoD).</a:t>
            </a:r>
          </a:p>
          <a:p>
            <a:r>
              <a:rPr lang="en-US" sz="2400" dirty="0"/>
              <a:t>Suicide and self harm was the highest contributor to disease burden in this age group -  contributing10% (3 x that for Other Queenslanders in SEQ).</a:t>
            </a:r>
          </a:p>
          <a:p>
            <a:pPr marL="457200" lvl="1" indent="0">
              <a:buNone/>
            </a:pPr>
            <a:endParaRPr lang="en-US" sz="2800" dirty="0"/>
          </a:p>
          <a:p>
            <a:endParaRPr lang="en-US" sz="3200" dirty="0"/>
          </a:p>
        </p:txBody>
      </p:sp>
      <p:pic>
        <p:nvPicPr>
          <p:cNvPr id="5" name="Picture 4">
            <a:extLst>
              <a:ext uri="{FF2B5EF4-FFF2-40B4-BE49-F238E27FC236}">
                <a16:creationId xmlns:a16="http://schemas.microsoft.com/office/drawing/2014/main" id="{08CE536D-DA0D-E44C-3662-B82752F8A658}"/>
              </a:ext>
            </a:extLst>
          </p:cNvPr>
          <p:cNvPicPr>
            <a:picLocks noChangeAspect="1"/>
          </p:cNvPicPr>
          <p:nvPr/>
        </p:nvPicPr>
        <p:blipFill>
          <a:blip r:embed="rId3"/>
          <a:stretch>
            <a:fillRect/>
          </a:stretch>
        </p:blipFill>
        <p:spPr>
          <a:xfrm>
            <a:off x="5094221" y="3032692"/>
            <a:ext cx="6763837" cy="2939963"/>
          </a:xfrm>
          <a:prstGeom prst="rect">
            <a:avLst/>
          </a:prstGeom>
        </p:spPr>
      </p:pic>
      <p:pic>
        <p:nvPicPr>
          <p:cNvPr id="4" name="Graphic 1">
            <a:extLst>
              <a:ext uri="{FF2B5EF4-FFF2-40B4-BE49-F238E27FC236}">
                <a16:creationId xmlns:a16="http://schemas.microsoft.com/office/drawing/2014/main" id="{0B3CCD06-CAFF-AFB3-EE23-B39B70BCE97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258300" y="0"/>
            <a:ext cx="2933700" cy="1649730"/>
          </a:xfrm>
          <a:prstGeom prst="rect">
            <a:avLst/>
          </a:prstGeom>
        </p:spPr>
      </p:pic>
    </p:spTree>
    <p:extLst>
      <p:ext uri="{BB962C8B-B14F-4D97-AF65-F5344CB8AC3E}">
        <p14:creationId xmlns:p14="http://schemas.microsoft.com/office/powerpoint/2010/main" val="3356168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1F84B-7523-96B7-AF50-A5E31B05DF33}"/>
              </a:ext>
            </a:extLst>
          </p:cNvPr>
          <p:cNvSpPr>
            <a:spLocks noGrp="1"/>
          </p:cNvSpPr>
          <p:nvPr>
            <p:ph type="title"/>
          </p:nvPr>
        </p:nvSpPr>
        <p:spPr>
          <a:xfrm>
            <a:off x="838199" y="365126"/>
            <a:ext cx="10714463" cy="950718"/>
          </a:xfrm>
        </p:spPr>
        <p:txBody>
          <a:bodyPr>
            <a:normAutofit fontScale="90000"/>
          </a:bodyPr>
          <a:lstStyle/>
          <a:p>
            <a:br>
              <a:rPr lang="en-US" dirty="0"/>
            </a:br>
            <a:r>
              <a:rPr lang="en-US" dirty="0"/>
              <a:t>Recent Research –  ISEQ - NMHSPF </a:t>
            </a:r>
            <a:endParaRPr lang="en-AU" dirty="0"/>
          </a:p>
        </p:txBody>
      </p:sp>
      <p:sp>
        <p:nvSpPr>
          <p:cNvPr id="3" name="Content Placeholder 2">
            <a:extLst>
              <a:ext uri="{FF2B5EF4-FFF2-40B4-BE49-F238E27FC236}">
                <a16:creationId xmlns:a16="http://schemas.microsoft.com/office/drawing/2014/main" id="{EED1A4FF-CE24-3524-9122-A196A57F7E82}"/>
              </a:ext>
            </a:extLst>
          </p:cNvPr>
          <p:cNvSpPr>
            <a:spLocks noGrp="1"/>
          </p:cNvSpPr>
          <p:nvPr>
            <p:ph idx="1"/>
          </p:nvPr>
        </p:nvSpPr>
        <p:spPr>
          <a:xfrm>
            <a:off x="360751" y="1678254"/>
            <a:ext cx="9307506" cy="4783874"/>
          </a:xfrm>
        </p:spPr>
        <p:txBody>
          <a:bodyPr>
            <a:normAutofit/>
          </a:bodyPr>
          <a:lstStyle/>
          <a:p>
            <a:pPr marL="457200" lvl="1" indent="0" algn="just">
              <a:buNone/>
            </a:pPr>
            <a:r>
              <a:rPr lang="en-US" b="1" i="1" dirty="0">
                <a:effectLst/>
                <a:ea typeface="Calibri" panose="020F0502020204030204" pitchFamily="34" charset="0"/>
                <a:cs typeface="Arial" panose="020B0604020202020204" pitchFamily="34" charset="0"/>
              </a:rPr>
              <a:t>Analysis of mental health service provision for Aboriginal and Torres Strait Islander populations in Southeast Queensland – Final report </a:t>
            </a:r>
          </a:p>
          <a:p>
            <a:pPr lvl="1" algn="just"/>
            <a:r>
              <a:rPr lang="en-US" dirty="0">
                <a:effectLst/>
                <a:ea typeface="Calibri" panose="020F0502020204030204" pitchFamily="34" charset="0"/>
                <a:cs typeface="Arial" panose="020B0604020202020204" pitchFamily="34" charset="0"/>
              </a:rPr>
              <a:t>Indigenous SEQ National Mental Health Service Planning Framework project </a:t>
            </a:r>
            <a:r>
              <a:rPr lang="en-US" sz="2000" dirty="0">
                <a:effectLst/>
                <a:ea typeface="Calibri" panose="020F0502020204030204" pitchFamily="34" charset="0"/>
                <a:cs typeface="Arial" panose="020B0604020202020204" pitchFamily="34" charset="0"/>
              </a:rPr>
              <a:t>(ISEQ NMHSPF)</a:t>
            </a:r>
          </a:p>
          <a:p>
            <a:pPr lvl="1" algn="just"/>
            <a:r>
              <a:rPr lang="en-US" dirty="0"/>
              <a:t>Funded by IUIH, SEQ PHNs and Gold Coast HHS</a:t>
            </a:r>
          </a:p>
          <a:p>
            <a:pPr lvl="1" algn="just"/>
            <a:r>
              <a:rPr lang="en-US" dirty="0"/>
              <a:t>Undertaken by the Queensland Centre for Mental Health Research</a:t>
            </a:r>
          </a:p>
          <a:p>
            <a:pPr lvl="1" algn="just"/>
            <a:r>
              <a:rPr lang="en-US" dirty="0"/>
              <a:t>Examined access data for primary, community, and hospital- based mental health services, psychosocial support and NDIS access</a:t>
            </a:r>
          </a:p>
          <a:p>
            <a:pPr lvl="1" algn="just"/>
            <a:r>
              <a:rPr lang="en-US" dirty="0"/>
              <a:t>Quantified the gap between access by First Nations people of SEQ in 2020/21 and the 2026/27 benchmarks established under the National Mental Health Service Planning Framework  </a:t>
            </a:r>
          </a:p>
          <a:p>
            <a:pPr marL="0" indent="0">
              <a:buNone/>
            </a:pPr>
            <a:endParaRPr lang="en-AU" dirty="0"/>
          </a:p>
        </p:txBody>
      </p:sp>
      <p:pic>
        <p:nvPicPr>
          <p:cNvPr id="8" name="Picture 7" descr="A blue cover with a piece of paper and a puzzle&#10;&#10;Description automatically generated">
            <a:extLst>
              <a:ext uri="{FF2B5EF4-FFF2-40B4-BE49-F238E27FC236}">
                <a16:creationId xmlns:a16="http://schemas.microsoft.com/office/drawing/2014/main" id="{44FCF08D-EC42-E1BA-426A-E5F21BCA7BAF}"/>
              </a:ext>
            </a:extLst>
          </p:cNvPr>
          <p:cNvPicPr>
            <a:picLocks noChangeAspect="1"/>
          </p:cNvPicPr>
          <p:nvPr/>
        </p:nvPicPr>
        <p:blipFill>
          <a:blip r:embed="rId3"/>
          <a:stretch>
            <a:fillRect/>
          </a:stretch>
        </p:blipFill>
        <p:spPr>
          <a:xfrm>
            <a:off x="10119734" y="0"/>
            <a:ext cx="2072266" cy="2676294"/>
          </a:xfrm>
          <a:prstGeom prst="rect">
            <a:avLst/>
          </a:prstGeom>
        </p:spPr>
      </p:pic>
    </p:spTree>
    <p:extLst>
      <p:ext uri="{BB962C8B-B14F-4D97-AF65-F5344CB8AC3E}">
        <p14:creationId xmlns:p14="http://schemas.microsoft.com/office/powerpoint/2010/main" val="4026703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79221-CD3B-B3B1-28D6-9CED569923CB}"/>
              </a:ext>
            </a:extLst>
          </p:cNvPr>
          <p:cNvSpPr>
            <a:spLocks noGrp="1"/>
          </p:cNvSpPr>
          <p:nvPr>
            <p:ph type="title"/>
          </p:nvPr>
        </p:nvSpPr>
        <p:spPr>
          <a:xfrm>
            <a:off x="838200" y="365125"/>
            <a:ext cx="10515600" cy="805307"/>
          </a:xfrm>
        </p:spPr>
        <p:txBody>
          <a:bodyPr/>
          <a:lstStyle/>
          <a:p>
            <a:r>
              <a:rPr lang="en-US" dirty="0"/>
              <a:t>ISEQ – NMHSPF Report </a:t>
            </a:r>
            <a:endParaRPr lang="en-AU" dirty="0"/>
          </a:p>
        </p:txBody>
      </p:sp>
      <p:sp>
        <p:nvSpPr>
          <p:cNvPr id="3" name="Content Placeholder 2">
            <a:extLst>
              <a:ext uri="{FF2B5EF4-FFF2-40B4-BE49-F238E27FC236}">
                <a16:creationId xmlns:a16="http://schemas.microsoft.com/office/drawing/2014/main" id="{5F8749A3-E003-0483-A5C4-C1EF3E385E30}"/>
              </a:ext>
            </a:extLst>
          </p:cNvPr>
          <p:cNvSpPr>
            <a:spLocks noGrp="1"/>
          </p:cNvSpPr>
          <p:nvPr>
            <p:ph idx="1"/>
          </p:nvPr>
        </p:nvSpPr>
        <p:spPr>
          <a:xfrm>
            <a:off x="838200" y="1170432"/>
            <a:ext cx="9159240" cy="5322443"/>
          </a:xfrm>
        </p:spPr>
        <p:txBody>
          <a:bodyPr>
            <a:normAutofit fontScale="92500" lnSpcReduction="20000"/>
          </a:bodyPr>
          <a:lstStyle/>
          <a:p>
            <a:pPr>
              <a:lnSpc>
                <a:spcPct val="107000"/>
              </a:lnSpc>
              <a:spcBef>
                <a:spcPts val="600"/>
              </a:spcBef>
              <a:spcAft>
                <a:spcPts val="300"/>
              </a:spcAft>
            </a:pPr>
            <a:r>
              <a:rPr lang="en-US" sz="2600" kern="100" dirty="0">
                <a:effectLst/>
                <a:latin typeface="Avenir LT Std 35 Light" panose="020B0402020203020204"/>
                <a:ea typeface="Calibri" panose="020F0502020204030204" pitchFamily="34" charset="0"/>
                <a:cs typeface="Arial" panose="020B0604020202020204" pitchFamily="34" charset="0"/>
              </a:rPr>
              <a:t>Estimates approx. 37,600 First Nations people in SEQ will need a mental health service in 2026/27 (approx. </a:t>
            </a:r>
            <a:r>
              <a:rPr lang="en-US" sz="2600" kern="100" dirty="0">
                <a:latin typeface="Avenir LT Std 35 Light" panose="020B0402020203020204"/>
                <a:ea typeface="Calibri" panose="020F0502020204030204" pitchFamily="34" charset="0"/>
                <a:cs typeface="Arial" panose="020B0604020202020204" pitchFamily="34" charset="0"/>
              </a:rPr>
              <a:t>30% of the projected population)</a:t>
            </a:r>
            <a:endParaRPr lang="en-US" sz="2600" kern="100" dirty="0">
              <a:effectLst/>
              <a:latin typeface="Avenir LT Std 35 Light" panose="020B0402020203020204"/>
              <a:ea typeface="Calibri" panose="020F0502020204030204" pitchFamily="34" charset="0"/>
              <a:cs typeface="Arial" panose="020B0604020202020204" pitchFamily="34" charset="0"/>
            </a:endParaRPr>
          </a:p>
          <a:p>
            <a:pPr>
              <a:lnSpc>
                <a:spcPct val="107000"/>
              </a:lnSpc>
              <a:spcBef>
                <a:spcPts val="600"/>
              </a:spcBef>
              <a:spcAft>
                <a:spcPts val="300"/>
              </a:spcAft>
            </a:pPr>
            <a:r>
              <a:rPr lang="en-AU" sz="2600" kern="100" dirty="0">
                <a:latin typeface="Avenir LT Std 35 Light" panose="020B0402020203020204"/>
                <a:ea typeface="Calibri" panose="020F0502020204030204" pitchFamily="34" charset="0"/>
                <a:cs typeface="Arial" panose="020B0604020202020204" pitchFamily="34" charset="0"/>
              </a:rPr>
              <a:t>The analysis found that:</a:t>
            </a:r>
          </a:p>
          <a:p>
            <a:pPr lvl="1">
              <a:lnSpc>
                <a:spcPct val="107000"/>
              </a:lnSpc>
              <a:spcBef>
                <a:spcPts val="600"/>
              </a:spcBef>
              <a:spcAft>
                <a:spcPts val="300"/>
              </a:spcAft>
            </a:pPr>
            <a:r>
              <a:rPr lang="en-AU" sz="2600" kern="100" dirty="0">
                <a:effectLst/>
                <a:latin typeface="Avenir LT Std 35 Light" panose="020B0402020203020204"/>
                <a:ea typeface="Calibri" panose="020F0502020204030204" pitchFamily="34" charset="0"/>
                <a:cs typeface="Arial" panose="020B0604020202020204" pitchFamily="34" charset="0"/>
              </a:rPr>
              <a:t>largest shortfalls:  primary care and community-based MH services</a:t>
            </a:r>
          </a:p>
          <a:p>
            <a:pPr lvl="1">
              <a:lnSpc>
                <a:spcPct val="107000"/>
              </a:lnSpc>
              <a:spcBef>
                <a:spcPts val="600"/>
              </a:spcBef>
              <a:spcAft>
                <a:spcPts val="300"/>
              </a:spcAft>
            </a:pPr>
            <a:r>
              <a:rPr lang="en-AU" sz="2600" kern="100" dirty="0">
                <a:effectLst/>
                <a:latin typeface="Avenir LT Std 35 Light" panose="020B0402020203020204"/>
                <a:ea typeface="Calibri" panose="020F0502020204030204" pitchFamily="34" charset="0"/>
                <a:cs typeface="Arial" panose="020B0604020202020204" pitchFamily="34" charset="0"/>
              </a:rPr>
              <a:t>smallest shortfalls: bed-based mental health services</a:t>
            </a:r>
            <a:endParaRPr lang="en-AU" sz="2600" kern="100" dirty="0">
              <a:latin typeface="Avenir LT Std 35 Light" panose="020B0402020203020204"/>
              <a:ea typeface="Calibri" panose="020F0502020204030204" pitchFamily="34" charset="0"/>
              <a:cs typeface="Arial" panose="020B0604020202020204" pitchFamily="34" charset="0"/>
            </a:endParaRPr>
          </a:p>
          <a:p>
            <a:pPr lvl="1">
              <a:lnSpc>
                <a:spcPct val="107000"/>
              </a:lnSpc>
              <a:spcBef>
                <a:spcPts val="600"/>
              </a:spcBef>
              <a:spcAft>
                <a:spcPts val="300"/>
              </a:spcAft>
            </a:pPr>
            <a:r>
              <a:rPr lang="en-US" sz="2600" dirty="0">
                <a:latin typeface="Avenir LT Std 35 Light" panose="020B0402020203020204"/>
                <a:ea typeface="Calibri" panose="020F0502020204030204" pitchFamily="34" charset="0"/>
                <a:cs typeface="Arial" panose="020B0604020202020204" pitchFamily="34" charset="0"/>
              </a:rPr>
              <a:t>m</a:t>
            </a:r>
            <a:r>
              <a:rPr lang="en-US" sz="2600" dirty="0">
                <a:effectLst/>
                <a:latin typeface="Avenir LT Std 35 Light" panose="020B0402020203020204"/>
                <a:ea typeface="Calibri" panose="020F0502020204030204" pitchFamily="34" charset="0"/>
                <a:cs typeface="Arial" panose="020B0604020202020204" pitchFamily="34" charset="0"/>
              </a:rPr>
              <a:t>ost utilised service type: MBS-subsidised mental health care – accessed by 10.4% of SEQ First Nations people </a:t>
            </a:r>
          </a:p>
          <a:p>
            <a:pPr lvl="1">
              <a:lnSpc>
                <a:spcPct val="107000"/>
              </a:lnSpc>
              <a:spcBef>
                <a:spcPts val="600"/>
              </a:spcBef>
              <a:spcAft>
                <a:spcPts val="300"/>
              </a:spcAft>
            </a:pPr>
            <a:r>
              <a:rPr lang="en-US" sz="2600" dirty="0">
                <a:effectLst/>
                <a:latin typeface="Avenir LT Std 35 Light" panose="020B0402020203020204"/>
                <a:ea typeface="Calibri" panose="020F0502020204030204" pitchFamily="34" charset="0"/>
                <a:cs typeface="Arial" panose="020B0604020202020204" pitchFamily="34" charset="0"/>
              </a:rPr>
              <a:t>access to psychosocial support services for First Nations people was lower than for clinical services</a:t>
            </a:r>
          </a:p>
          <a:p>
            <a:pPr lvl="1">
              <a:lnSpc>
                <a:spcPct val="107000"/>
              </a:lnSpc>
              <a:spcBef>
                <a:spcPts val="600"/>
              </a:spcBef>
              <a:spcAft>
                <a:spcPts val="300"/>
              </a:spcAft>
            </a:pPr>
            <a:r>
              <a:rPr lang="en-US" sz="2600" dirty="0">
                <a:latin typeface="Avenir LT Std 35 Light" panose="020B0402020203020204"/>
                <a:ea typeface="Calibri" panose="020F0502020204030204" pitchFamily="34" charset="0"/>
                <a:cs typeface="Arial" panose="020B0604020202020204" pitchFamily="34" charset="0"/>
              </a:rPr>
              <a:t>a</a:t>
            </a:r>
            <a:r>
              <a:rPr lang="en-US" sz="2600" dirty="0">
                <a:effectLst/>
                <a:latin typeface="Avenir LT Std 35 Light" panose="020B0402020203020204"/>
                <a:ea typeface="Calibri" panose="020F0502020204030204" pitchFamily="34" charset="0"/>
                <a:cs typeface="Arial" panose="020B0604020202020204" pitchFamily="34" charset="0"/>
              </a:rPr>
              <a:t>ccess to NDIS support packages for First Nations people with primary psychosocial disability was exceptionally low</a:t>
            </a:r>
            <a:r>
              <a:rPr lang="en-US" sz="2600" dirty="0">
                <a:latin typeface="Avenir LT Std 35 Light" panose="020B0402020203020204"/>
                <a:ea typeface="Calibri" panose="020F0502020204030204" pitchFamily="34" charset="0"/>
                <a:cs typeface="Arial" panose="020B0604020202020204" pitchFamily="34" charset="0"/>
              </a:rPr>
              <a:t> – </a:t>
            </a:r>
            <a:r>
              <a:rPr lang="en-US" sz="2600" dirty="0">
                <a:effectLst/>
                <a:latin typeface="Avenir LT Std 35 Light" panose="020B0402020203020204"/>
                <a:ea typeface="Calibri" panose="020F0502020204030204" pitchFamily="34" charset="0"/>
                <a:cs typeface="Arial" panose="020B0604020202020204" pitchFamily="34" charset="0"/>
              </a:rPr>
              <a:t>(0.03-0.10% compared with 0.17% for general population).</a:t>
            </a:r>
            <a:endParaRPr lang="en-AU" sz="2600" kern="100" dirty="0">
              <a:effectLst/>
              <a:latin typeface="Avenir Next LT Pro" panose="020B0504020202020204" pitchFamily="34" charset="0"/>
              <a:ea typeface="Calibri" panose="020F0502020204030204" pitchFamily="34" charset="0"/>
              <a:cs typeface="Arial" panose="020B0604020202020204" pitchFamily="34" charset="0"/>
            </a:endParaRPr>
          </a:p>
          <a:p>
            <a:endParaRPr lang="en-AU" dirty="0"/>
          </a:p>
        </p:txBody>
      </p:sp>
      <p:pic>
        <p:nvPicPr>
          <p:cNvPr id="4" name="Picture 3" descr="A blue cover with a piece of paper and a puzzle&#10;&#10;Description automatically generated">
            <a:extLst>
              <a:ext uri="{FF2B5EF4-FFF2-40B4-BE49-F238E27FC236}">
                <a16:creationId xmlns:a16="http://schemas.microsoft.com/office/drawing/2014/main" id="{0296C046-D976-18F5-8763-D2BA88F2E631}"/>
              </a:ext>
            </a:extLst>
          </p:cNvPr>
          <p:cNvPicPr>
            <a:picLocks noChangeAspect="1"/>
          </p:cNvPicPr>
          <p:nvPr/>
        </p:nvPicPr>
        <p:blipFill>
          <a:blip r:embed="rId3"/>
          <a:stretch>
            <a:fillRect/>
          </a:stretch>
        </p:blipFill>
        <p:spPr>
          <a:xfrm>
            <a:off x="10119734" y="0"/>
            <a:ext cx="2072266" cy="2676294"/>
          </a:xfrm>
          <a:prstGeom prst="rect">
            <a:avLst/>
          </a:prstGeom>
        </p:spPr>
      </p:pic>
    </p:spTree>
    <p:extLst>
      <p:ext uri="{BB962C8B-B14F-4D97-AF65-F5344CB8AC3E}">
        <p14:creationId xmlns:p14="http://schemas.microsoft.com/office/powerpoint/2010/main" val="3652199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3FABA-FE4C-C47A-42D5-43E39CC089EB}"/>
              </a:ext>
            </a:extLst>
          </p:cNvPr>
          <p:cNvSpPr>
            <a:spLocks noGrp="1"/>
          </p:cNvSpPr>
          <p:nvPr>
            <p:ph type="title"/>
          </p:nvPr>
        </p:nvSpPr>
        <p:spPr>
          <a:xfrm>
            <a:off x="838200" y="365125"/>
            <a:ext cx="10515600" cy="973021"/>
          </a:xfrm>
        </p:spPr>
        <p:txBody>
          <a:bodyPr>
            <a:normAutofit fontScale="90000"/>
          </a:bodyPr>
          <a:lstStyle/>
          <a:p>
            <a:r>
              <a:rPr lang="en-US" sz="3600" dirty="0"/>
              <a:t>Percentage of NMHSPF Target Reached</a:t>
            </a:r>
            <a:br>
              <a:rPr lang="en-US" sz="3600" dirty="0"/>
            </a:br>
            <a:r>
              <a:rPr lang="en-US" sz="3600" dirty="0"/>
              <a:t>2020/21</a:t>
            </a:r>
            <a:endParaRPr lang="en-AU" sz="3600" dirty="0"/>
          </a:p>
        </p:txBody>
      </p:sp>
      <p:pic>
        <p:nvPicPr>
          <p:cNvPr id="4" name="Content Placeholder 3" descr="A graph with different colored rectangles&#10;&#10;Description automatically generated">
            <a:extLst>
              <a:ext uri="{FF2B5EF4-FFF2-40B4-BE49-F238E27FC236}">
                <a16:creationId xmlns:a16="http://schemas.microsoft.com/office/drawing/2014/main" id="{C1D6D9F8-4E75-6238-290B-1272469CD1E3}"/>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604772" y="1889761"/>
            <a:ext cx="9514962" cy="4263608"/>
          </a:xfrm>
          <a:prstGeom prst="rect">
            <a:avLst/>
          </a:prstGeom>
          <a:noFill/>
          <a:ln>
            <a:solidFill>
              <a:sysClr val="windowText" lastClr="000000"/>
            </a:solidFill>
          </a:ln>
        </p:spPr>
      </p:pic>
      <p:pic>
        <p:nvPicPr>
          <p:cNvPr id="3" name="Picture 2" descr="A blue cover with a piece of paper and a puzzle&#10;&#10;Description automatically generated">
            <a:extLst>
              <a:ext uri="{FF2B5EF4-FFF2-40B4-BE49-F238E27FC236}">
                <a16:creationId xmlns:a16="http://schemas.microsoft.com/office/drawing/2014/main" id="{71601639-785C-0624-60B2-D2D8F533075F}"/>
              </a:ext>
            </a:extLst>
          </p:cNvPr>
          <p:cNvPicPr>
            <a:picLocks noChangeAspect="1"/>
          </p:cNvPicPr>
          <p:nvPr/>
        </p:nvPicPr>
        <p:blipFill>
          <a:blip r:embed="rId4"/>
          <a:stretch>
            <a:fillRect/>
          </a:stretch>
        </p:blipFill>
        <p:spPr>
          <a:xfrm>
            <a:off x="10119734" y="0"/>
            <a:ext cx="2072266" cy="2676294"/>
          </a:xfrm>
          <a:prstGeom prst="rect">
            <a:avLst/>
          </a:prstGeom>
        </p:spPr>
      </p:pic>
    </p:spTree>
    <p:extLst>
      <p:ext uri="{BB962C8B-B14F-4D97-AF65-F5344CB8AC3E}">
        <p14:creationId xmlns:p14="http://schemas.microsoft.com/office/powerpoint/2010/main" val="712948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1F84B-7523-96B7-AF50-A5E31B05DF33}"/>
              </a:ext>
            </a:extLst>
          </p:cNvPr>
          <p:cNvSpPr>
            <a:spLocks noGrp="1"/>
          </p:cNvSpPr>
          <p:nvPr>
            <p:ph type="title"/>
          </p:nvPr>
        </p:nvSpPr>
        <p:spPr>
          <a:xfrm>
            <a:off x="838200" y="365126"/>
            <a:ext cx="10515600" cy="761147"/>
          </a:xfrm>
        </p:spPr>
        <p:txBody>
          <a:bodyPr>
            <a:normAutofit fontScale="90000"/>
          </a:bodyPr>
          <a:lstStyle/>
          <a:p>
            <a:pPr>
              <a:spcAft>
                <a:spcPts val="600"/>
              </a:spcAft>
            </a:pPr>
            <a:r>
              <a:rPr lang="en-US" dirty="0"/>
              <a:t>Staying Deadly Survey</a:t>
            </a:r>
            <a:br>
              <a:rPr lang="en-US" dirty="0"/>
            </a:br>
            <a:endParaRPr lang="en-AU" dirty="0"/>
          </a:p>
        </p:txBody>
      </p:sp>
      <p:sp>
        <p:nvSpPr>
          <p:cNvPr id="3" name="Content Placeholder 2">
            <a:extLst>
              <a:ext uri="{FF2B5EF4-FFF2-40B4-BE49-F238E27FC236}">
                <a16:creationId xmlns:a16="http://schemas.microsoft.com/office/drawing/2014/main" id="{EED1A4FF-CE24-3524-9122-A196A57F7E82}"/>
              </a:ext>
            </a:extLst>
          </p:cNvPr>
          <p:cNvSpPr>
            <a:spLocks noGrp="1"/>
          </p:cNvSpPr>
          <p:nvPr>
            <p:ph idx="1"/>
          </p:nvPr>
        </p:nvSpPr>
        <p:spPr>
          <a:xfrm>
            <a:off x="379141" y="2817767"/>
            <a:ext cx="4962293" cy="3515187"/>
          </a:xfrm>
        </p:spPr>
        <p:txBody>
          <a:bodyPr>
            <a:normAutofit lnSpcReduction="10000"/>
          </a:bodyPr>
          <a:lstStyle/>
          <a:p>
            <a:pPr marL="0" lvl="0" indent="0" algn="just">
              <a:lnSpc>
                <a:spcPct val="107000"/>
              </a:lnSpc>
              <a:spcBef>
                <a:spcPts val="600"/>
              </a:spcBef>
              <a:spcAft>
                <a:spcPts val="300"/>
              </a:spcAft>
              <a:buNone/>
            </a:pPr>
            <a:r>
              <a:rPr lang="en-US" sz="1800" b="1" kern="100" dirty="0">
                <a:effectLst/>
                <a:latin typeface="Avenir Next LT Pro" panose="020B0504020202020204" pitchFamily="34" charset="0"/>
                <a:ea typeface="Calibri" panose="020F0502020204030204" pitchFamily="34" charset="0"/>
                <a:cs typeface="Arial" panose="020B0604020202020204" pitchFamily="34" charset="0"/>
              </a:rPr>
              <a:t>Prevalence</a:t>
            </a:r>
          </a:p>
          <a:p>
            <a:pPr marL="342900" lvl="0" indent="-342900">
              <a:lnSpc>
                <a:spcPct val="107000"/>
              </a:lnSpc>
              <a:spcBef>
                <a:spcPts val="600"/>
              </a:spcBef>
              <a:spcAft>
                <a:spcPts val="300"/>
              </a:spcAft>
              <a:buFont typeface="Symbol" panose="05050102010706020507" pitchFamily="18" charset="2"/>
              <a:buChar char=""/>
            </a:pPr>
            <a:r>
              <a:rPr lang="en-US" sz="2400" kern="100" dirty="0">
                <a:effectLst/>
                <a:latin typeface="Avenir LT Std 35 Light" panose="020B0402020203020204"/>
                <a:ea typeface="Calibri" panose="020F0502020204030204" pitchFamily="34" charset="0"/>
                <a:cs typeface="Arial" panose="020B0604020202020204" pitchFamily="34" charset="0"/>
              </a:rPr>
              <a:t>Higher </a:t>
            </a:r>
            <a:r>
              <a:rPr lang="en-US" sz="2400" kern="100" dirty="0">
                <a:latin typeface="Avenir LT Std 35 Light" panose="020B0402020203020204"/>
                <a:ea typeface="Calibri" panose="020F0502020204030204" pitchFamily="34" charset="0"/>
                <a:cs typeface="Arial" panose="020B0604020202020204" pitchFamily="34" charset="0"/>
              </a:rPr>
              <a:t>rates </a:t>
            </a:r>
            <a:r>
              <a:rPr lang="en-US" sz="2400" kern="100" dirty="0">
                <a:effectLst/>
                <a:latin typeface="Avenir LT Std 35 Light" panose="020B0402020203020204"/>
                <a:ea typeface="Calibri" panose="020F0502020204030204" pitchFamily="34" charset="0"/>
                <a:cs typeface="Arial" panose="020B0604020202020204" pitchFamily="34" charset="0"/>
              </a:rPr>
              <a:t>than the overall Australian population aged 16-85</a:t>
            </a:r>
            <a:r>
              <a:rPr lang="en-AU" sz="2400" kern="100" dirty="0">
                <a:effectLst/>
                <a:latin typeface="Avenir LT Std 35 Light" panose="020B0402020203020204"/>
                <a:ea typeface="Calibri" panose="020F0502020204030204" pitchFamily="34" charset="0"/>
                <a:cs typeface="Arial" panose="020B0604020202020204" pitchFamily="34" charset="0"/>
              </a:rPr>
              <a:t> </a:t>
            </a:r>
            <a:r>
              <a:rPr lang="en-US" sz="2400" kern="100" dirty="0">
                <a:effectLst/>
                <a:latin typeface="Avenir LT Std 35 Light" panose="020B0402020203020204"/>
                <a:ea typeface="Calibri" panose="020F0502020204030204" pitchFamily="34" charset="0"/>
                <a:cs typeface="Arial" panose="020B0604020202020204" pitchFamily="34" charset="0"/>
              </a:rPr>
              <a:t>of:</a:t>
            </a:r>
          </a:p>
          <a:p>
            <a:pPr marL="800100" lvl="1" indent="-342900">
              <a:lnSpc>
                <a:spcPct val="107000"/>
              </a:lnSpc>
              <a:spcBef>
                <a:spcPts val="600"/>
              </a:spcBef>
              <a:spcAft>
                <a:spcPts val="300"/>
              </a:spcAft>
              <a:buFont typeface="Symbol" panose="05050102010706020507" pitchFamily="18" charset="2"/>
              <a:buChar char=""/>
            </a:pPr>
            <a:r>
              <a:rPr lang="en-US" kern="100" dirty="0">
                <a:effectLst/>
                <a:latin typeface="Avenir LT Std 35 Light" panose="020B0402020203020204"/>
                <a:ea typeface="Calibri" panose="020F0502020204030204" pitchFamily="34" charset="0"/>
                <a:cs typeface="Arial" panose="020B0604020202020204" pitchFamily="34" charset="0"/>
              </a:rPr>
              <a:t>mental disorders</a:t>
            </a:r>
          </a:p>
          <a:p>
            <a:pPr marL="800100" lvl="1" indent="-342900">
              <a:lnSpc>
                <a:spcPct val="107000"/>
              </a:lnSpc>
              <a:spcBef>
                <a:spcPts val="600"/>
              </a:spcBef>
              <a:spcAft>
                <a:spcPts val="300"/>
              </a:spcAft>
              <a:buFont typeface="Symbol" panose="05050102010706020507" pitchFamily="18" charset="2"/>
              <a:buChar char=""/>
            </a:pPr>
            <a:r>
              <a:rPr lang="en-US" kern="100" dirty="0">
                <a:effectLst/>
                <a:latin typeface="Avenir LT Std 35 Light" panose="020B0402020203020204"/>
                <a:ea typeface="Calibri" panose="020F0502020204030204" pitchFamily="34" charset="0"/>
                <a:cs typeface="Arial" panose="020B0604020202020204" pitchFamily="34" charset="0"/>
              </a:rPr>
              <a:t>harmful substance use (HSU)</a:t>
            </a:r>
          </a:p>
          <a:p>
            <a:pPr marL="800100" lvl="1" indent="-342900">
              <a:lnSpc>
                <a:spcPct val="107000"/>
              </a:lnSpc>
              <a:spcBef>
                <a:spcPts val="600"/>
              </a:spcBef>
              <a:spcAft>
                <a:spcPts val="300"/>
              </a:spcAft>
              <a:buFont typeface="Symbol" panose="05050102010706020507" pitchFamily="18" charset="2"/>
              <a:buChar char=""/>
            </a:pPr>
            <a:r>
              <a:rPr lang="en-US" kern="100" dirty="0">
                <a:effectLst/>
                <a:latin typeface="Avenir LT Std 35 Light" panose="020B0402020203020204"/>
                <a:ea typeface="Calibri" panose="020F0502020204030204" pitchFamily="34" charset="0"/>
                <a:cs typeface="Arial" panose="020B0604020202020204" pitchFamily="34" charset="0"/>
              </a:rPr>
              <a:t>suicidal thoughts, </a:t>
            </a:r>
            <a:r>
              <a:rPr lang="en-US" kern="100" dirty="0">
                <a:latin typeface="Avenir LT Std 35 Light" panose="020B0402020203020204"/>
                <a:ea typeface="Calibri" panose="020F0502020204030204" pitchFamily="34" charset="0"/>
                <a:cs typeface="Arial" panose="020B0604020202020204" pitchFamily="34" charset="0"/>
              </a:rPr>
              <a:t>behaviours </a:t>
            </a:r>
            <a:r>
              <a:rPr lang="en-US" kern="100" dirty="0">
                <a:effectLst/>
                <a:latin typeface="Avenir LT Std 35 Light" panose="020B0402020203020204"/>
                <a:ea typeface="Calibri" panose="020F0502020204030204" pitchFamily="34" charset="0"/>
                <a:cs typeface="Arial" panose="020B0604020202020204" pitchFamily="34" charset="0"/>
              </a:rPr>
              <a:t>and exposure</a:t>
            </a:r>
          </a:p>
        </p:txBody>
      </p:sp>
      <p:pic>
        <p:nvPicPr>
          <p:cNvPr id="6" name="Picture 5">
            <a:extLst>
              <a:ext uri="{FF2B5EF4-FFF2-40B4-BE49-F238E27FC236}">
                <a16:creationId xmlns:a16="http://schemas.microsoft.com/office/drawing/2014/main" id="{F35E489C-BAFB-55CE-4ED8-E5BE7CA5D100}"/>
              </a:ext>
            </a:extLst>
          </p:cNvPr>
          <p:cNvPicPr>
            <a:picLocks noChangeAspect="1"/>
          </p:cNvPicPr>
          <p:nvPr/>
        </p:nvPicPr>
        <p:blipFill>
          <a:blip r:embed="rId3"/>
          <a:stretch>
            <a:fillRect/>
          </a:stretch>
        </p:blipFill>
        <p:spPr>
          <a:xfrm>
            <a:off x="5241074" y="3060792"/>
            <a:ext cx="7037760" cy="3562323"/>
          </a:xfrm>
          <a:prstGeom prst="rect">
            <a:avLst/>
          </a:prstGeom>
        </p:spPr>
      </p:pic>
      <p:sp>
        <p:nvSpPr>
          <p:cNvPr id="5" name="TextBox 4">
            <a:extLst>
              <a:ext uri="{FF2B5EF4-FFF2-40B4-BE49-F238E27FC236}">
                <a16:creationId xmlns:a16="http://schemas.microsoft.com/office/drawing/2014/main" id="{574C3F91-FEA8-8355-B40C-533D4219F42A}"/>
              </a:ext>
            </a:extLst>
          </p:cNvPr>
          <p:cNvSpPr txBox="1"/>
          <p:nvPr/>
        </p:nvSpPr>
        <p:spPr>
          <a:xfrm>
            <a:off x="379141" y="963460"/>
            <a:ext cx="9386651" cy="1323439"/>
          </a:xfrm>
          <a:prstGeom prst="rect">
            <a:avLst/>
          </a:prstGeom>
          <a:noFill/>
          <a:ln w="19050">
            <a:solidFill>
              <a:schemeClr val="accent2">
                <a:lumMod val="75000"/>
              </a:schemeClr>
            </a:solidFill>
          </a:ln>
        </p:spPr>
        <p:txBody>
          <a:bodyPr wrap="square">
            <a:spAutoFit/>
          </a:bodyPr>
          <a:lstStyle/>
          <a:p>
            <a:r>
              <a:rPr lang="en-AU" sz="2000" dirty="0">
                <a:effectLst/>
                <a:latin typeface="Calibri" panose="020F0502020204030204" pitchFamily="34" charset="0"/>
                <a:ea typeface="Calibri" panose="020F0502020204030204" pitchFamily="34" charset="0"/>
                <a:cs typeface="Times New Roman" panose="02020603050405020304" pitchFamily="18" charset="0"/>
              </a:rPr>
              <a:t>Funded by Queensland Health and conducted by QCMHR in partnership with IUIH. 406 Indigenous adults surveyed across SEQ (aged 18-89 years – 72.2% female and 27.3% male). Data collected on prevalence, service access and access barriers, service preference, and the clinical appropriateness of services delivered.</a:t>
            </a:r>
            <a:endParaRPr lang="en-AU" sz="2000" dirty="0"/>
          </a:p>
        </p:txBody>
      </p:sp>
      <p:pic>
        <p:nvPicPr>
          <p:cNvPr id="4" name="Picture 3">
            <a:extLst>
              <a:ext uri="{FF2B5EF4-FFF2-40B4-BE49-F238E27FC236}">
                <a16:creationId xmlns:a16="http://schemas.microsoft.com/office/drawing/2014/main" id="{35C67B01-356C-EF9B-D771-398BCBAD0E5A}"/>
              </a:ext>
            </a:extLst>
          </p:cNvPr>
          <p:cNvPicPr>
            <a:picLocks noChangeAspect="1"/>
          </p:cNvPicPr>
          <p:nvPr/>
        </p:nvPicPr>
        <p:blipFill>
          <a:blip r:embed="rId4"/>
          <a:stretch>
            <a:fillRect/>
          </a:stretch>
        </p:blipFill>
        <p:spPr>
          <a:xfrm>
            <a:off x="10185710" y="0"/>
            <a:ext cx="2006290" cy="3114895"/>
          </a:xfrm>
          <a:prstGeom prst="rect">
            <a:avLst/>
          </a:prstGeom>
        </p:spPr>
      </p:pic>
    </p:spTree>
    <p:extLst>
      <p:ext uri="{BB962C8B-B14F-4D97-AF65-F5344CB8AC3E}">
        <p14:creationId xmlns:p14="http://schemas.microsoft.com/office/powerpoint/2010/main" val="3255675627"/>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59314B54BE1EA419E505D23B9F325DB" ma:contentTypeVersion="15" ma:contentTypeDescription="Create a new document." ma:contentTypeScope="" ma:versionID="89131db28f282d7b9f3435e9e0e67e65">
  <xsd:schema xmlns:xsd="http://www.w3.org/2001/XMLSchema" xmlns:xs="http://www.w3.org/2001/XMLSchema" xmlns:p="http://schemas.microsoft.com/office/2006/metadata/properties" xmlns:ns3="dd552cc6-0635-4f29-84d0-6aed49bc8976" xmlns:ns4="23a18985-9d5e-4c37-9660-80ea1525032a" targetNamespace="http://schemas.microsoft.com/office/2006/metadata/properties" ma:root="true" ma:fieldsID="7c6cfe2b012ba66ec6c9aacf4298ace7" ns3:_="" ns4:_="">
    <xsd:import namespace="dd552cc6-0635-4f29-84d0-6aed49bc8976"/>
    <xsd:import namespace="23a18985-9d5e-4c37-9660-80ea1525032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Location" minOccurs="0"/>
                <xsd:element ref="ns4:SharedWithUsers" minOccurs="0"/>
                <xsd:element ref="ns4:SharedWithDetails" minOccurs="0"/>
                <xsd:element ref="ns4:SharingHintHash"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552cc6-0635-4f29-84d0-6aed49bc89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a18985-9d5e-4c37-9660-80ea1525032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dd552cc6-0635-4f29-84d0-6aed49bc8976" xsi:nil="true"/>
  </documentManagement>
</p:properties>
</file>

<file path=customXml/itemProps1.xml><?xml version="1.0" encoding="utf-8"?>
<ds:datastoreItem xmlns:ds="http://schemas.openxmlformats.org/officeDocument/2006/customXml" ds:itemID="{4AF6CC01-E2F1-42DC-AAE1-E733E49BBBE7}">
  <ds:schemaRefs>
    <ds:schemaRef ds:uri="http://schemas.microsoft.com/sharepoint/v3/contenttype/forms"/>
  </ds:schemaRefs>
</ds:datastoreItem>
</file>

<file path=customXml/itemProps2.xml><?xml version="1.0" encoding="utf-8"?>
<ds:datastoreItem xmlns:ds="http://schemas.openxmlformats.org/officeDocument/2006/customXml" ds:itemID="{1C81CBD5-0833-4676-BDD2-559B243683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552cc6-0635-4f29-84d0-6aed49bc8976"/>
    <ds:schemaRef ds:uri="23a18985-9d5e-4c37-9660-80ea152503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14FD03D-CE2D-4889-8C41-99A6636A5DB6}">
  <ds:schemaRefs>
    <ds:schemaRef ds:uri="http://schemas.microsoft.com/office/2006/metadata/properties"/>
    <ds:schemaRef ds:uri="23a18985-9d5e-4c37-9660-80ea1525032a"/>
    <ds:schemaRef ds:uri="http://schemas.microsoft.com/office/2006/documentManagement/types"/>
    <ds:schemaRef ds:uri="http://purl.org/dc/elements/1.1/"/>
    <ds:schemaRef ds:uri="http://purl.org/dc/terms/"/>
    <ds:schemaRef ds:uri="http://www.w3.org/XML/1998/namespace"/>
    <ds:schemaRef ds:uri="http://schemas.microsoft.com/office/infopath/2007/PartnerControls"/>
    <ds:schemaRef ds:uri="http://schemas.openxmlformats.org/package/2006/metadata/core-properties"/>
    <ds:schemaRef ds:uri="dd552cc6-0635-4f29-84d0-6aed49bc8976"/>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580</TotalTime>
  <Words>3913</Words>
  <Application>Microsoft Office PowerPoint</Application>
  <PresentationFormat>Widescreen</PresentationFormat>
  <Paragraphs>241</Paragraphs>
  <Slides>23</Slides>
  <Notes>19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23</vt:i4>
      </vt:variant>
    </vt:vector>
  </HeadingPairs>
  <TitlesOfParts>
    <vt:vector size="35" baseType="lpstr">
      <vt:lpstr>Aptos</vt:lpstr>
      <vt:lpstr>Arial</vt:lpstr>
      <vt:lpstr>Avenir LT Std 35 Light</vt:lpstr>
      <vt:lpstr>Avenir Next LT Pro</vt:lpstr>
      <vt:lpstr>Calibri</vt:lpstr>
      <vt:lpstr>Calibri body</vt:lpstr>
      <vt:lpstr>Calibri Light</vt:lpstr>
      <vt:lpstr>Courier New</vt:lpstr>
      <vt:lpstr>Fira Sans</vt:lpstr>
      <vt:lpstr>Symbol</vt:lpstr>
      <vt:lpstr>Wingdings</vt:lpstr>
      <vt:lpstr>Office 2013 - 2022 Theme</vt:lpstr>
      <vt:lpstr>Reforming mental health services for First Nations people in Southeast Queensland</vt:lpstr>
      <vt:lpstr>Evidence – the Case for Reform</vt:lpstr>
      <vt:lpstr> Overview of Recent Research –  SEQ </vt:lpstr>
      <vt:lpstr>QH First Nations Burden of Disease 2024 Report</vt:lpstr>
      <vt:lpstr>QH First Nations Burden of Disease 2024 Report - Children</vt:lpstr>
      <vt:lpstr> Recent Research –  ISEQ - NMHSPF </vt:lpstr>
      <vt:lpstr>ISEQ – NMHSPF Report </vt:lpstr>
      <vt:lpstr>Percentage of NMHSPF Target Reached 2020/21</vt:lpstr>
      <vt:lpstr>Staying Deadly Survey </vt:lpstr>
      <vt:lpstr>Staying Deadly Survey</vt:lpstr>
      <vt:lpstr>Staying Deadly Survey </vt:lpstr>
      <vt:lpstr>IUIH Social Health</vt:lpstr>
      <vt:lpstr> CCHS Primary Mental Health Services </vt:lpstr>
      <vt:lpstr> IUIH Transition Support Services </vt:lpstr>
      <vt:lpstr>Service Reform 2022-24</vt:lpstr>
      <vt:lpstr>SEQ First Nations Health Equity Partnership </vt:lpstr>
      <vt:lpstr>SEQ First Nations Health Equity Partnership</vt:lpstr>
      <vt:lpstr>Staying Deadly Hubs </vt:lpstr>
      <vt:lpstr>Staying Deadly Hubs </vt:lpstr>
      <vt:lpstr>Staying Deadly Hubs </vt:lpstr>
      <vt:lpstr>Staying Deadly Hubs – Deadly data to date</vt:lpstr>
      <vt:lpstr>  Staying Deadly | Headspace  </vt:lpstr>
      <vt:lpstr>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Bart Kelly</dc:creator>
  <cp:lastModifiedBy>Marianna Serghi</cp:lastModifiedBy>
  <cp:revision>4</cp:revision>
  <dcterms:created xsi:type="dcterms:W3CDTF">2022-06-22T05:42:07Z</dcterms:created>
  <dcterms:modified xsi:type="dcterms:W3CDTF">2024-11-24T06:16:43Z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0x010100C59314B54BE1EA419E505D23B9F325DB</vt:lpwstr>
  </property>
</Properties>
</file>