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92" r:id="rId5"/>
    <p:sldMasterId id="2147483732" r:id="rId6"/>
  </p:sldMasterIdLst>
  <p:notesMasterIdLst>
    <p:notesMasterId r:id="rId21"/>
  </p:notesMasterIdLst>
  <p:handoutMasterIdLst>
    <p:handoutMasterId r:id="rId22"/>
  </p:handoutMasterIdLst>
  <p:sldIdLst>
    <p:sldId id="323" r:id="rId7"/>
    <p:sldId id="304" r:id="rId8"/>
    <p:sldId id="307" r:id="rId9"/>
    <p:sldId id="406" r:id="rId10"/>
    <p:sldId id="391" r:id="rId11"/>
    <p:sldId id="293" r:id="rId12"/>
    <p:sldId id="394" r:id="rId13"/>
    <p:sldId id="408" r:id="rId14"/>
    <p:sldId id="405" r:id="rId15"/>
    <p:sldId id="325" r:id="rId16"/>
    <p:sldId id="398" r:id="rId17"/>
    <p:sldId id="407" r:id="rId18"/>
    <p:sldId id="334" r:id="rId19"/>
    <p:sldId id="322" r:id="rId20"/>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616" userDrawn="1">
          <p15:clr>
            <a:srgbClr val="A4A3A4"/>
          </p15:clr>
        </p15:guide>
        <p15:guide id="4" orient="horz" pos="3264" userDrawn="1">
          <p15:clr>
            <a:srgbClr val="A4A3A4"/>
          </p15:clr>
        </p15:guide>
        <p15:guide id="5" pos="6912" userDrawn="1">
          <p15:clr>
            <a:srgbClr val="A4A3A4"/>
          </p15:clr>
        </p15:guide>
        <p15:guide id="6" orient="horz" userDrawn="1">
          <p15:clr>
            <a:srgbClr val="A4A3A4"/>
          </p15:clr>
        </p15:guide>
        <p15:guide id="7" orient="horz" pos="4008" userDrawn="1">
          <p15:clr>
            <a:srgbClr val="A4A3A4"/>
          </p15:clr>
        </p15:guide>
        <p15:guide id="9" orient="horz" pos="2352" userDrawn="1">
          <p15:clr>
            <a:srgbClr val="A4A3A4"/>
          </p15:clr>
        </p15:guide>
        <p15:guide id="12" pos="6696"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5" pos="5256" userDrawn="1">
          <p15:clr>
            <a:srgbClr val="A4A3A4"/>
          </p15:clr>
        </p15:guide>
        <p15:guide id="26" pos="726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095C823-6BE0-2056-8601-0D284147C5B9}" name="sean.wood@mhc.wa.gov.au" initials="se" userId="S::urn:spo:guest#sean.wood@mhc.wa.gov.au::" providerId="AD"/>
  <p188:author id="{EC363C7A-C9FF-29CD-0D3E-87A86D29A879}" name="Eliza Kitchener" initials="EK" userId="S::z3539971@ad.unsw.edu.au::3f12bfcb-2a80-41b5-a08b-89d08c9801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A"/>
    <a:srgbClr val="E14504"/>
    <a:srgbClr val="00874D"/>
    <a:srgbClr val="127FC0"/>
    <a:srgbClr val="26A26D"/>
    <a:srgbClr val="CD7329"/>
    <a:srgbClr val="D1DEC7"/>
    <a:srgbClr val="CA4646"/>
    <a:srgbClr val="C4442A"/>
    <a:srgbClr val="444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704D22-A037-CE7C-D61C-B0C9276C81F6}" v="71" dt="2024-11-21T06:43:05.009"/>
    <p1510:client id="{841EA349-ADC9-2520-C50F-FB2264B4A891}" v="6" dt="2024-11-20T01:51:26.027"/>
    <p1510:client id="{B26CD311-3421-1465-797B-70C80EFFC260}" v="4903" dt="2024-11-21T03:33:15.141"/>
    <p1510:client id="{C7D85E4B-0841-7550-4FAD-38C24E183A58}" v="6" dt="2024-11-21T07:40:42.454"/>
  </p1510:revLst>
</p1510:revInfo>
</file>

<file path=ppt/tableStyles.xml><?xml version="1.0" encoding="utf-8"?>
<a:tblStyleLst xmlns:a="http://schemas.openxmlformats.org/drawingml/2006/main" def="{3B4B98B0-60AC-42C2-AFA5-B58CD77FA1E5}">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46" autoAdjust="0"/>
  </p:normalViewPr>
  <p:slideViewPr>
    <p:cSldViewPr snapToGrid="0">
      <p:cViewPr varScale="1">
        <p:scale>
          <a:sx n="83" d="100"/>
          <a:sy n="83" d="100"/>
        </p:scale>
        <p:origin x="1554" y="84"/>
      </p:cViewPr>
      <p:guideLst>
        <p:guide orient="horz" pos="2616"/>
        <p:guide orient="horz" pos="3264"/>
        <p:guide pos="6912"/>
        <p:guide orient="horz"/>
        <p:guide orient="horz" pos="4008"/>
        <p:guide orient="horz" pos="2352"/>
        <p:guide pos="6696"/>
        <p:guide pos="2136"/>
        <p:guide pos="2760"/>
        <p:guide pos="3288"/>
        <p:guide pos="4032"/>
        <p:guide pos="4392"/>
        <p:guide pos="4944"/>
        <p:guide pos="5544"/>
        <p:guide pos="6072"/>
        <p:guide orient="horz" pos="2448"/>
        <p:guide pos="5256"/>
        <p:guide pos="726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walsh@mhc.wa.gov.au" userId="S::urn:spo:guest#sara.walsh@mhc.wa.gov.au::" providerId="AD" clId="Web-{841EA349-ADC9-2520-C50F-FB2264B4A891}"/>
    <pc:docChg chg="delSld modSld">
      <pc:chgData name="sara.walsh@mhc.wa.gov.au" userId="S::urn:spo:guest#sara.walsh@mhc.wa.gov.au::" providerId="AD" clId="Web-{841EA349-ADC9-2520-C50F-FB2264B4A891}" dt="2024-11-20T01:57:59.867" v="145"/>
      <pc:docMkLst>
        <pc:docMk/>
      </pc:docMkLst>
      <pc:sldChg chg="modNotes">
        <pc:chgData name="sara.walsh@mhc.wa.gov.au" userId="S::urn:spo:guest#sara.walsh@mhc.wa.gov.au::" providerId="AD" clId="Web-{841EA349-ADC9-2520-C50F-FB2264B4A891}" dt="2024-11-20T01:30:39.211" v="6"/>
        <pc:sldMkLst>
          <pc:docMk/>
          <pc:sldMk cId="2504647793" sldId="293"/>
        </pc:sldMkLst>
      </pc:sldChg>
      <pc:sldChg chg="modSp">
        <pc:chgData name="sara.walsh@mhc.wa.gov.au" userId="S::urn:spo:guest#sara.walsh@mhc.wa.gov.au::" providerId="AD" clId="Web-{841EA349-ADC9-2520-C50F-FB2264B4A891}" dt="2024-11-20T01:19:05.207" v="2" actId="20577"/>
        <pc:sldMkLst>
          <pc:docMk/>
          <pc:sldMk cId="2906491918" sldId="307"/>
        </pc:sldMkLst>
        <pc:spChg chg="mod">
          <ac:chgData name="sara.walsh@mhc.wa.gov.au" userId="S::urn:spo:guest#sara.walsh@mhc.wa.gov.au::" providerId="AD" clId="Web-{841EA349-ADC9-2520-C50F-FB2264B4A891}" dt="2024-11-20T01:19:05.207" v="2" actId="20577"/>
          <ac:spMkLst>
            <pc:docMk/>
            <pc:sldMk cId="2906491918" sldId="307"/>
            <ac:spMk id="3" creationId="{C8699933-3AC2-6BCA-BC53-588F7F789B09}"/>
          </ac:spMkLst>
        </pc:spChg>
      </pc:sldChg>
      <pc:sldChg chg="modNotes">
        <pc:chgData name="sara.walsh@mhc.wa.gov.au" userId="S::urn:spo:guest#sara.walsh@mhc.wa.gov.au::" providerId="AD" clId="Web-{841EA349-ADC9-2520-C50F-FB2264B4A891}" dt="2024-11-20T01:42:51.575" v="101"/>
        <pc:sldMkLst>
          <pc:docMk/>
          <pc:sldMk cId="3174162909" sldId="388"/>
        </pc:sldMkLst>
      </pc:sldChg>
      <pc:sldChg chg="modNotes">
        <pc:chgData name="sara.walsh@mhc.wa.gov.au" userId="S::urn:spo:guest#sara.walsh@mhc.wa.gov.au::" providerId="AD" clId="Web-{841EA349-ADC9-2520-C50F-FB2264B4A891}" dt="2024-11-20T01:57:59.867" v="145"/>
        <pc:sldMkLst>
          <pc:docMk/>
          <pc:sldMk cId="4119913435" sldId="391"/>
        </pc:sldMkLst>
      </pc:sldChg>
      <pc:sldChg chg="del">
        <pc:chgData name="sara.walsh@mhc.wa.gov.au" userId="S::urn:spo:guest#sara.walsh@mhc.wa.gov.au::" providerId="AD" clId="Web-{841EA349-ADC9-2520-C50F-FB2264B4A891}" dt="2024-11-20T01:31:00.961" v="7"/>
        <pc:sldMkLst>
          <pc:docMk/>
          <pc:sldMk cId="642582084" sldId="395"/>
        </pc:sldMkLst>
      </pc:sldChg>
      <pc:sldChg chg="del">
        <pc:chgData name="sara.walsh@mhc.wa.gov.au" userId="S::urn:spo:guest#sara.walsh@mhc.wa.gov.au::" providerId="AD" clId="Web-{841EA349-ADC9-2520-C50F-FB2264B4A891}" dt="2024-11-20T01:51:18.136" v="102"/>
        <pc:sldMkLst>
          <pc:docMk/>
          <pc:sldMk cId="3611112283" sldId="396"/>
        </pc:sldMkLst>
      </pc:sldChg>
      <pc:sldChg chg="del">
        <pc:chgData name="sara.walsh@mhc.wa.gov.au" userId="S::urn:spo:guest#sara.walsh@mhc.wa.gov.au::" providerId="AD" clId="Web-{841EA349-ADC9-2520-C50F-FB2264B4A891}" dt="2024-11-20T01:51:26.027" v="103"/>
        <pc:sldMkLst>
          <pc:docMk/>
          <pc:sldMk cId="3974679768" sldId="403"/>
        </pc:sldMkLst>
      </pc:sldChg>
    </pc:docChg>
  </pc:docChgLst>
  <pc:docChgLst>
    <pc:chgData name="Eliza Kitchener" userId="S::z3539971@ad.unsw.edu.au::3f12bfcb-2a80-41b5-a08b-89d08c980106" providerId="AD" clId="Web-{FFCE415E-A7C8-62D6-A457-55401EFE31C6}"/>
    <pc:docChg chg="modSld">
      <pc:chgData name="Eliza Kitchener" userId="S::z3539971@ad.unsw.edu.au::3f12bfcb-2a80-41b5-a08b-89d08c980106" providerId="AD" clId="Web-{FFCE415E-A7C8-62D6-A457-55401EFE31C6}" dt="2024-11-15T01:01:03.748" v="96" actId="20577"/>
      <pc:docMkLst>
        <pc:docMk/>
      </pc:docMkLst>
      <pc:sldChg chg="modSp">
        <pc:chgData name="Eliza Kitchener" userId="S::z3539971@ad.unsw.edu.au::3f12bfcb-2a80-41b5-a08b-89d08c980106" providerId="AD" clId="Web-{FFCE415E-A7C8-62D6-A457-55401EFE31C6}" dt="2024-11-15T01:01:03.748" v="96" actId="20577"/>
        <pc:sldMkLst>
          <pc:docMk/>
          <pc:sldMk cId="3283210382" sldId="323"/>
        </pc:sldMkLst>
        <pc:spChg chg="mod">
          <ac:chgData name="Eliza Kitchener" userId="S::z3539971@ad.unsw.edu.au::3f12bfcb-2a80-41b5-a08b-89d08c980106" providerId="AD" clId="Web-{FFCE415E-A7C8-62D6-A457-55401EFE31C6}" dt="2024-11-15T01:01:03.748" v="96" actId="20577"/>
          <ac:spMkLst>
            <pc:docMk/>
            <pc:sldMk cId="3283210382" sldId="323"/>
            <ac:spMk id="5" creationId="{51F5860E-D611-77BB-0D7B-CB4C1734D0EC}"/>
          </ac:spMkLst>
        </pc:spChg>
      </pc:sldChg>
      <pc:sldChg chg="modNotes">
        <pc:chgData name="Eliza Kitchener" userId="S::z3539971@ad.unsw.edu.au::3f12bfcb-2a80-41b5-a08b-89d08c980106" providerId="AD" clId="Web-{FFCE415E-A7C8-62D6-A457-55401EFE31C6}" dt="2024-11-15T01:00:41.138" v="86"/>
        <pc:sldMkLst>
          <pc:docMk/>
          <pc:sldMk cId="3174162909" sldId="388"/>
        </pc:sldMkLst>
      </pc:sldChg>
      <pc:sldChg chg="modNotes">
        <pc:chgData name="Eliza Kitchener" userId="S::z3539971@ad.unsw.edu.au::3f12bfcb-2a80-41b5-a08b-89d08c980106" providerId="AD" clId="Web-{FFCE415E-A7C8-62D6-A457-55401EFE31C6}" dt="2024-11-15T00:58:10.837" v="1"/>
        <pc:sldMkLst>
          <pc:docMk/>
          <pc:sldMk cId="3134439628" sldId="394"/>
        </pc:sldMkLst>
      </pc:sldChg>
    </pc:docChg>
  </pc:docChgLst>
  <pc:docChgLst>
    <pc:chgData name="sara.walsh@mhc.wa.gov.au" userId="S::urn:spo:guest#sara.walsh@mhc.wa.gov.au::" providerId="AD" clId="Web-{6D704D22-A037-CE7C-D61C-B0C9276C81F6}"/>
    <pc:docChg chg="modSld">
      <pc:chgData name="sara.walsh@mhc.wa.gov.au" userId="S::urn:spo:guest#sara.walsh@mhc.wa.gov.au::" providerId="AD" clId="Web-{6D704D22-A037-CE7C-D61C-B0C9276C81F6}" dt="2024-11-21T06:43:05.009" v="162" actId="1076"/>
      <pc:docMkLst>
        <pc:docMk/>
      </pc:docMkLst>
      <pc:sldChg chg="modNotes">
        <pc:chgData name="sara.walsh@mhc.wa.gov.au" userId="S::urn:spo:guest#sara.walsh@mhc.wa.gov.au::" providerId="AD" clId="Web-{6D704D22-A037-CE7C-D61C-B0C9276C81F6}" dt="2024-11-21T05:47:09.676" v="106"/>
        <pc:sldMkLst>
          <pc:docMk/>
          <pc:sldMk cId="2906491918" sldId="307"/>
        </pc:sldMkLst>
      </pc:sldChg>
      <pc:sldChg chg="addSp delSp modSp modNotes">
        <pc:chgData name="sara.walsh@mhc.wa.gov.au" userId="S::urn:spo:guest#sara.walsh@mhc.wa.gov.au::" providerId="AD" clId="Web-{6D704D22-A037-CE7C-D61C-B0C9276C81F6}" dt="2024-11-21T06:43:05.009" v="162" actId="1076"/>
        <pc:sldMkLst>
          <pc:docMk/>
          <pc:sldMk cId="4246727342" sldId="406"/>
        </pc:sldMkLst>
        <pc:spChg chg="add del mod">
          <ac:chgData name="sara.walsh@mhc.wa.gov.au" userId="S::urn:spo:guest#sara.walsh@mhc.wa.gov.au::" providerId="AD" clId="Web-{6D704D22-A037-CE7C-D61C-B0C9276C81F6}" dt="2024-11-21T06:38:17.909" v="109"/>
          <ac:spMkLst>
            <pc:docMk/>
            <pc:sldMk cId="4246727342" sldId="406"/>
            <ac:spMk id="3" creationId="{C7180EF1-5304-59B1-D1A2-9B41D5A3D686}"/>
          </ac:spMkLst>
        </pc:spChg>
        <pc:spChg chg="mod">
          <ac:chgData name="sara.walsh@mhc.wa.gov.au" userId="S::urn:spo:guest#sara.walsh@mhc.wa.gov.au::" providerId="AD" clId="Web-{6D704D22-A037-CE7C-D61C-B0C9276C81F6}" dt="2024-11-21T06:42:15.039" v="148" actId="20577"/>
          <ac:spMkLst>
            <pc:docMk/>
            <pc:sldMk cId="4246727342" sldId="406"/>
            <ac:spMk id="5" creationId="{C6D8F5E3-2094-0398-FAA8-A0035C442220}"/>
          </ac:spMkLst>
        </pc:spChg>
        <pc:spChg chg="del">
          <ac:chgData name="sara.walsh@mhc.wa.gov.au" userId="S::urn:spo:guest#sara.walsh@mhc.wa.gov.au::" providerId="AD" clId="Web-{6D704D22-A037-CE7C-D61C-B0C9276C81F6}" dt="2024-11-21T06:38:14.003" v="108"/>
          <ac:spMkLst>
            <pc:docMk/>
            <pc:sldMk cId="4246727342" sldId="406"/>
            <ac:spMk id="7" creationId="{4E60FFD7-312A-7DED-27CD-D0B8B49D6667}"/>
          </ac:spMkLst>
        </pc:spChg>
        <pc:spChg chg="add mod">
          <ac:chgData name="sara.walsh@mhc.wa.gov.au" userId="S::urn:spo:guest#sara.walsh@mhc.wa.gov.au::" providerId="AD" clId="Web-{6D704D22-A037-CE7C-D61C-B0C9276C81F6}" dt="2024-11-21T06:43:05.009" v="162" actId="1076"/>
          <ac:spMkLst>
            <pc:docMk/>
            <pc:sldMk cId="4246727342" sldId="406"/>
            <ac:spMk id="13" creationId="{0FA59058-0BDD-0E86-E5A1-EEB28D383D69}"/>
          </ac:spMkLst>
        </pc:spChg>
        <pc:grpChg chg="add del">
          <ac:chgData name="sara.walsh@mhc.wa.gov.au" userId="S::urn:spo:guest#sara.walsh@mhc.wa.gov.au::" providerId="AD" clId="Web-{6D704D22-A037-CE7C-D61C-B0C9276C81F6}" dt="2024-11-21T06:40:47.381" v="117"/>
          <ac:grpSpMkLst>
            <pc:docMk/>
            <pc:sldMk cId="4246727342" sldId="406"/>
            <ac:grpSpMk id="12" creationId="{EC049E61-E694-06A2-F7F3-47CF0BC3C2B0}"/>
          </ac:grpSpMkLst>
        </pc:grpChg>
        <pc:picChg chg="add del mod topLvl">
          <ac:chgData name="sara.walsh@mhc.wa.gov.au" userId="S::urn:spo:guest#sara.walsh@mhc.wa.gov.au::" providerId="AD" clId="Web-{6D704D22-A037-CE7C-D61C-B0C9276C81F6}" dt="2024-11-21T06:41:28.429" v="134"/>
          <ac:picMkLst>
            <pc:docMk/>
            <pc:sldMk cId="4246727342" sldId="406"/>
            <ac:picMk id="6" creationId="{31D883EA-1435-C9C5-553F-1A85ADBC06B6}"/>
          </ac:picMkLst>
        </pc:picChg>
        <pc:picChg chg="add del mod topLvl">
          <ac:chgData name="sara.walsh@mhc.wa.gov.au" userId="S::urn:spo:guest#sara.walsh@mhc.wa.gov.au::" providerId="AD" clId="Web-{6D704D22-A037-CE7C-D61C-B0C9276C81F6}" dt="2024-11-21T06:42:31.836" v="153" actId="1076"/>
          <ac:picMkLst>
            <pc:docMk/>
            <pc:sldMk cId="4246727342" sldId="406"/>
            <ac:picMk id="8" creationId="{22BE2483-4BF3-3A42-39BC-7AA2886BE3E0}"/>
          </ac:picMkLst>
        </pc:picChg>
        <pc:picChg chg="mod">
          <ac:chgData name="sara.walsh@mhc.wa.gov.au" userId="S::urn:spo:guest#sara.walsh@mhc.wa.gov.au::" providerId="AD" clId="Web-{6D704D22-A037-CE7C-D61C-B0C9276C81F6}" dt="2024-11-21T06:42:49.727" v="157" actId="1076"/>
          <ac:picMkLst>
            <pc:docMk/>
            <pc:sldMk cId="4246727342" sldId="406"/>
            <ac:picMk id="9" creationId="{382D0B72-81E6-F090-251F-22328F77FED9}"/>
          </ac:picMkLst>
        </pc:picChg>
        <pc:picChg chg="add del mod topLvl">
          <ac:chgData name="sara.walsh@mhc.wa.gov.au" userId="S::urn:spo:guest#sara.walsh@mhc.wa.gov.au::" providerId="AD" clId="Web-{6D704D22-A037-CE7C-D61C-B0C9276C81F6}" dt="2024-11-21T06:42:45.149" v="156" actId="1076"/>
          <ac:picMkLst>
            <pc:docMk/>
            <pc:sldMk cId="4246727342" sldId="406"/>
            <ac:picMk id="10" creationId="{401BAC4E-7463-C54E-C14F-A6FE2E21CE86}"/>
          </ac:picMkLst>
        </pc:picChg>
      </pc:sldChg>
    </pc:docChg>
  </pc:docChgLst>
  <pc:docChgLst>
    <pc:chgData name="Eliza Kitchener" userId="3f12bfcb-2a80-41b5-a08b-89d08c980106" providerId="ADAL" clId="{FAC37F04-EC64-4D88-B416-8F83C845D025}"/>
    <pc:docChg chg="custSel modSld">
      <pc:chgData name="Eliza Kitchener" userId="3f12bfcb-2a80-41b5-a08b-89d08c980106" providerId="ADAL" clId="{FAC37F04-EC64-4D88-B416-8F83C845D025}" dt="2024-11-15T00:53:18.728" v="1009" actId="20577"/>
      <pc:docMkLst>
        <pc:docMk/>
      </pc:docMkLst>
      <pc:sldChg chg="modNotesTx">
        <pc:chgData name="Eliza Kitchener" userId="3f12bfcb-2a80-41b5-a08b-89d08c980106" providerId="ADAL" clId="{FAC37F04-EC64-4D88-B416-8F83C845D025}" dt="2024-11-15T00:46:29.514" v="627" actId="20577"/>
        <pc:sldMkLst>
          <pc:docMk/>
          <pc:sldMk cId="2906491918" sldId="307"/>
        </pc:sldMkLst>
      </pc:sldChg>
      <pc:sldChg chg="addSp delSp modSp mod">
        <pc:chgData name="Eliza Kitchener" userId="3f12bfcb-2a80-41b5-a08b-89d08c980106" providerId="ADAL" clId="{FAC37F04-EC64-4D88-B416-8F83C845D025}" dt="2024-11-15T00:36:45.695" v="189" actId="20577"/>
        <pc:sldMkLst>
          <pc:docMk/>
          <pc:sldMk cId="3283210382" sldId="323"/>
        </pc:sldMkLst>
        <pc:spChg chg="mod">
          <ac:chgData name="Eliza Kitchener" userId="3f12bfcb-2a80-41b5-a08b-89d08c980106" providerId="ADAL" clId="{FAC37F04-EC64-4D88-B416-8F83C845D025}" dt="2024-11-15T00:36:45.695" v="189" actId="20577"/>
          <ac:spMkLst>
            <pc:docMk/>
            <pc:sldMk cId="3283210382" sldId="323"/>
            <ac:spMk id="5" creationId="{51F5860E-D611-77BB-0D7B-CB4C1734D0EC}"/>
          </ac:spMkLst>
        </pc:spChg>
        <pc:picChg chg="add mod">
          <ac:chgData name="Eliza Kitchener" userId="3f12bfcb-2a80-41b5-a08b-89d08c980106" providerId="ADAL" clId="{FAC37F04-EC64-4D88-B416-8F83C845D025}" dt="2024-11-15T00:35:51.587" v="8" actId="1076"/>
          <ac:picMkLst>
            <pc:docMk/>
            <pc:sldMk cId="3283210382" sldId="323"/>
            <ac:picMk id="6" creationId="{000F4ADC-F1A1-6EED-0B77-C8DCCE221C26}"/>
          </ac:picMkLst>
        </pc:picChg>
      </pc:sldChg>
      <pc:sldChg chg="modNotesTx">
        <pc:chgData name="Eliza Kitchener" userId="3f12bfcb-2a80-41b5-a08b-89d08c980106" providerId="ADAL" clId="{FAC37F04-EC64-4D88-B416-8F83C845D025}" dt="2024-11-15T00:53:18.728" v="1009" actId="20577"/>
        <pc:sldMkLst>
          <pc:docMk/>
          <pc:sldMk cId="3174162909" sldId="388"/>
        </pc:sldMkLst>
      </pc:sldChg>
      <pc:sldChg chg="modNotesTx">
        <pc:chgData name="Eliza Kitchener" userId="3f12bfcb-2a80-41b5-a08b-89d08c980106" providerId="ADAL" clId="{FAC37F04-EC64-4D88-B416-8F83C845D025}" dt="2024-11-15T00:49:20.268" v="766" actId="20577"/>
        <pc:sldMkLst>
          <pc:docMk/>
          <pc:sldMk cId="3134439628" sldId="394"/>
        </pc:sldMkLst>
      </pc:sldChg>
    </pc:docChg>
  </pc:docChgLst>
  <pc:docChgLst>
    <pc:chgData name="sara.walsh@mhc.wa.gov.au" userId="S::urn:spo:guest#sara.walsh@mhc.wa.gov.au::" providerId="AD" clId="Web-{C7D85E4B-0841-7550-4FAD-38C24E183A58}"/>
    <pc:docChg chg="modSld">
      <pc:chgData name="sara.walsh@mhc.wa.gov.au" userId="S::urn:spo:guest#sara.walsh@mhc.wa.gov.au::" providerId="AD" clId="Web-{C7D85E4B-0841-7550-4FAD-38C24E183A58}" dt="2024-11-21T07:42:19.878" v="391"/>
      <pc:docMkLst>
        <pc:docMk/>
      </pc:docMkLst>
      <pc:sldChg chg="modNotes">
        <pc:chgData name="sara.walsh@mhc.wa.gov.au" userId="S::urn:spo:guest#sara.walsh@mhc.wa.gov.au::" providerId="AD" clId="Web-{C7D85E4B-0841-7550-4FAD-38C24E183A58}" dt="2024-11-21T07:39:42.249" v="337"/>
        <pc:sldMkLst>
          <pc:docMk/>
          <pc:sldMk cId="1921475389" sldId="325"/>
        </pc:sldMkLst>
      </pc:sldChg>
      <pc:sldChg chg="modNotes">
        <pc:chgData name="sara.walsh@mhc.wa.gov.au" userId="S::urn:spo:guest#sara.walsh@mhc.wa.gov.au::" providerId="AD" clId="Web-{C7D85E4B-0841-7550-4FAD-38C24E183A58}" dt="2024-11-21T07:42:19.878" v="391"/>
        <pc:sldMkLst>
          <pc:docMk/>
          <pc:sldMk cId="3528850998" sldId="334"/>
        </pc:sldMkLst>
      </pc:sldChg>
      <pc:sldChg chg="modNotes">
        <pc:chgData name="sara.walsh@mhc.wa.gov.au" userId="S::urn:spo:guest#sara.walsh@mhc.wa.gov.au::" providerId="AD" clId="Web-{C7D85E4B-0841-7550-4FAD-38C24E183A58}" dt="2024-11-21T07:36:40.245" v="224"/>
        <pc:sldMkLst>
          <pc:docMk/>
          <pc:sldMk cId="3134439628" sldId="394"/>
        </pc:sldMkLst>
      </pc:sldChg>
      <pc:sldChg chg="modSp modNotes">
        <pc:chgData name="sara.walsh@mhc.wa.gov.au" userId="S::urn:spo:guest#sara.walsh@mhc.wa.gov.au::" providerId="AD" clId="Web-{C7D85E4B-0841-7550-4FAD-38C24E183A58}" dt="2024-11-21T07:40:37.188" v="344"/>
        <pc:sldMkLst>
          <pc:docMk/>
          <pc:sldMk cId="852998093" sldId="398"/>
        </pc:sldMkLst>
        <pc:spChg chg="mod">
          <ac:chgData name="sara.walsh@mhc.wa.gov.au" userId="S::urn:spo:guest#sara.walsh@mhc.wa.gov.au::" providerId="AD" clId="Web-{C7D85E4B-0841-7550-4FAD-38C24E183A58}" dt="2024-11-21T07:40:28.031" v="343" actId="1076"/>
          <ac:spMkLst>
            <pc:docMk/>
            <pc:sldMk cId="852998093" sldId="398"/>
            <ac:spMk id="7" creationId="{F56C5B62-9AF0-154D-A718-00C07BE8A8AA}"/>
          </ac:spMkLst>
        </pc:spChg>
      </pc:sldChg>
      <pc:sldChg chg="modNotes">
        <pc:chgData name="sara.walsh@mhc.wa.gov.au" userId="S::urn:spo:guest#sara.walsh@mhc.wa.gov.au::" providerId="AD" clId="Web-{C7D85E4B-0841-7550-4FAD-38C24E183A58}" dt="2024-11-21T07:06:46.032" v="3"/>
        <pc:sldMkLst>
          <pc:docMk/>
          <pc:sldMk cId="4246727342" sldId="406"/>
        </pc:sldMkLst>
      </pc:sldChg>
      <pc:sldChg chg="modNotes">
        <pc:chgData name="sara.walsh@mhc.wa.gov.au" userId="S::urn:spo:guest#sara.walsh@mhc.wa.gov.au::" providerId="AD" clId="Web-{C7D85E4B-0841-7550-4FAD-38C24E183A58}" dt="2024-11-21T07:41:44.549" v="352"/>
        <pc:sldMkLst>
          <pc:docMk/>
          <pc:sldMk cId="3399203547" sldId="407"/>
        </pc:sldMkLst>
      </pc:sldChg>
      <pc:sldChg chg="modNotes">
        <pc:chgData name="sara.walsh@mhc.wa.gov.au" userId="S::urn:spo:guest#sara.walsh@mhc.wa.gov.au::" providerId="AD" clId="Web-{C7D85E4B-0841-7550-4FAD-38C24E183A58}" dt="2024-11-21T07:38:23.919" v="258"/>
        <pc:sldMkLst>
          <pc:docMk/>
          <pc:sldMk cId="2487785050" sldId="408"/>
        </pc:sldMkLst>
      </pc:sldChg>
    </pc:docChg>
  </pc:docChgLst>
  <pc:docChgLst>
    <pc:chgData name="sean.wood@mhc.wa.gov.au" userId="S::urn:spo:guest#sean.wood@mhc.wa.gov.au::" providerId="AD" clId="Web-{B26CD311-3421-1465-797B-70C80EFFC260}"/>
    <pc:docChg chg="addSld delSld modSld">
      <pc:chgData name="sean.wood@mhc.wa.gov.au" userId="S::urn:spo:guest#sean.wood@mhc.wa.gov.au::" providerId="AD" clId="Web-{B26CD311-3421-1465-797B-70C80EFFC260}" dt="2024-11-21T03:33:08.562" v="5497" actId="20577"/>
      <pc:docMkLst>
        <pc:docMk/>
      </pc:docMkLst>
      <pc:sldChg chg="modNotes">
        <pc:chgData name="sean.wood@mhc.wa.gov.au" userId="S::urn:spo:guest#sean.wood@mhc.wa.gov.au::" providerId="AD" clId="Web-{B26CD311-3421-1465-797B-70C80EFFC260}" dt="2024-11-20T01:29:40.395" v="287"/>
        <pc:sldMkLst>
          <pc:docMk/>
          <pc:sldMk cId="2504647793" sldId="293"/>
        </pc:sldMkLst>
      </pc:sldChg>
      <pc:sldChg chg="modSp modNotes">
        <pc:chgData name="sean.wood@mhc.wa.gov.au" userId="S::urn:spo:guest#sean.wood@mhc.wa.gov.au::" providerId="AD" clId="Web-{B26CD311-3421-1465-797B-70C80EFFC260}" dt="2024-11-20T01:18:14.683" v="63"/>
        <pc:sldMkLst>
          <pc:docMk/>
          <pc:sldMk cId="3913219759" sldId="304"/>
        </pc:sldMkLst>
        <pc:spChg chg="mod">
          <ac:chgData name="sean.wood@mhc.wa.gov.au" userId="S::urn:spo:guest#sean.wood@mhc.wa.gov.au::" providerId="AD" clId="Web-{B26CD311-3421-1465-797B-70C80EFFC260}" dt="2024-11-20T01:17:52.026" v="55" actId="20577"/>
          <ac:spMkLst>
            <pc:docMk/>
            <pc:sldMk cId="3913219759" sldId="304"/>
            <ac:spMk id="13" creationId="{B452625B-DE1F-7308-CE50-6FAE4EC45731}"/>
          </ac:spMkLst>
        </pc:spChg>
      </pc:sldChg>
      <pc:sldChg chg="modSp modNotes">
        <pc:chgData name="sean.wood@mhc.wa.gov.au" userId="S::urn:spo:guest#sean.wood@mhc.wa.gov.au::" providerId="AD" clId="Web-{B26CD311-3421-1465-797B-70C80EFFC260}" dt="2024-11-20T08:03:24.934" v="3188" actId="1076"/>
        <pc:sldMkLst>
          <pc:docMk/>
          <pc:sldMk cId="2906491918" sldId="307"/>
        </pc:sldMkLst>
        <pc:spChg chg="mod">
          <ac:chgData name="sean.wood@mhc.wa.gov.au" userId="S::urn:spo:guest#sean.wood@mhc.wa.gov.au::" providerId="AD" clId="Web-{B26CD311-3421-1465-797B-70C80EFFC260}" dt="2024-11-20T08:03:24.934" v="3188" actId="1076"/>
          <ac:spMkLst>
            <pc:docMk/>
            <pc:sldMk cId="2906491918" sldId="307"/>
            <ac:spMk id="2" creationId="{D54EDA75-0988-2AC2-87F8-8DEC83A7B9CA}"/>
          </ac:spMkLst>
        </pc:spChg>
        <pc:spChg chg="mod">
          <ac:chgData name="sean.wood@mhc.wa.gov.au" userId="S::urn:spo:guest#sean.wood@mhc.wa.gov.au::" providerId="AD" clId="Web-{B26CD311-3421-1465-797B-70C80EFFC260}" dt="2024-11-20T08:02:16.761" v="3187" actId="20577"/>
          <ac:spMkLst>
            <pc:docMk/>
            <pc:sldMk cId="2906491918" sldId="307"/>
            <ac:spMk id="3" creationId="{C8699933-3AC2-6BCA-BC53-588F7F789B09}"/>
          </ac:spMkLst>
        </pc:spChg>
      </pc:sldChg>
      <pc:sldChg chg="del">
        <pc:chgData name="sean.wood@mhc.wa.gov.au" userId="S::urn:spo:guest#sean.wood@mhc.wa.gov.au::" providerId="AD" clId="Web-{B26CD311-3421-1465-797B-70C80EFFC260}" dt="2024-11-20T01:54:32.652" v="942"/>
        <pc:sldMkLst>
          <pc:docMk/>
          <pc:sldMk cId="1309977234" sldId="319"/>
        </pc:sldMkLst>
      </pc:sldChg>
      <pc:sldChg chg="del">
        <pc:chgData name="sean.wood@mhc.wa.gov.au" userId="S::urn:spo:guest#sean.wood@mhc.wa.gov.au::" providerId="AD" clId="Web-{B26CD311-3421-1465-797B-70C80EFFC260}" dt="2024-11-20T01:56:09.717" v="943"/>
        <pc:sldMkLst>
          <pc:docMk/>
          <pc:sldMk cId="630413569" sldId="324"/>
        </pc:sldMkLst>
      </pc:sldChg>
      <pc:sldChg chg="modSp modNotes">
        <pc:chgData name="sean.wood@mhc.wa.gov.au" userId="S::urn:spo:guest#sean.wood@mhc.wa.gov.au::" providerId="AD" clId="Web-{B26CD311-3421-1465-797B-70C80EFFC260}" dt="2024-11-21T01:43:35.597" v="4119"/>
        <pc:sldMkLst>
          <pc:docMk/>
          <pc:sldMk cId="1921475389" sldId="325"/>
        </pc:sldMkLst>
        <pc:spChg chg="mod">
          <ac:chgData name="sean.wood@mhc.wa.gov.au" userId="S::urn:spo:guest#sean.wood@mhc.wa.gov.au::" providerId="AD" clId="Web-{B26CD311-3421-1465-797B-70C80EFFC260}" dt="2024-11-20T03:58:48.366" v="3034" actId="1076"/>
          <ac:spMkLst>
            <pc:docMk/>
            <pc:sldMk cId="1921475389" sldId="325"/>
            <ac:spMk id="4" creationId="{518B2198-8CA1-3F5A-7C31-235CEB81F472}"/>
          </ac:spMkLst>
        </pc:spChg>
        <pc:grpChg chg="mod">
          <ac:chgData name="sean.wood@mhc.wa.gov.au" userId="S::urn:spo:guest#sean.wood@mhc.wa.gov.au::" providerId="AD" clId="Web-{B26CD311-3421-1465-797B-70C80EFFC260}" dt="2024-11-20T03:57:13.173" v="3018" actId="1076"/>
          <ac:grpSpMkLst>
            <pc:docMk/>
            <pc:sldMk cId="1921475389" sldId="325"/>
            <ac:grpSpMk id="5" creationId="{DBB9203F-FC7D-656C-A54F-2735E0F094D6}"/>
          </ac:grpSpMkLst>
        </pc:grpChg>
      </pc:sldChg>
      <pc:sldChg chg="delSp modSp del">
        <pc:chgData name="sean.wood@mhc.wa.gov.au" userId="S::urn:spo:guest#sean.wood@mhc.wa.gov.au::" providerId="AD" clId="Web-{B26CD311-3421-1465-797B-70C80EFFC260}" dt="2024-11-20T03:56:44.624" v="3014"/>
        <pc:sldMkLst>
          <pc:docMk/>
          <pc:sldMk cId="3353043283" sldId="387"/>
        </pc:sldMkLst>
        <pc:spChg chg="mod">
          <ac:chgData name="sean.wood@mhc.wa.gov.au" userId="S::urn:spo:guest#sean.wood@mhc.wa.gov.au::" providerId="AD" clId="Web-{B26CD311-3421-1465-797B-70C80EFFC260}" dt="2024-11-20T03:53:01.016" v="2985" actId="20577"/>
          <ac:spMkLst>
            <pc:docMk/>
            <pc:sldMk cId="3353043283" sldId="387"/>
            <ac:spMk id="3" creationId="{1AE7BE33-286A-3B1E-91A2-D9E136E39857}"/>
          </ac:spMkLst>
        </pc:spChg>
        <pc:spChg chg="mod">
          <ac:chgData name="sean.wood@mhc.wa.gov.au" userId="S::urn:spo:guest#sean.wood@mhc.wa.gov.au::" providerId="AD" clId="Web-{B26CD311-3421-1465-797B-70C80EFFC260}" dt="2024-11-20T03:53:50.988" v="2998" actId="14100"/>
          <ac:spMkLst>
            <pc:docMk/>
            <pc:sldMk cId="3353043283" sldId="387"/>
            <ac:spMk id="4" creationId="{67D86B6D-2BCB-8B45-0B2D-1E534168264C}"/>
          </ac:spMkLst>
        </pc:spChg>
        <pc:spChg chg="del">
          <ac:chgData name="sean.wood@mhc.wa.gov.au" userId="S::urn:spo:guest#sean.wood@mhc.wa.gov.au::" providerId="AD" clId="Web-{B26CD311-3421-1465-797B-70C80EFFC260}" dt="2024-11-20T03:52:17.795" v="2975"/>
          <ac:spMkLst>
            <pc:docMk/>
            <pc:sldMk cId="3353043283" sldId="387"/>
            <ac:spMk id="11" creationId="{E63ECE56-B313-EC23-5EF5-5448E456811D}"/>
          </ac:spMkLst>
        </pc:spChg>
        <pc:spChg chg="mod">
          <ac:chgData name="sean.wood@mhc.wa.gov.au" userId="S::urn:spo:guest#sean.wood@mhc.wa.gov.au::" providerId="AD" clId="Web-{B26CD311-3421-1465-797B-70C80EFFC260}" dt="2024-11-20T03:53:18.283" v="2988" actId="20577"/>
          <ac:spMkLst>
            <pc:docMk/>
            <pc:sldMk cId="3353043283" sldId="387"/>
            <ac:spMk id="16" creationId="{E36D8DF5-997F-FBEF-9A1C-CF5B24F28F2D}"/>
          </ac:spMkLst>
        </pc:spChg>
        <pc:picChg chg="mod">
          <ac:chgData name="sean.wood@mhc.wa.gov.au" userId="S::urn:spo:guest#sean.wood@mhc.wa.gov.au::" providerId="AD" clId="Web-{B26CD311-3421-1465-797B-70C80EFFC260}" dt="2024-11-20T03:52:48.859" v="2982" actId="1076"/>
          <ac:picMkLst>
            <pc:docMk/>
            <pc:sldMk cId="3353043283" sldId="387"/>
            <ac:picMk id="2" creationId="{7F9D7A9B-42E4-9BAD-0A51-61E03BD16E09}"/>
          </ac:picMkLst>
        </pc:picChg>
        <pc:picChg chg="del">
          <ac:chgData name="sean.wood@mhc.wa.gov.au" userId="S::urn:spo:guest#sean.wood@mhc.wa.gov.au::" providerId="AD" clId="Web-{B26CD311-3421-1465-797B-70C80EFFC260}" dt="2024-11-20T03:52:17.107" v="2974"/>
          <ac:picMkLst>
            <pc:docMk/>
            <pc:sldMk cId="3353043283" sldId="387"/>
            <ac:picMk id="13" creationId="{2C3A1307-3907-1ED2-28F5-C41A021AB649}"/>
          </ac:picMkLst>
        </pc:picChg>
      </pc:sldChg>
      <pc:sldChg chg="addSp delSp modSp add del modNotes">
        <pc:chgData name="sean.wood@mhc.wa.gov.au" userId="S::urn:spo:guest#sean.wood@mhc.wa.gov.au::" providerId="AD" clId="Web-{B26CD311-3421-1465-797B-70C80EFFC260}" dt="2024-11-21T01:40:57.187" v="4073"/>
        <pc:sldMkLst>
          <pc:docMk/>
          <pc:sldMk cId="3174162909" sldId="388"/>
        </pc:sldMkLst>
        <pc:spChg chg="mod">
          <ac:chgData name="sean.wood@mhc.wa.gov.au" userId="S::urn:spo:guest#sean.wood@mhc.wa.gov.au::" providerId="AD" clId="Web-{B26CD311-3421-1465-797B-70C80EFFC260}" dt="2024-11-20T08:11:05.648" v="3432" actId="1076"/>
          <ac:spMkLst>
            <pc:docMk/>
            <pc:sldMk cId="3174162909" sldId="388"/>
            <ac:spMk id="2" creationId="{8B6286CB-E63F-C04F-D5A8-A4DCB87741FC}"/>
          </ac:spMkLst>
        </pc:spChg>
        <pc:spChg chg="del mod">
          <ac:chgData name="sean.wood@mhc.wa.gov.au" userId="S::urn:spo:guest#sean.wood@mhc.wa.gov.au::" providerId="AD" clId="Web-{B26CD311-3421-1465-797B-70C80EFFC260}" dt="2024-11-20T01:47:33.418" v="862"/>
          <ac:spMkLst>
            <pc:docMk/>
            <pc:sldMk cId="3174162909" sldId="388"/>
            <ac:spMk id="3" creationId="{9A43EA16-F6F8-5522-0855-80C168EDB481}"/>
          </ac:spMkLst>
        </pc:spChg>
        <pc:spChg chg="add del mod">
          <ac:chgData name="sean.wood@mhc.wa.gov.au" userId="S::urn:spo:guest#sean.wood@mhc.wa.gov.au::" providerId="AD" clId="Web-{B26CD311-3421-1465-797B-70C80EFFC260}" dt="2024-11-21T01:40:25.437" v="4063"/>
          <ac:spMkLst>
            <pc:docMk/>
            <pc:sldMk cId="3174162909" sldId="388"/>
            <ac:spMk id="4" creationId="{8A88C473-84F0-5385-36EE-89B95FB13B33}"/>
          </ac:spMkLst>
        </pc:spChg>
        <pc:spChg chg="add mod">
          <ac:chgData name="sean.wood@mhc.wa.gov.au" userId="S::urn:spo:guest#sean.wood@mhc.wa.gov.au::" providerId="AD" clId="Web-{B26CD311-3421-1465-797B-70C80EFFC260}" dt="2024-11-21T01:30:51.094" v="3915" actId="20577"/>
          <ac:spMkLst>
            <pc:docMk/>
            <pc:sldMk cId="3174162909" sldId="388"/>
            <ac:spMk id="5" creationId="{DD6F4A42-9EB1-F991-9897-E39CC1CD4C35}"/>
          </ac:spMkLst>
        </pc:spChg>
        <pc:spChg chg="add mod">
          <ac:chgData name="sean.wood@mhc.wa.gov.au" userId="S::urn:spo:guest#sean.wood@mhc.wa.gov.au::" providerId="AD" clId="Web-{B26CD311-3421-1465-797B-70C80EFFC260}" dt="2024-11-21T01:30:48.438" v="3914" actId="20577"/>
          <ac:spMkLst>
            <pc:docMk/>
            <pc:sldMk cId="3174162909" sldId="388"/>
            <ac:spMk id="6" creationId="{37ACC005-46A2-D84A-7932-AD239C4531B3}"/>
          </ac:spMkLst>
        </pc:spChg>
        <pc:picChg chg="del mod">
          <ac:chgData name="sean.wood@mhc.wa.gov.au" userId="S::urn:spo:guest#sean.wood@mhc.wa.gov.au::" providerId="AD" clId="Web-{B26CD311-3421-1465-797B-70C80EFFC260}" dt="2024-11-20T03:29:07.224" v="2804"/>
          <ac:picMkLst>
            <pc:docMk/>
            <pc:sldMk cId="3174162909" sldId="388"/>
            <ac:picMk id="8" creationId="{1D3C4BC7-1196-CE61-E8DE-C9D589B1F938}"/>
          </ac:picMkLst>
        </pc:picChg>
      </pc:sldChg>
      <pc:sldChg chg="modSp modNotes">
        <pc:chgData name="sean.wood@mhc.wa.gov.au" userId="S::urn:spo:guest#sean.wood@mhc.wa.gov.au::" providerId="AD" clId="Web-{B26CD311-3421-1465-797B-70C80EFFC260}" dt="2024-11-20T01:57:56.299" v="955" actId="20577"/>
        <pc:sldMkLst>
          <pc:docMk/>
          <pc:sldMk cId="4119913435" sldId="391"/>
        </pc:sldMkLst>
        <pc:spChg chg="mod">
          <ac:chgData name="sean.wood@mhc.wa.gov.au" userId="S::urn:spo:guest#sean.wood@mhc.wa.gov.au::" providerId="AD" clId="Web-{B26CD311-3421-1465-797B-70C80EFFC260}" dt="2024-11-20T01:57:56.299" v="955" actId="20577"/>
          <ac:spMkLst>
            <pc:docMk/>
            <pc:sldMk cId="4119913435" sldId="391"/>
            <ac:spMk id="5" creationId="{533F2D02-DF84-3C08-98E7-CC09009DB726}"/>
          </ac:spMkLst>
        </pc:spChg>
      </pc:sldChg>
      <pc:sldChg chg="modSp modNotes">
        <pc:chgData name="sean.wood@mhc.wa.gov.au" userId="S::urn:spo:guest#sean.wood@mhc.wa.gov.au::" providerId="AD" clId="Web-{B26CD311-3421-1465-797B-70C80EFFC260}" dt="2024-11-21T01:40:19.046" v="4061" actId="20577"/>
        <pc:sldMkLst>
          <pc:docMk/>
          <pc:sldMk cId="3134439628" sldId="394"/>
        </pc:sldMkLst>
        <pc:spChg chg="mod">
          <ac:chgData name="sean.wood@mhc.wa.gov.au" userId="S::urn:spo:guest#sean.wood@mhc.wa.gov.au::" providerId="AD" clId="Web-{B26CD311-3421-1465-797B-70C80EFFC260}" dt="2024-11-21T01:40:19.046" v="4061" actId="20577"/>
          <ac:spMkLst>
            <pc:docMk/>
            <pc:sldMk cId="3134439628" sldId="394"/>
            <ac:spMk id="19" creationId="{D4307609-7C23-1DDA-405C-3162BBA667FC}"/>
          </ac:spMkLst>
        </pc:spChg>
      </pc:sldChg>
      <pc:sldChg chg="delSp modSp delAnim modNotes">
        <pc:chgData name="sean.wood@mhc.wa.gov.au" userId="S::urn:spo:guest#sean.wood@mhc.wa.gov.au::" providerId="AD" clId="Web-{B26CD311-3421-1465-797B-70C80EFFC260}" dt="2024-11-21T02:02:16.891" v="4166"/>
        <pc:sldMkLst>
          <pc:docMk/>
          <pc:sldMk cId="852998093" sldId="398"/>
        </pc:sldMkLst>
        <pc:spChg chg="mod">
          <ac:chgData name="sean.wood@mhc.wa.gov.au" userId="S::urn:spo:guest#sean.wood@mhc.wa.gov.au::" providerId="AD" clId="Web-{B26CD311-3421-1465-797B-70C80EFFC260}" dt="2024-11-21T01:21:18.408" v="3864" actId="1076"/>
          <ac:spMkLst>
            <pc:docMk/>
            <pc:sldMk cId="852998093" sldId="398"/>
            <ac:spMk id="4" creationId="{21B8E2B2-5287-7E1D-E4FE-7F2BC8C30961}"/>
          </ac:spMkLst>
        </pc:spChg>
        <pc:spChg chg="del mod">
          <ac:chgData name="sean.wood@mhc.wa.gov.au" userId="S::urn:spo:guest#sean.wood@mhc.wa.gov.au::" providerId="AD" clId="Web-{B26CD311-3421-1465-797B-70C80EFFC260}" dt="2024-11-21T01:44:08.051" v="4121"/>
          <ac:spMkLst>
            <pc:docMk/>
            <pc:sldMk cId="852998093" sldId="398"/>
            <ac:spMk id="6" creationId="{AE91D8EC-D0D8-80BA-15FF-57ECBF6FAC88}"/>
          </ac:spMkLst>
        </pc:spChg>
        <pc:spChg chg="mod">
          <ac:chgData name="sean.wood@mhc.wa.gov.au" userId="S::urn:spo:guest#sean.wood@mhc.wa.gov.au::" providerId="AD" clId="Web-{B26CD311-3421-1465-797B-70C80EFFC260}" dt="2024-11-21T01:45:03.022" v="4136" actId="1076"/>
          <ac:spMkLst>
            <pc:docMk/>
            <pc:sldMk cId="852998093" sldId="398"/>
            <ac:spMk id="7" creationId="{F56C5B62-9AF0-154D-A718-00C07BE8A8AA}"/>
          </ac:spMkLst>
        </pc:spChg>
        <pc:picChg chg="mod">
          <ac:chgData name="sean.wood@mhc.wa.gov.au" userId="S::urn:spo:guest#sean.wood@mhc.wa.gov.au::" providerId="AD" clId="Web-{B26CD311-3421-1465-797B-70C80EFFC260}" dt="2024-11-21T01:28:06.325" v="3908" actId="1076"/>
          <ac:picMkLst>
            <pc:docMk/>
            <pc:sldMk cId="852998093" sldId="398"/>
            <ac:picMk id="2" creationId="{D006C99F-4E48-56E8-C89F-E3F19DE75113}"/>
          </ac:picMkLst>
        </pc:picChg>
      </pc:sldChg>
      <pc:sldChg chg="del">
        <pc:chgData name="sean.wood@mhc.wa.gov.au" userId="S::urn:spo:guest#sean.wood@mhc.wa.gov.au::" providerId="AD" clId="Web-{B26CD311-3421-1465-797B-70C80EFFC260}" dt="2024-11-20T01:56:53.782" v="944"/>
        <pc:sldMkLst>
          <pc:docMk/>
          <pc:sldMk cId="841513209" sldId="399"/>
        </pc:sldMkLst>
      </pc:sldChg>
      <pc:sldChg chg="del">
        <pc:chgData name="sean.wood@mhc.wa.gov.au" userId="S::urn:spo:guest#sean.wood@mhc.wa.gov.au::" providerId="AD" clId="Web-{B26CD311-3421-1465-797B-70C80EFFC260}" dt="2024-11-20T02:04:23.782" v="1021"/>
        <pc:sldMkLst>
          <pc:docMk/>
          <pc:sldMk cId="1177736395" sldId="400"/>
        </pc:sldMkLst>
      </pc:sldChg>
      <pc:sldChg chg="del modNotes">
        <pc:chgData name="sean.wood@mhc.wa.gov.au" userId="S::urn:spo:guest#sean.wood@mhc.wa.gov.au::" providerId="AD" clId="Web-{B26CD311-3421-1465-797B-70C80EFFC260}" dt="2024-11-20T01:57:19.876" v="945"/>
        <pc:sldMkLst>
          <pc:docMk/>
          <pc:sldMk cId="2785559023" sldId="401"/>
        </pc:sldMkLst>
      </pc:sldChg>
      <pc:sldChg chg="addSp delSp modSp del modNotes">
        <pc:chgData name="sean.wood@mhc.wa.gov.au" userId="S::urn:spo:guest#sean.wood@mhc.wa.gov.au::" providerId="AD" clId="Web-{B26CD311-3421-1465-797B-70C80EFFC260}" dt="2024-11-21T01:38:11.261" v="4045"/>
        <pc:sldMkLst>
          <pc:docMk/>
          <pc:sldMk cId="2035923530" sldId="402"/>
        </pc:sldMkLst>
        <pc:spChg chg="mod">
          <ac:chgData name="sean.wood@mhc.wa.gov.au" userId="S::urn:spo:guest#sean.wood@mhc.wa.gov.au::" providerId="AD" clId="Web-{B26CD311-3421-1465-797B-70C80EFFC260}" dt="2024-11-21T01:36:41.165" v="4032" actId="14100"/>
          <ac:spMkLst>
            <pc:docMk/>
            <pc:sldMk cId="2035923530" sldId="402"/>
            <ac:spMk id="2" creationId="{171C4F30-4544-5067-A336-72872DDBF31C}"/>
          </ac:spMkLst>
        </pc:spChg>
        <pc:spChg chg="mod">
          <ac:chgData name="sean.wood@mhc.wa.gov.au" userId="S::urn:spo:guest#sean.wood@mhc.wa.gov.au::" providerId="AD" clId="Web-{B26CD311-3421-1465-797B-70C80EFFC260}" dt="2024-11-21T01:35:46.773" v="4029" actId="1076"/>
          <ac:spMkLst>
            <pc:docMk/>
            <pc:sldMk cId="2035923530" sldId="402"/>
            <ac:spMk id="3" creationId="{1D5D3553-4E81-177E-DEB4-FAD06334771B}"/>
          </ac:spMkLst>
        </pc:spChg>
        <pc:spChg chg="add mod">
          <ac:chgData name="sean.wood@mhc.wa.gov.au" userId="S::urn:spo:guest#sean.wood@mhc.wa.gov.au::" providerId="AD" clId="Web-{B26CD311-3421-1465-797B-70C80EFFC260}" dt="2024-11-21T01:36:44.869" v="4033" actId="1076"/>
          <ac:spMkLst>
            <pc:docMk/>
            <pc:sldMk cId="2035923530" sldId="402"/>
            <ac:spMk id="4" creationId="{9C68FDA0-83B6-39B2-692A-C96B002C3ED1}"/>
          </ac:spMkLst>
        </pc:spChg>
        <pc:picChg chg="add del mod">
          <ac:chgData name="sean.wood@mhc.wa.gov.au" userId="S::urn:spo:guest#sean.wood@mhc.wa.gov.au::" providerId="AD" clId="Web-{B26CD311-3421-1465-797B-70C80EFFC260}" dt="2024-11-20T08:23:26.166" v="3502"/>
          <ac:picMkLst>
            <pc:docMk/>
            <pc:sldMk cId="2035923530" sldId="402"/>
            <ac:picMk id="5" creationId="{FD187F38-3BFE-6C5E-68C6-B571F7EEE077}"/>
          </ac:picMkLst>
        </pc:picChg>
      </pc:sldChg>
      <pc:sldChg chg="addSp delSp modSp new del modNotes">
        <pc:chgData name="sean.wood@mhc.wa.gov.au" userId="S::urn:spo:guest#sean.wood@mhc.wa.gov.au::" providerId="AD" clId="Web-{B26CD311-3421-1465-797B-70C80EFFC260}" dt="2024-11-21T01:15:36.541" v="3720"/>
        <pc:sldMkLst>
          <pc:docMk/>
          <pc:sldMk cId="3821736684" sldId="403"/>
        </pc:sldMkLst>
        <pc:spChg chg="mod">
          <ac:chgData name="sean.wood@mhc.wa.gov.au" userId="S::urn:spo:guest#sean.wood@mhc.wa.gov.au::" providerId="AD" clId="Web-{B26CD311-3421-1465-797B-70C80EFFC260}" dt="2024-11-21T01:08:32.124" v="3658" actId="20577"/>
          <ac:spMkLst>
            <pc:docMk/>
            <pc:sldMk cId="3821736684" sldId="403"/>
            <ac:spMk id="2" creationId="{3C721783-E838-6E65-8DE0-9E5E97C4D39B}"/>
          </ac:spMkLst>
        </pc:spChg>
        <pc:spChg chg="mod">
          <ac:chgData name="sean.wood@mhc.wa.gov.au" userId="S::urn:spo:guest#sean.wood@mhc.wa.gov.au::" providerId="AD" clId="Web-{B26CD311-3421-1465-797B-70C80EFFC260}" dt="2024-11-21T01:12:01.660" v="3681" actId="1076"/>
          <ac:spMkLst>
            <pc:docMk/>
            <pc:sldMk cId="3821736684" sldId="403"/>
            <ac:spMk id="3" creationId="{9C422671-71B7-649F-1DE6-5B74A90C0150}"/>
          </ac:spMkLst>
        </pc:spChg>
        <pc:spChg chg="del mod">
          <ac:chgData name="sean.wood@mhc.wa.gov.au" userId="S::urn:spo:guest#sean.wood@mhc.wa.gov.au::" providerId="AD" clId="Web-{B26CD311-3421-1465-797B-70C80EFFC260}" dt="2024-11-20T08:06:23.829" v="3376"/>
          <ac:spMkLst>
            <pc:docMk/>
            <pc:sldMk cId="3821736684" sldId="403"/>
            <ac:spMk id="4" creationId="{3FDC1BBC-4A5B-B422-A1B5-F213C891F3C8}"/>
          </ac:spMkLst>
        </pc:spChg>
        <pc:spChg chg="add del mod">
          <ac:chgData name="sean.wood@mhc.wa.gov.au" userId="S::urn:spo:guest#sean.wood@mhc.wa.gov.au::" providerId="AD" clId="Web-{B26CD311-3421-1465-797B-70C80EFFC260}" dt="2024-11-20T08:07:38.643" v="3387"/>
          <ac:spMkLst>
            <pc:docMk/>
            <pc:sldMk cId="3821736684" sldId="403"/>
            <ac:spMk id="5" creationId="{52EB7A99-1A9D-9C86-5988-60E57D941DC3}"/>
          </ac:spMkLst>
        </pc:spChg>
        <pc:spChg chg="add mod">
          <ac:chgData name="sean.wood@mhc.wa.gov.au" userId="S::urn:spo:guest#sean.wood@mhc.wa.gov.au::" providerId="AD" clId="Web-{B26CD311-3421-1465-797B-70C80EFFC260}" dt="2024-11-21T01:12:04.910" v="3682" actId="14100"/>
          <ac:spMkLst>
            <pc:docMk/>
            <pc:sldMk cId="3821736684" sldId="403"/>
            <ac:spMk id="6" creationId="{C420557E-F8DD-B0D1-E13D-94BFA6E09D2C}"/>
          </ac:spMkLst>
        </pc:spChg>
        <pc:picChg chg="add mod">
          <ac:chgData name="sean.wood@mhc.wa.gov.au" userId="S::urn:spo:guest#sean.wood@mhc.wa.gov.au::" providerId="AD" clId="Web-{B26CD311-3421-1465-797B-70C80EFFC260}" dt="2024-11-21T01:10:34.783" v="3676" actId="1076"/>
          <ac:picMkLst>
            <pc:docMk/>
            <pc:sldMk cId="3821736684" sldId="403"/>
            <ac:picMk id="4" creationId="{5408BC58-263C-4743-B786-3D8703FF8F82}"/>
          </ac:picMkLst>
        </pc:picChg>
      </pc:sldChg>
      <pc:sldChg chg="addSp delSp new del">
        <pc:chgData name="sean.wood@mhc.wa.gov.au" userId="S::urn:spo:guest#sean.wood@mhc.wa.gov.au::" providerId="AD" clId="Web-{B26CD311-3421-1465-797B-70C80EFFC260}" dt="2024-11-20T03:55:58.496" v="3006"/>
        <pc:sldMkLst>
          <pc:docMk/>
          <pc:sldMk cId="9480696" sldId="404"/>
        </pc:sldMkLst>
        <pc:spChg chg="del">
          <ac:chgData name="sean.wood@mhc.wa.gov.au" userId="S::urn:spo:guest#sean.wood@mhc.wa.gov.au::" providerId="AD" clId="Web-{B26CD311-3421-1465-797B-70C80EFFC260}" dt="2024-11-20T03:55:28.869" v="3001"/>
          <ac:spMkLst>
            <pc:docMk/>
            <pc:sldMk cId="9480696" sldId="404"/>
            <ac:spMk id="3" creationId="{BC4A463C-F789-B9DF-2322-C4658E74826A}"/>
          </ac:spMkLst>
        </pc:spChg>
        <pc:spChg chg="del">
          <ac:chgData name="sean.wood@mhc.wa.gov.au" userId="S::urn:spo:guest#sean.wood@mhc.wa.gov.au::" providerId="AD" clId="Web-{B26CD311-3421-1465-797B-70C80EFFC260}" dt="2024-11-20T03:55:45.339" v="3003"/>
          <ac:spMkLst>
            <pc:docMk/>
            <pc:sldMk cId="9480696" sldId="404"/>
            <ac:spMk id="4" creationId="{2356FF58-A54B-8E12-DBF0-85A6EC80C4CE}"/>
          </ac:spMkLst>
        </pc:spChg>
        <pc:spChg chg="add">
          <ac:chgData name="sean.wood@mhc.wa.gov.au" userId="S::urn:spo:guest#sean.wood@mhc.wa.gov.au::" providerId="AD" clId="Web-{B26CD311-3421-1465-797B-70C80EFFC260}" dt="2024-11-20T03:55:26.182" v="3000"/>
          <ac:spMkLst>
            <pc:docMk/>
            <pc:sldMk cId="9480696" sldId="404"/>
            <ac:spMk id="6" creationId="{FD256306-FCC6-EAC6-76AE-437B2249ACE8}"/>
          </ac:spMkLst>
        </pc:spChg>
        <pc:spChg chg="add">
          <ac:chgData name="sean.wood@mhc.wa.gov.au" userId="S::urn:spo:guest#sean.wood@mhc.wa.gov.au::" providerId="AD" clId="Web-{B26CD311-3421-1465-797B-70C80EFFC260}" dt="2024-11-20T03:55:46.152" v="3004"/>
          <ac:spMkLst>
            <pc:docMk/>
            <pc:sldMk cId="9480696" sldId="404"/>
            <ac:spMk id="10" creationId="{77630C89-D40C-DCCB-A5CA-028E3239BB59}"/>
          </ac:spMkLst>
        </pc:spChg>
        <pc:picChg chg="add">
          <ac:chgData name="sean.wood@mhc.wa.gov.au" userId="S::urn:spo:guest#sean.wood@mhc.wa.gov.au::" providerId="AD" clId="Web-{B26CD311-3421-1465-797B-70C80EFFC260}" dt="2024-11-20T03:55:36.698" v="3002"/>
          <ac:picMkLst>
            <pc:docMk/>
            <pc:sldMk cId="9480696" sldId="404"/>
            <ac:picMk id="8" creationId="{B77F8A03-8786-D3FF-3271-2BED3FDB68A1}"/>
          </ac:picMkLst>
        </pc:picChg>
      </pc:sldChg>
      <pc:sldChg chg="addSp delSp modSp new modNotes">
        <pc:chgData name="sean.wood@mhc.wa.gov.au" userId="S::urn:spo:guest#sean.wood@mhc.wa.gov.au::" providerId="AD" clId="Web-{B26CD311-3421-1465-797B-70C80EFFC260}" dt="2024-11-21T01:43:29.629" v="4118"/>
        <pc:sldMkLst>
          <pc:docMk/>
          <pc:sldMk cId="256326230" sldId="405"/>
        </pc:sldMkLst>
        <pc:spChg chg="mod">
          <ac:chgData name="sean.wood@mhc.wa.gov.au" userId="S::urn:spo:guest#sean.wood@mhc.wa.gov.au::" providerId="AD" clId="Web-{B26CD311-3421-1465-797B-70C80EFFC260}" dt="2024-11-20T03:57:01.203" v="3016" actId="1076"/>
          <ac:spMkLst>
            <pc:docMk/>
            <pc:sldMk cId="256326230" sldId="405"/>
            <ac:spMk id="2" creationId="{435287DB-963A-4CD5-0EC0-EB8F411E843B}"/>
          </ac:spMkLst>
        </pc:spChg>
        <pc:spChg chg="del">
          <ac:chgData name="sean.wood@mhc.wa.gov.au" userId="S::urn:spo:guest#sean.wood@mhc.wa.gov.au::" providerId="AD" clId="Web-{B26CD311-3421-1465-797B-70C80EFFC260}" dt="2024-11-20T03:56:07.653" v="3008"/>
          <ac:spMkLst>
            <pc:docMk/>
            <pc:sldMk cId="256326230" sldId="405"/>
            <ac:spMk id="3" creationId="{FCA9CE3D-DF45-B15A-2335-8149B6F0C42D}"/>
          </ac:spMkLst>
        </pc:spChg>
        <pc:spChg chg="add mod">
          <ac:chgData name="sean.wood@mhc.wa.gov.au" userId="S::urn:spo:guest#sean.wood@mhc.wa.gov.au::" providerId="AD" clId="Web-{B26CD311-3421-1465-797B-70C80EFFC260}" dt="2024-11-20T04:05:26.125" v="3061" actId="1076"/>
          <ac:spMkLst>
            <pc:docMk/>
            <pc:sldMk cId="256326230" sldId="405"/>
            <ac:spMk id="5" creationId="{3BA101DE-A132-41E3-CB84-D8D493C23671}"/>
          </ac:spMkLst>
        </pc:spChg>
        <pc:spChg chg="add mod">
          <ac:chgData name="sean.wood@mhc.wa.gov.au" userId="S::urn:spo:guest#sean.wood@mhc.wa.gov.au::" providerId="AD" clId="Web-{B26CD311-3421-1465-797B-70C80EFFC260}" dt="2024-11-21T01:42:03.173" v="4095" actId="20577"/>
          <ac:spMkLst>
            <pc:docMk/>
            <pc:sldMk cId="256326230" sldId="405"/>
            <ac:spMk id="9" creationId="{EC1A8F3B-B191-1083-AD42-756BC7042A73}"/>
          </ac:spMkLst>
        </pc:spChg>
        <pc:picChg chg="add mod">
          <ac:chgData name="sean.wood@mhc.wa.gov.au" userId="S::urn:spo:guest#sean.wood@mhc.wa.gov.au::" providerId="AD" clId="Web-{B26CD311-3421-1465-797B-70C80EFFC260}" dt="2024-11-20T04:05:28.016" v="3062" actId="1076"/>
          <ac:picMkLst>
            <pc:docMk/>
            <pc:sldMk cId="256326230" sldId="405"/>
            <ac:picMk id="7" creationId="{59FC536E-8AC8-8870-B313-3FCA7BB991A8}"/>
          </ac:picMkLst>
        </pc:picChg>
      </pc:sldChg>
      <pc:sldChg chg="addSp delSp modSp new modNotes">
        <pc:chgData name="sean.wood@mhc.wa.gov.au" userId="S::urn:spo:guest#sean.wood@mhc.wa.gov.au::" providerId="AD" clId="Web-{B26CD311-3421-1465-797B-70C80EFFC260}" dt="2024-11-21T02:55:30.718" v="4356" actId="1076"/>
        <pc:sldMkLst>
          <pc:docMk/>
          <pc:sldMk cId="4246727342" sldId="406"/>
        </pc:sldMkLst>
        <pc:spChg chg="del">
          <ac:chgData name="sean.wood@mhc.wa.gov.au" userId="S::urn:spo:guest#sean.wood@mhc.wa.gov.au::" providerId="AD" clId="Web-{B26CD311-3421-1465-797B-70C80EFFC260}" dt="2024-11-21T01:15:22.040" v="3718"/>
          <ac:spMkLst>
            <pc:docMk/>
            <pc:sldMk cId="4246727342" sldId="406"/>
            <ac:spMk id="2" creationId="{D530FD1C-4487-586F-CD8D-C15A826F0032}"/>
          </ac:spMkLst>
        </pc:spChg>
        <pc:spChg chg="del">
          <ac:chgData name="sean.wood@mhc.wa.gov.au" userId="S::urn:spo:guest#sean.wood@mhc.wa.gov.au::" providerId="AD" clId="Web-{B26CD311-3421-1465-797B-70C80EFFC260}" dt="2024-11-21T01:14:59.805" v="3713"/>
          <ac:spMkLst>
            <pc:docMk/>
            <pc:sldMk cId="4246727342" sldId="406"/>
            <ac:spMk id="3" creationId="{207EA035-A9DB-AE2D-C334-D330AED0ABD1}"/>
          </ac:spMkLst>
        </pc:spChg>
        <pc:spChg chg="add mod">
          <ac:chgData name="sean.wood@mhc.wa.gov.au" userId="S::urn:spo:guest#sean.wood@mhc.wa.gov.au::" providerId="AD" clId="Web-{B26CD311-3421-1465-797B-70C80EFFC260}" dt="2024-11-21T02:55:03.232" v="4351" actId="1076"/>
          <ac:spMkLst>
            <pc:docMk/>
            <pc:sldMk cId="4246727342" sldId="406"/>
            <ac:spMk id="5" creationId="{C6D8F5E3-2094-0398-FAA8-A0035C442220}"/>
          </ac:spMkLst>
        </pc:spChg>
        <pc:spChg chg="add mod">
          <ac:chgData name="sean.wood@mhc.wa.gov.au" userId="S::urn:spo:guest#sean.wood@mhc.wa.gov.au::" providerId="AD" clId="Web-{B26CD311-3421-1465-797B-70C80EFFC260}" dt="2024-11-21T02:55:30.718" v="4356" actId="1076"/>
          <ac:spMkLst>
            <pc:docMk/>
            <pc:sldMk cId="4246727342" sldId="406"/>
            <ac:spMk id="7" creationId="{4E60FFD7-312A-7DED-27CD-D0B8B49D6667}"/>
          </ac:spMkLst>
        </pc:spChg>
        <pc:spChg chg="add">
          <ac:chgData name="sean.wood@mhc.wa.gov.au" userId="S::urn:spo:guest#sean.wood@mhc.wa.gov.au::" providerId="AD" clId="Web-{B26CD311-3421-1465-797B-70C80EFFC260}" dt="2024-11-21T01:15:18.618" v="3717"/>
          <ac:spMkLst>
            <pc:docMk/>
            <pc:sldMk cId="4246727342" sldId="406"/>
            <ac:spMk id="11" creationId="{926413E3-3058-036B-2D4C-C15D680AD287}"/>
          </ac:spMkLst>
        </pc:spChg>
        <pc:picChg chg="add mod">
          <ac:chgData name="sean.wood@mhc.wa.gov.au" userId="S::urn:spo:guest#sean.wood@mhc.wa.gov.au::" providerId="AD" clId="Web-{B26CD311-3421-1465-797B-70C80EFFC260}" dt="2024-11-21T02:55:07.686" v="4353" actId="1076"/>
          <ac:picMkLst>
            <pc:docMk/>
            <pc:sldMk cId="4246727342" sldId="406"/>
            <ac:picMk id="9" creationId="{382D0B72-81E6-F090-251F-22328F77FED9}"/>
          </ac:picMkLst>
        </pc:picChg>
      </pc:sldChg>
      <pc:sldChg chg="addSp delSp modSp new modNotes">
        <pc:chgData name="sean.wood@mhc.wa.gov.au" userId="S::urn:spo:guest#sean.wood@mhc.wa.gov.au::" providerId="AD" clId="Web-{B26CD311-3421-1465-797B-70C80EFFC260}" dt="2024-11-21T03:29:18.006" v="5264" actId="20577"/>
        <pc:sldMkLst>
          <pc:docMk/>
          <pc:sldMk cId="3399203547" sldId="407"/>
        </pc:sldMkLst>
        <pc:spChg chg="del">
          <ac:chgData name="sean.wood@mhc.wa.gov.au" userId="S::urn:spo:guest#sean.wood@mhc.wa.gov.au::" providerId="AD" clId="Web-{B26CD311-3421-1465-797B-70C80EFFC260}" dt="2024-11-21T01:37:33.510" v="4036"/>
          <ac:spMkLst>
            <pc:docMk/>
            <pc:sldMk cId="3399203547" sldId="407"/>
            <ac:spMk id="2" creationId="{2B37CB51-E8BA-EC4D-5B93-3A5A6F6004E6}"/>
          </ac:spMkLst>
        </pc:spChg>
        <pc:spChg chg="del">
          <ac:chgData name="sean.wood@mhc.wa.gov.au" userId="S::urn:spo:guest#sean.wood@mhc.wa.gov.au::" providerId="AD" clId="Web-{B26CD311-3421-1465-797B-70C80EFFC260}" dt="2024-11-21T01:37:51.589" v="4040"/>
          <ac:spMkLst>
            <pc:docMk/>
            <pc:sldMk cId="3399203547" sldId="407"/>
            <ac:spMk id="3" creationId="{35CFB2B0-B5C5-F04E-55AB-CF4F05B28292}"/>
          </ac:spMkLst>
        </pc:spChg>
        <pc:spChg chg="add del mod">
          <ac:chgData name="sean.wood@mhc.wa.gov.au" userId="S::urn:spo:guest#sean.wood@mhc.wa.gov.au::" providerId="AD" clId="Web-{B26CD311-3421-1465-797B-70C80EFFC260}" dt="2024-11-21T03:09:50.598" v="4820"/>
          <ac:spMkLst>
            <pc:docMk/>
            <pc:sldMk cId="3399203547" sldId="407"/>
            <ac:spMk id="3" creationId="{FB4591D4-B7FD-CC53-1C3D-83FDC88E1392}"/>
          </ac:spMkLst>
        </pc:spChg>
        <pc:spChg chg="add">
          <ac:chgData name="sean.wood@mhc.wa.gov.au" userId="S::urn:spo:guest#sean.wood@mhc.wa.gov.au::" providerId="AD" clId="Web-{B26CD311-3421-1465-797B-70C80EFFC260}" dt="2024-11-21T01:37:30.776" v="4035"/>
          <ac:spMkLst>
            <pc:docMk/>
            <pc:sldMk cId="3399203547" sldId="407"/>
            <ac:spMk id="5" creationId="{C578864A-63A0-0975-7357-62CE097FC51E}"/>
          </ac:spMkLst>
        </pc:spChg>
        <pc:spChg chg="add del mod">
          <ac:chgData name="sean.wood@mhc.wa.gov.au" userId="S::urn:spo:guest#sean.wood@mhc.wa.gov.au::" providerId="AD" clId="Web-{B26CD311-3421-1465-797B-70C80EFFC260}" dt="2024-11-21T01:37:42.729" v="4038"/>
          <ac:spMkLst>
            <pc:docMk/>
            <pc:sldMk cId="3399203547" sldId="407"/>
            <ac:spMk id="7" creationId="{E0501763-A365-21FD-19EB-F1AF3973CC07}"/>
          </ac:spMkLst>
        </pc:spChg>
        <pc:spChg chg="add mod">
          <ac:chgData name="sean.wood@mhc.wa.gov.au" userId="S::urn:spo:guest#sean.wood@mhc.wa.gov.au::" providerId="AD" clId="Web-{B26CD311-3421-1465-797B-70C80EFFC260}" dt="2024-11-21T03:29:18.006" v="5264" actId="20577"/>
          <ac:spMkLst>
            <pc:docMk/>
            <pc:sldMk cId="3399203547" sldId="407"/>
            <ac:spMk id="9" creationId="{7F6994EB-C521-114B-FBAB-6EEDCD8AB654}"/>
          </ac:spMkLst>
        </pc:spChg>
        <pc:spChg chg="add del mod">
          <ac:chgData name="sean.wood@mhc.wa.gov.au" userId="S::urn:spo:guest#sean.wood@mhc.wa.gov.au::" providerId="AD" clId="Web-{B26CD311-3421-1465-797B-70C80EFFC260}" dt="2024-11-21T03:08:40.001" v="4818"/>
          <ac:spMkLst>
            <pc:docMk/>
            <pc:sldMk cId="3399203547" sldId="407"/>
            <ac:spMk id="11" creationId="{814A5BBC-7F92-6317-537F-2B3D8AA18612}"/>
          </ac:spMkLst>
        </pc:spChg>
      </pc:sldChg>
      <pc:sldChg chg="addSp delSp modSp new modNotes">
        <pc:chgData name="sean.wood@mhc.wa.gov.au" userId="S::urn:spo:guest#sean.wood@mhc.wa.gov.au::" providerId="AD" clId="Web-{B26CD311-3421-1465-797B-70C80EFFC260}" dt="2024-11-21T03:33:08.562" v="5497" actId="20577"/>
        <pc:sldMkLst>
          <pc:docMk/>
          <pc:sldMk cId="2487785050" sldId="408"/>
        </pc:sldMkLst>
        <pc:spChg chg="del">
          <ac:chgData name="sean.wood@mhc.wa.gov.au" userId="S::urn:spo:guest#sean.wood@mhc.wa.gov.au::" providerId="AD" clId="Web-{B26CD311-3421-1465-797B-70C80EFFC260}" dt="2024-11-21T01:38:32.512" v="4047"/>
          <ac:spMkLst>
            <pc:docMk/>
            <pc:sldMk cId="2487785050" sldId="408"/>
            <ac:spMk id="2" creationId="{F0330630-5DF3-C35C-78B7-D3D358303855}"/>
          </ac:spMkLst>
        </pc:spChg>
        <pc:spChg chg="del">
          <ac:chgData name="sean.wood@mhc.wa.gov.au" userId="S::urn:spo:guest#sean.wood@mhc.wa.gov.au::" providerId="AD" clId="Web-{B26CD311-3421-1465-797B-70C80EFFC260}" dt="2024-11-21T01:38:43.887" v="4050"/>
          <ac:spMkLst>
            <pc:docMk/>
            <pc:sldMk cId="2487785050" sldId="408"/>
            <ac:spMk id="3" creationId="{11EAAC33-CF6F-D38E-B92C-474A8B7615E8}"/>
          </ac:spMkLst>
        </pc:spChg>
        <pc:spChg chg="add mod">
          <ac:chgData name="sean.wood@mhc.wa.gov.au" userId="S::urn:spo:guest#sean.wood@mhc.wa.gov.au::" providerId="AD" clId="Web-{B26CD311-3421-1465-797B-70C80EFFC260}" dt="2024-11-21T03:32:27.295" v="5446" actId="1076"/>
          <ac:spMkLst>
            <pc:docMk/>
            <pc:sldMk cId="2487785050" sldId="408"/>
            <ac:spMk id="5" creationId="{FCD68DC1-EF8C-5E5F-93DD-41E5DB33CA75}"/>
          </ac:spMkLst>
        </pc:spChg>
        <pc:spChg chg="add mod">
          <ac:chgData name="sean.wood@mhc.wa.gov.au" userId="S::urn:spo:guest#sean.wood@mhc.wa.gov.au::" providerId="AD" clId="Web-{B26CD311-3421-1465-797B-70C80EFFC260}" dt="2024-11-21T03:33:08.562" v="5497" actId="20577"/>
          <ac:spMkLst>
            <pc:docMk/>
            <pc:sldMk cId="2487785050" sldId="408"/>
            <ac:spMk id="7" creationId="{7A6D1501-3CD1-82B0-5BD0-E12B7A4D784E}"/>
          </ac:spMkLst>
        </pc:spChg>
        <pc:spChg chg="add mod">
          <ac:chgData name="sean.wood@mhc.wa.gov.au" userId="S::urn:spo:guest#sean.wood@mhc.wa.gov.au::" providerId="AD" clId="Web-{B26CD311-3421-1465-797B-70C80EFFC260}" dt="2024-11-21T03:32:32.826" v="5448" actId="14100"/>
          <ac:spMkLst>
            <pc:docMk/>
            <pc:sldMk cId="2487785050" sldId="408"/>
            <ac:spMk id="9" creationId="{61502CF8-3769-07C4-E3BF-336854705AD7}"/>
          </ac:spMkLst>
        </pc:spChg>
      </pc:sldChg>
    </pc:docChg>
  </pc:docChgLst>
  <pc:docChgLst>
    <pc:chgData name="sean.wood@mhc.wa.gov.au" userId="S::urn:spo:guest#sean.wood@mhc.wa.gov.au::" providerId="AD" clId="Web-{DC25C916-B5D9-6E46-F4B1-DFB90E6B734E}"/>
    <pc:docChg chg="mod addSld delSld modSld sldOrd">
      <pc:chgData name="sean.wood@mhc.wa.gov.au" userId="S::urn:spo:guest#sean.wood@mhc.wa.gov.au::" providerId="AD" clId="Web-{DC25C916-B5D9-6E46-F4B1-DFB90E6B734E}" dt="2024-11-19T07:32:07.622" v="353" actId="14100"/>
      <pc:docMkLst>
        <pc:docMk/>
      </pc:docMkLst>
      <pc:sldChg chg="del">
        <pc:chgData name="sean.wood@mhc.wa.gov.au" userId="S::urn:spo:guest#sean.wood@mhc.wa.gov.au::" providerId="AD" clId="Web-{DC25C916-B5D9-6E46-F4B1-DFB90E6B734E}" dt="2024-11-18T06:15:51.360" v="17"/>
        <pc:sldMkLst>
          <pc:docMk/>
          <pc:sldMk cId="1085509034" sldId="318"/>
        </pc:sldMkLst>
      </pc:sldChg>
      <pc:sldChg chg="modSp add del">
        <pc:chgData name="sean.wood@mhc.wa.gov.au" userId="S::urn:spo:guest#sean.wood@mhc.wa.gov.au::" providerId="AD" clId="Web-{DC25C916-B5D9-6E46-F4B1-DFB90E6B734E}" dt="2024-11-19T02:19:14.815" v="160" actId="20577"/>
        <pc:sldMkLst>
          <pc:docMk/>
          <pc:sldMk cId="1309977234" sldId="319"/>
        </pc:sldMkLst>
        <pc:spChg chg="mod">
          <ac:chgData name="sean.wood@mhc.wa.gov.au" userId="S::urn:spo:guest#sean.wood@mhc.wa.gov.au::" providerId="AD" clId="Web-{DC25C916-B5D9-6E46-F4B1-DFB90E6B734E}" dt="2024-11-19T02:19:14.815" v="160" actId="20577"/>
          <ac:spMkLst>
            <pc:docMk/>
            <pc:sldMk cId="1309977234" sldId="319"/>
            <ac:spMk id="4" creationId="{578935C5-6912-8F7C-1F03-ABC3D365FC5A}"/>
          </ac:spMkLst>
        </pc:spChg>
      </pc:sldChg>
      <pc:sldChg chg="del">
        <pc:chgData name="sean.wood@mhc.wa.gov.au" userId="S::urn:spo:guest#sean.wood@mhc.wa.gov.au::" providerId="AD" clId="Web-{DC25C916-B5D9-6E46-F4B1-DFB90E6B734E}" dt="2024-11-18T06:15:46.438" v="16"/>
        <pc:sldMkLst>
          <pc:docMk/>
          <pc:sldMk cId="4005619656" sldId="320"/>
        </pc:sldMkLst>
      </pc:sldChg>
      <pc:sldChg chg="del">
        <pc:chgData name="sean.wood@mhc.wa.gov.au" userId="S::urn:spo:guest#sean.wood@mhc.wa.gov.au::" providerId="AD" clId="Web-{DC25C916-B5D9-6E46-F4B1-DFB90E6B734E}" dt="2024-11-18T06:08:09.023" v="1"/>
        <pc:sldMkLst>
          <pc:docMk/>
          <pc:sldMk cId="523307273" sldId="321"/>
        </pc:sldMkLst>
      </pc:sldChg>
      <pc:sldChg chg="modSp">
        <pc:chgData name="sean.wood@mhc.wa.gov.au" userId="S::urn:spo:guest#sean.wood@mhc.wa.gov.au::" providerId="AD" clId="Web-{DC25C916-B5D9-6E46-F4B1-DFB90E6B734E}" dt="2024-11-19T02:18:35.251" v="152" actId="1076"/>
        <pc:sldMkLst>
          <pc:docMk/>
          <pc:sldMk cId="3283210382" sldId="323"/>
        </pc:sldMkLst>
        <pc:picChg chg="mod">
          <ac:chgData name="sean.wood@mhc.wa.gov.au" userId="S::urn:spo:guest#sean.wood@mhc.wa.gov.au::" providerId="AD" clId="Web-{DC25C916-B5D9-6E46-F4B1-DFB90E6B734E}" dt="2024-11-19T02:18:35.251" v="152" actId="1076"/>
          <ac:picMkLst>
            <pc:docMk/>
            <pc:sldMk cId="3283210382" sldId="323"/>
            <ac:picMk id="6" creationId="{000F4ADC-F1A1-6EED-0B77-C8DCCE221C26}"/>
          </ac:picMkLst>
        </pc:picChg>
      </pc:sldChg>
      <pc:sldChg chg="modSp">
        <pc:chgData name="sean.wood@mhc.wa.gov.au" userId="S::urn:spo:guest#sean.wood@mhc.wa.gov.au::" providerId="AD" clId="Web-{DC25C916-B5D9-6E46-F4B1-DFB90E6B734E}" dt="2024-11-19T02:20:08.411" v="178" actId="20577"/>
        <pc:sldMkLst>
          <pc:docMk/>
          <pc:sldMk cId="630413569" sldId="324"/>
        </pc:sldMkLst>
        <pc:spChg chg="mod">
          <ac:chgData name="sean.wood@mhc.wa.gov.au" userId="S::urn:spo:guest#sean.wood@mhc.wa.gov.au::" providerId="AD" clId="Web-{DC25C916-B5D9-6E46-F4B1-DFB90E6B734E}" dt="2024-11-19T02:20:08.411" v="178" actId="20577"/>
          <ac:spMkLst>
            <pc:docMk/>
            <pc:sldMk cId="630413569" sldId="324"/>
            <ac:spMk id="5" creationId="{533F2D02-DF84-3C08-98E7-CC09009DB726}"/>
          </ac:spMkLst>
        </pc:spChg>
      </pc:sldChg>
      <pc:sldChg chg="addSp delSp modSp">
        <pc:chgData name="sean.wood@mhc.wa.gov.au" userId="S::urn:spo:guest#sean.wood@mhc.wa.gov.au::" providerId="AD" clId="Web-{DC25C916-B5D9-6E46-F4B1-DFB90E6B734E}" dt="2024-11-19T07:20:47.693" v="343"/>
        <pc:sldMkLst>
          <pc:docMk/>
          <pc:sldMk cId="1921475389" sldId="325"/>
        </pc:sldMkLst>
        <pc:spChg chg="mod">
          <ac:chgData name="sean.wood@mhc.wa.gov.au" userId="S::urn:spo:guest#sean.wood@mhc.wa.gov.au::" providerId="AD" clId="Web-{DC25C916-B5D9-6E46-F4B1-DFB90E6B734E}" dt="2024-11-19T07:20:23.520" v="334" actId="14100"/>
          <ac:spMkLst>
            <pc:docMk/>
            <pc:sldMk cId="1921475389" sldId="325"/>
            <ac:spMk id="4" creationId="{518B2198-8CA1-3F5A-7C31-235CEB81F472}"/>
          </ac:spMkLst>
        </pc:spChg>
        <pc:grpChg chg="add del mod">
          <ac:chgData name="sean.wood@mhc.wa.gov.au" userId="S::urn:spo:guest#sean.wood@mhc.wa.gov.au::" providerId="AD" clId="Web-{DC25C916-B5D9-6E46-F4B1-DFB90E6B734E}" dt="2024-11-19T07:20:44.396" v="342"/>
          <ac:grpSpMkLst>
            <pc:docMk/>
            <pc:sldMk cId="1921475389" sldId="325"/>
            <ac:grpSpMk id="5" creationId="{DBB9203F-FC7D-656C-A54F-2735E0F094D6}"/>
          </ac:grpSpMkLst>
        </pc:grpChg>
        <pc:picChg chg="add del mod">
          <ac:chgData name="sean.wood@mhc.wa.gov.au" userId="S::urn:spo:guest#sean.wood@mhc.wa.gov.au::" providerId="AD" clId="Web-{DC25C916-B5D9-6E46-F4B1-DFB90E6B734E}" dt="2024-11-19T07:20:47.693" v="343"/>
          <ac:picMkLst>
            <pc:docMk/>
            <pc:sldMk cId="1921475389" sldId="325"/>
            <ac:picMk id="6" creationId="{D1DCC3D1-6048-72E1-D909-D33FEED05B97}"/>
          </ac:picMkLst>
        </pc:picChg>
      </pc:sldChg>
      <pc:sldChg chg="add del">
        <pc:chgData name="sean.wood@mhc.wa.gov.au" userId="S::urn:spo:guest#sean.wood@mhc.wa.gov.au::" providerId="AD" clId="Web-{DC25C916-B5D9-6E46-F4B1-DFB90E6B734E}" dt="2024-11-18T06:15:30.187" v="14"/>
        <pc:sldMkLst>
          <pc:docMk/>
          <pc:sldMk cId="2599255593" sldId="336"/>
        </pc:sldMkLst>
      </pc:sldChg>
      <pc:sldChg chg="addSp delSp modSp modNotes">
        <pc:chgData name="sean.wood@mhc.wa.gov.au" userId="S::urn:spo:guest#sean.wood@mhc.wa.gov.au::" providerId="AD" clId="Web-{DC25C916-B5D9-6E46-F4B1-DFB90E6B734E}" dt="2024-11-19T01:45:05.488" v="148"/>
        <pc:sldMkLst>
          <pc:docMk/>
          <pc:sldMk cId="3353043283" sldId="387"/>
        </pc:sldMkLst>
        <pc:spChg chg="mod">
          <ac:chgData name="sean.wood@mhc.wa.gov.au" userId="S::urn:spo:guest#sean.wood@mhc.wa.gov.au::" providerId="AD" clId="Web-{DC25C916-B5D9-6E46-F4B1-DFB90E6B734E}" dt="2024-11-19T01:44:22.564" v="118" actId="1076"/>
          <ac:spMkLst>
            <pc:docMk/>
            <pc:sldMk cId="3353043283" sldId="387"/>
            <ac:spMk id="3" creationId="{1AE7BE33-286A-3B1E-91A2-D9E136E39857}"/>
          </ac:spMkLst>
        </pc:spChg>
        <pc:spChg chg="add">
          <ac:chgData name="sean.wood@mhc.wa.gov.au" userId="S::urn:spo:guest#sean.wood@mhc.wa.gov.au::" providerId="AD" clId="Web-{DC25C916-B5D9-6E46-F4B1-DFB90E6B734E}" dt="2024-11-18T08:20:30.934" v="113"/>
          <ac:spMkLst>
            <pc:docMk/>
            <pc:sldMk cId="3353043283" sldId="387"/>
            <ac:spMk id="11" creationId="{E63ECE56-B313-EC23-5EF5-5448E456811D}"/>
          </ac:spMkLst>
        </pc:spChg>
        <pc:picChg chg="add">
          <ac:chgData name="sean.wood@mhc.wa.gov.au" userId="S::urn:spo:guest#sean.wood@mhc.wa.gov.au::" providerId="AD" clId="Web-{DC25C916-B5D9-6E46-F4B1-DFB90E6B734E}" dt="2024-11-18T08:20:30.981" v="114"/>
          <ac:picMkLst>
            <pc:docMk/>
            <pc:sldMk cId="3353043283" sldId="387"/>
            <ac:picMk id="13" creationId="{2C3A1307-3907-1ED2-28F5-C41A021AB649}"/>
          </ac:picMkLst>
        </pc:picChg>
      </pc:sldChg>
      <pc:sldChg chg="addSp delSp modSp">
        <pc:chgData name="sean.wood@mhc.wa.gov.au" userId="S::urn:spo:guest#sean.wood@mhc.wa.gov.au::" providerId="AD" clId="Web-{DC25C916-B5D9-6E46-F4B1-DFB90E6B734E}" dt="2024-11-19T02:25:33.047" v="310" actId="20577"/>
        <pc:sldMkLst>
          <pc:docMk/>
          <pc:sldMk cId="3174162909" sldId="388"/>
        </pc:sldMkLst>
        <pc:spChg chg="mod">
          <ac:chgData name="sean.wood@mhc.wa.gov.au" userId="S::urn:spo:guest#sean.wood@mhc.wa.gov.au::" providerId="AD" clId="Web-{DC25C916-B5D9-6E46-F4B1-DFB90E6B734E}" dt="2024-11-19T02:25:33.047" v="310" actId="20577"/>
          <ac:spMkLst>
            <pc:docMk/>
            <pc:sldMk cId="3174162909" sldId="388"/>
            <ac:spMk id="3" creationId="{9A43EA16-F6F8-5522-0855-80C168EDB481}"/>
          </ac:spMkLst>
        </pc:spChg>
        <pc:spChg chg="add del">
          <ac:chgData name="sean.wood@mhc.wa.gov.au" userId="S::urn:spo:guest#sean.wood@mhc.wa.gov.au::" providerId="AD" clId="Web-{DC25C916-B5D9-6E46-F4B1-DFB90E6B734E}" dt="2024-11-19T02:23:28.996" v="261"/>
          <ac:spMkLst>
            <pc:docMk/>
            <pc:sldMk cId="3174162909" sldId="388"/>
            <ac:spMk id="4" creationId="{C7B7C7E9-343E-8D53-23CA-65C058756DDC}"/>
          </ac:spMkLst>
        </pc:spChg>
      </pc:sldChg>
      <pc:sldChg chg="del">
        <pc:chgData name="sean.wood@mhc.wa.gov.au" userId="S::urn:spo:guest#sean.wood@mhc.wa.gov.au::" providerId="AD" clId="Web-{DC25C916-B5D9-6E46-F4B1-DFB90E6B734E}" dt="2024-11-18T06:13:30.794" v="9"/>
        <pc:sldMkLst>
          <pc:docMk/>
          <pc:sldMk cId="4146283403" sldId="390"/>
        </pc:sldMkLst>
      </pc:sldChg>
      <pc:sldChg chg="modSp">
        <pc:chgData name="sean.wood@mhc.wa.gov.au" userId="S::urn:spo:guest#sean.wood@mhc.wa.gov.au::" providerId="AD" clId="Web-{DC25C916-B5D9-6E46-F4B1-DFB90E6B734E}" dt="2024-11-18T07:04:09.502" v="106" actId="20577"/>
        <pc:sldMkLst>
          <pc:docMk/>
          <pc:sldMk cId="4119913435" sldId="391"/>
        </pc:sldMkLst>
        <pc:spChg chg="mod">
          <ac:chgData name="sean.wood@mhc.wa.gov.au" userId="S::urn:spo:guest#sean.wood@mhc.wa.gov.au::" providerId="AD" clId="Web-{DC25C916-B5D9-6E46-F4B1-DFB90E6B734E}" dt="2024-11-18T07:03:06.594" v="75" actId="14100"/>
          <ac:spMkLst>
            <pc:docMk/>
            <pc:sldMk cId="4119913435" sldId="391"/>
            <ac:spMk id="4" creationId="{1158A2F6-BACE-FBEF-18C5-83212CA9C74B}"/>
          </ac:spMkLst>
        </pc:spChg>
        <pc:spChg chg="mod">
          <ac:chgData name="sean.wood@mhc.wa.gov.au" userId="S::urn:spo:guest#sean.wood@mhc.wa.gov.au::" providerId="AD" clId="Web-{DC25C916-B5D9-6E46-F4B1-DFB90E6B734E}" dt="2024-11-18T07:04:09.502" v="106" actId="20577"/>
          <ac:spMkLst>
            <pc:docMk/>
            <pc:sldMk cId="4119913435" sldId="391"/>
            <ac:spMk id="5" creationId="{533F2D02-DF84-3C08-98E7-CC09009DB726}"/>
          </ac:spMkLst>
        </pc:spChg>
      </pc:sldChg>
      <pc:sldChg chg="ord">
        <pc:chgData name="sean.wood@mhc.wa.gov.au" userId="S::urn:spo:guest#sean.wood@mhc.wa.gov.au::" providerId="AD" clId="Web-{DC25C916-B5D9-6E46-F4B1-DFB90E6B734E}" dt="2024-11-18T06:13:23.607" v="8"/>
        <pc:sldMkLst>
          <pc:docMk/>
          <pc:sldMk cId="3611112283" sldId="396"/>
        </pc:sldMkLst>
      </pc:sldChg>
      <pc:sldChg chg="del">
        <pc:chgData name="sean.wood@mhc.wa.gov.au" userId="S::urn:spo:guest#sean.wood@mhc.wa.gov.au::" providerId="AD" clId="Web-{DC25C916-B5D9-6E46-F4B1-DFB90E6B734E}" dt="2024-11-18T06:14:18.827" v="12"/>
        <pc:sldMkLst>
          <pc:docMk/>
          <pc:sldMk cId="526320766" sldId="397"/>
        </pc:sldMkLst>
      </pc:sldChg>
      <pc:sldChg chg="add">
        <pc:chgData name="sean.wood@mhc.wa.gov.au" userId="S::urn:spo:guest#sean.wood@mhc.wa.gov.au::" providerId="AD" clId="Web-{DC25C916-B5D9-6E46-F4B1-DFB90E6B734E}" dt="2024-11-18T06:08:04.851" v="0"/>
        <pc:sldMkLst>
          <pc:docMk/>
          <pc:sldMk cId="852998093" sldId="398"/>
        </pc:sldMkLst>
      </pc:sldChg>
      <pc:sldChg chg="add">
        <pc:chgData name="sean.wood@mhc.wa.gov.au" userId="S::urn:spo:guest#sean.wood@mhc.wa.gov.au::" providerId="AD" clId="Web-{DC25C916-B5D9-6E46-F4B1-DFB90E6B734E}" dt="2024-11-18T06:14:22.452" v="13"/>
        <pc:sldMkLst>
          <pc:docMk/>
          <pc:sldMk cId="841513209" sldId="399"/>
        </pc:sldMkLst>
      </pc:sldChg>
      <pc:sldChg chg="add">
        <pc:chgData name="sean.wood@mhc.wa.gov.au" userId="S::urn:spo:guest#sean.wood@mhc.wa.gov.au::" providerId="AD" clId="Web-{DC25C916-B5D9-6E46-F4B1-DFB90E6B734E}" dt="2024-11-18T06:15:44.656" v="15"/>
        <pc:sldMkLst>
          <pc:docMk/>
          <pc:sldMk cId="1177736395" sldId="400"/>
        </pc:sldMkLst>
      </pc:sldChg>
      <pc:sldChg chg="addSp delSp modSp add replId">
        <pc:chgData name="sean.wood@mhc.wa.gov.au" userId="S::urn:spo:guest#sean.wood@mhc.wa.gov.au::" providerId="AD" clId="Web-{DC25C916-B5D9-6E46-F4B1-DFB90E6B734E}" dt="2024-11-18T07:04:00.205" v="103" actId="20577"/>
        <pc:sldMkLst>
          <pc:docMk/>
          <pc:sldMk cId="2785559023" sldId="401"/>
        </pc:sldMkLst>
      </pc:sldChg>
      <pc:sldChg chg="modSp new ord">
        <pc:chgData name="sean.wood@mhc.wa.gov.au" userId="S::urn:spo:guest#sean.wood@mhc.wa.gov.au::" providerId="AD" clId="Web-{DC25C916-B5D9-6E46-F4B1-DFB90E6B734E}" dt="2024-11-19T03:09:16.331" v="311" actId="20577"/>
        <pc:sldMkLst>
          <pc:docMk/>
          <pc:sldMk cId="2035923530" sldId="402"/>
        </pc:sldMkLst>
        <pc:spChg chg="mod">
          <ac:chgData name="sean.wood@mhc.wa.gov.au" userId="S::urn:spo:guest#sean.wood@mhc.wa.gov.au::" providerId="AD" clId="Web-{DC25C916-B5D9-6E46-F4B1-DFB90E6B734E}" dt="2024-11-19T03:09:16.331" v="311" actId="20577"/>
          <ac:spMkLst>
            <pc:docMk/>
            <pc:sldMk cId="2035923530" sldId="402"/>
            <ac:spMk id="3" creationId="{1D5D3553-4E81-177E-DEB4-FAD06334771B}"/>
          </ac:spMkLst>
        </pc:spChg>
      </pc:sldChg>
      <pc:sldChg chg="new del">
        <pc:chgData name="sean.wood@mhc.wa.gov.au" userId="S::urn:spo:guest#sean.wood@mhc.wa.gov.au::" providerId="AD" clId="Web-{DC25C916-B5D9-6E46-F4B1-DFB90E6B734E}" dt="2024-11-18T06:56:51.664" v="28"/>
        <pc:sldMkLst>
          <pc:docMk/>
          <pc:sldMk cId="2565751677" sldId="402"/>
        </pc:sldMkLst>
      </pc:sldChg>
      <pc:sldChg chg="addSp new del">
        <pc:chgData name="sean.wood@mhc.wa.gov.au" userId="S::urn:spo:guest#sean.wood@mhc.wa.gov.au::" providerId="AD" clId="Web-{DC25C916-B5D9-6E46-F4B1-DFB90E6B734E}" dt="2024-11-19T07:18:37.516" v="321"/>
        <pc:sldMkLst>
          <pc:docMk/>
          <pc:sldMk cId="1530976312" sldId="403"/>
        </pc:sldMkLst>
        <pc:grpChg chg="add">
          <ac:chgData name="sean.wood@mhc.wa.gov.au" userId="S::urn:spo:guest#sean.wood@mhc.wa.gov.au::" providerId="AD" clId="Web-{DC25C916-B5D9-6E46-F4B1-DFB90E6B734E}" dt="2024-11-19T07:17:34.780" v="320"/>
          <ac:grpSpMkLst>
            <pc:docMk/>
            <pc:sldMk cId="1530976312" sldId="403"/>
            <ac:grpSpMk id="17" creationId="{3DA683DD-5671-1371-C479-86D9495F8127}"/>
          </ac:grpSpMkLst>
        </pc:grpChg>
      </pc:sldChg>
      <pc:sldChg chg="addSp delSp modSp add replId">
        <pc:chgData name="sean.wood@mhc.wa.gov.au" userId="S::urn:spo:guest#sean.wood@mhc.wa.gov.au::" providerId="AD" clId="Web-{DC25C916-B5D9-6E46-F4B1-DFB90E6B734E}" dt="2024-11-19T07:32:07.622" v="353" actId="14100"/>
        <pc:sldMkLst>
          <pc:docMk/>
          <pc:sldMk cId="3974679768" sldId="403"/>
        </pc:sldMkLst>
        <pc:spChg chg="mod">
          <ac:chgData name="sean.wood@mhc.wa.gov.au" userId="S::urn:spo:guest#sean.wood@mhc.wa.gov.au::" providerId="AD" clId="Web-{DC25C916-B5D9-6E46-F4B1-DFB90E6B734E}" dt="2024-11-19T07:32:07.622" v="353" actId="14100"/>
          <ac:spMkLst>
            <pc:docMk/>
            <pc:sldMk cId="3974679768" sldId="403"/>
            <ac:spMk id="4" creationId="{518B2198-8CA1-3F5A-7C31-235CEB81F472}"/>
          </ac:spMkLst>
        </pc:spChg>
        <pc:grpChg chg="del">
          <ac:chgData name="sean.wood@mhc.wa.gov.au" userId="S::urn:spo:guest#sean.wood@mhc.wa.gov.au::" providerId="AD" clId="Web-{DC25C916-B5D9-6E46-F4B1-DFB90E6B734E}" dt="2024-11-19T07:20:59.740" v="347"/>
          <ac:grpSpMkLst>
            <pc:docMk/>
            <pc:sldMk cId="3974679768" sldId="403"/>
            <ac:grpSpMk id="5" creationId="{DBB9203F-FC7D-656C-A54F-2735E0F094D6}"/>
          </ac:grpSpMkLst>
        </pc:grpChg>
        <pc:picChg chg="add mod">
          <ac:chgData name="sean.wood@mhc.wa.gov.au" userId="S::urn:spo:guest#sean.wood@mhc.wa.gov.au::" providerId="AD" clId="Web-{DC25C916-B5D9-6E46-F4B1-DFB90E6B734E}" dt="2024-11-19T07:32:03.293" v="352" actId="1076"/>
          <ac:picMkLst>
            <pc:docMk/>
            <pc:sldMk cId="3974679768" sldId="403"/>
            <ac:picMk id="6" creationId="{DE1194E5-11C8-F778-57A8-02F31BD625EF}"/>
          </ac:picMkLst>
        </pc:picChg>
        <pc:picChg chg="add del">
          <ac:chgData name="sean.wood@mhc.wa.gov.au" userId="S::urn:spo:guest#sean.wood@mhc.wa.gov.au::" providerId="AD" clId="Web-{DC25C916-B5D9-6E46-F4B1-DFB90E6B734E}" dt="2024-11-19T07:20:58.396" v="346"/>
          <ac:picMkLst>
            <pc:docMk/>
            <pc:sldMk cId="3974679768" sldId="403"/>
            <ac:picMk id="14" creationId="{E7838E93-24EA-DF11-CE9A-70FEEF11A8B6}"/>
          </ac:picMkLst>
        </pc:picChg>
      </pc:sldChg>
    </pc:docChg>
  </pc:docChgLst>
  <pc:docChgLst>
    <pc:chgData name="Eliza Kitchener" userId="S::z3539971@ad.unsw.edu.au::3f12bfcb-2a80-41b5-a08b-89d08c980106" providerId="AD" clId="Web-{87D9D27D-FFDA-E758-4EF7-116E8C7B20C2}"/>
    <pc:docChg chg="addSld">
      <pc:chgData name="Eliza Kitchener" userId="S::z3539971@ad.unsw.edu.au::3f12bfcb-2a80-41b5-a08b-89d08c980106" providerId="AD" clId="Web-{87D9D27D-FFDA-E758-4EF7-116E8C7B20C2}" dt="2024-11-15T01:41:27.820" v="1"/>
      <pc:docMkLst>
        <pc:docMk/>
      </pc:docMkLst>
      <pc:sldChg chg="add">
        <pc:chgData name="Eliza Kitchener" userId="S::z3539971@ad.unsw.edu.au::3f12bfcb-2a80-41b5-a08b-89d08c980106" providerId="AD" clId="Web-{87D9D27D-FFDA-E758-4EF7-116E8C7B20C2}" dt="2024-11-15T01:40:37.240" v="0"/>
        <pc:sldMkLst>
          <pc:docMk/>
          <pc:sldMk cId="3611112283" sldId="396"/>
        </pc:sldMkLst>
      </pc:sldChg>
      <pc:sldChg chg="add">
        <pc:chgData name="Eliza Kitchener" userId="S::z3539971@ad.unsw.edu.au::3f12bfcb-2a80-41b5-a08b-89d08c980106" providerId="AD" clId="Web-{87D9D27D-FFDA-E758-4EF7-116E8C7B20C2}" dt="2024-11-15T01:41:27.820" v="1"/>
        <pc:sldMkLst>
          <pc:docMk/>
          <pc:sldMk cId="526320766" sldId="397"/>
        </pc:sldMkLst>
      </pc:sldChg>
    </pc:docChg>
  </pc:docChgLst>
  <pc:docChgLst>
    <pc:chgData clId="Web-{877E8204-81C0-0CE7-2A2D-9635F66F75FC}"/>
    <pc:docChg chg="modSld">
      <pc:chgData name="" userId="" providerId="" clId="Web-{877E8204-81C0-0CE7-2A2D-9635F66F75FC}" dt="2024-11-15T01:30:47.456" v="2" actId="20577"/>
      <pc:docMkLst>
        <pc:docMk/>
      </pc:docMkLst>
      <pc:sldChg chg="modSp">
        <pc:chgData name="" userId="" providerId="" clId="Web-{877E8204-81C0-0CE7-2A2D-9635F66F75FC}" dt="2024-11-15T01:30:47.456" v="2" actId="20577"/>
        <pc:sldMkLst>
          <pc:docMk/>
          <pc:sldMk cId="3283210382" sldId="323"/>
        </pc:sldMkLst>
        <pc:spChg chg="mod">
          <ac:chgData name="" userId="" providerId="" clId="Web-{877E8204-81C0-0CE7-2A2D-9635F66F75FC}" dt="2024-11-15T01:30:47.456" v="2" actId="20577"/>
          <ac:spMkLst>
            <pc:docMk/>
            <pc:sldMk cId="3283210382" sldId="323"/>
            <ac:spMk id="5" creationId="{51F5860E-D611-77BB-0D7B-CB4C1734D0E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B0F10F-1704-42E4-A549-542109953939}"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n-GB"/>
        </a:p>
      </dgm:t>
    </dgm:pt>
    <dgm:pt modelId="{D760FF83-6DF0-4B79-94D4-D723591E919D}">
      <dgm:prSet phldrT="[Text]"/>
      <dgm:spPr/>
      <dgm:t>
        <a:bodyPr/>
        <a:lstStyle/>
        <a:p>
          <a:r>
            <a:rPr lang="en-GB"/>
            <a:t>Collect feedback on sections drafted</a:t>
          </a:r>
        </a:p>
      </dgm:t>
    </dgm:pt>
    <dgm:pt modelId="{92F2309A-6116-4BFD-A985-6F42EE2D375A}" type="parTrans" cxnId="{269C17EC-FBBC-45D3-BFD0-64763865CA0E}">
      <dgm:prSet/>
      <dgm:spPr/>
      <dgm:t>
        <a:bodyPr/>
        <a:lstStyle/>
        <a:p>
          <a:endParaRPr lang="en-GB"/>
        </a:p>
      </dgm:t>
    </dgm:pt>
    <dgm:pt modelId="{27ED676D-FFB6-4466-B1D8-4A0D3231A092}" type="sibTrans" cxnId="{269C17EC-FBBC-45D3-BFD0-64763865CA0E}">
      <dgm:prSet/>
      <dgm:spPr/>
      <dgm:t>
        <a:bodyPr/>
        <a:lstStyle/>
        <a:p>
          <a:endParaRPr lang="en-GB"/>
        </a:p>
      </dgm:t>
    </dgm:pt>
    <dgm:pt modelId="{4AD0380D-47C7-424B-A72A-69337B5D695C}">
      <dgm:prSet phldrT="[Text]"/>
      <dgm:spPr/>
      <dgm:t>
        <a:bodyPr/>
        <a:lstStyle/>
        <a:p>
          <a:r>
            <a:rPr lang="en-GB"/>
            <a:t>Log all feedback on sections and communicate back to group members feedback received</a:t>
          </a:r>
        </a:p>
      </dgm:t>
    </dgm:pt>
    <dgm:pt modelId="{CEB19459-0E5C-47A7-A167-47D82DAF797A}" type="parTrans" cxnId="{7B38FE7A-BC55-4B11-BC9F-6CCD9883E47E}">
      <dgm:prSet/>
      <dgm:spPr/>
      <dgm:t>
        <a:bodyPr/>
        <a:lstStyle/>
        <a:p>
          <a:endParaRPr lang="en-GB"/>
        </a:p>
      </dgm:t>
    </dgm:pt>
    <dgm:pt modelId="{F5B56205-36C1-46FE-BB88-A4EFBF23FF3D}" type="sibTrans" cxnId="{7B38FE7A-BC55-4B11-BC9F-6CCD9883E47E}">
      <dgm:prSet/>
      <dgm:spPr/>
      <dgm:t>
        <a:bodyPr/>
        <a:lstStyle/>
        <a:p>
          <a:endParaRPr lang="en-GB"/>
        </a:p>
      </dgm:t>
    </dgm:pt>
    <dgm:pt modelId="{4BC8D694-DAE3-4E6D-AAD5-15323414446B}">
      <dgm:prSet phldrT="[Text]"/>
      <dgm:spPr/>
      <dgm:t>
        <a:bodyPr/>
        <a:lstStyle/>
        <a:p>
          <a:r>
            <a:rPr lang="en-GB"/>
            <a:t>Change guide based on group feedback</a:t>
          </a:r>
        </a:p>
      </dgm:t>
    </dgm:pt>
    <dgm:pt modelId="{A7FB6ADC-5D59-4E83-BF03-E03351CB6168}" type="parTrans" cxnId="{013C97FF-214F-4939-95B6-5FEE3130E384}">
      <dgm:prSet/>
      <dgm:spPr/>
      <dgm:t>
        <a:bodyPr/>
        <a:lstStyle/>
        <a:p>
          <a:endParaRPr lang="en-GB"/>
        </a:p>
      </dgm:t>
    </dgm:pt>
    <dgm:pt modelId="{7A079C00-8CA2-4FDB-8B27-9EC603261FB7}" type="sibTrans" cxnId="{013C97FF-214F-4939-95B6-5FEE3130E384}">
      <dgm:prSet/>
      <dgm:spPr/>
      <dgm:t>
        <a:bodyPr/>
        <a:lstStyle/>
        <a:p>
          <a:endParaRPr lang="en-GB"/>
        </a:p>
      </dgm:t>
    </dgm:pt>
    <dgm:pt modelId="{051F6090-C048-46EE-9364-DD3F42E48636}">
      <dgm:prSet phldrT="[Text]"/>
      <dgm:spPr/>
      <dgm:t>
        <a:bodyPr/>
        <a:lstStyle/>
        <a:p>
          <a:r>
            <a:rPr lang="en-GB"/>
            <a:t>Present sections to group at monthly meetings</a:t>
          </a:r>
        </a:p>
      </dgm:t>
    </dgm:pt>
    <dgm:pt modelId="{A66D181F-AF4D-451B-8D31-BDFF339BD8BC}" type="parTrans" cxnId="{B6EAE721-2277-4950-B7B8-BA4D04FA3693}">
      <dgm:prSet/>
      <dgm:spPr/>
      <dgm:t>
        <a:bodyPr/>
        <a:lstStyle/>
        <a:p>
          <a:endParaRPr lang="en-GB"/>
        </a:p>
      </dgm:t>
    </dgm:pt>
    <dgm:pt modelId="{4907684C-3BF1-4EFE-9FED-F9B75D188D56}" type="sibTrans" cxnId="{B6EAE721-2277-4950-B7B8-BA4D04FA3693}">
      <dgm:prSet/>
      <dgm:spPr/>
      <dgm:t>
        <a:bodyPr/>
        <a:lstStyle/>
        <a:p>
          <a:endParaRPr lang="en-GB"/>
        </a:p>
      </dgm:t>
    </dgm:pt>
    <dgm:pt modelId="{DBADAAC1-3FF8-417C-9282-BED8344F9213}">
      <dgm:prSet phldrT="[Text]"/>
      <dgm:spPr/>
      <dgm:t>
        <a:bodyPr/>
        <a:lstStyle/>
        <a:p>
          <a:r>
            <a:rPr lang="en-GB"/>
            <a:t>Remunerate group members for all contributions (including out of session review/contributions)</a:t>
          </a:r>
        </a:p>
      </dgm:t>
    </dgm:pt>
    <dgm:pt modelId="{F6DBCF0E-4E93-4E05-9DD2-E3B5E41FA794}" type="parTrans" cxnId="{91373470-AED1-4F47-B6EC-344FC9968D17}">
      <dgm:prSet/>
      <dgm:spPr/>
      <dgm:t>
        <a:bodyPr/>
        <a:lstStyle/>
        <a:p>
          <a:endParaRPr lang="en-GB"/>
        </a:p>
      </dgm:t>
    </dgm:pt>
    <dgm:pt modelId="{383C9BF0-B8F2-43B9-AE23-13B84D4C087D}" type="sibTrans" cxnId="{91373470-AED1-4F47-B6EC-344FC9968D17}">
      <dgm:prSet/>
      <dgm:spPr/>
      <dgm:t>
        <a:bodyPr/>
        <a:lstStyle/>
        <a:p>
          <a:endParaRPr lang="en-GB"/>
        </a:p>
      </dgm:t>
    </dgm:pt>
    <dgm:pt modelId="{47FB3002-3C3A-41DB-B6BA-77D19E884795}" type="pres">
      <dgm:prSet presAssocID="{B2B0F10F-1704-42E4-A549-542109953939}" presName="Name0" presStyleCnt="0">
        <dgm:presLayoutVars>
          <dgm:dir/>
          <dgm:resizeHandles val="exact"/>
        </dgm:presLayoutVars>
      </dgm:prSet>
      <dgm:spPr/>
    </dgm:pt>
    <dgm:pt modelId="{500AFF3C-28FB-478E-952E-4CE0616D13AF}" type="pres">
      <dgm:prSet presAssocID="{B2B0F10F-1704-42E4-A549-542109953939}" presName="cycle" presStyleCnt="0"/>
      <dgm:spPr/>
    </dgm:pt>
    <dgm:pt modelId="{83EF745D-2075-424A-B2E1-B332222D81EE}" type="pres">
      <dgm:prSet presAssocID="{D760FF83-6DF0-4B79-94D4-D723591E919D}" presName="nodeFirstNode" presStyleLbl="node1" presStyleIdx="0" presStyleCnt="5">
        <dgm:presLayoutVars>
          <dgm:bulletEnabled val="1"/>
        </dgm:presLayoutVars>
      </dgm:prSet>
      <dgm:spPr/>
    </dgm:pt>
    <dgm:pt modelId="{062FF6AE-82A4-4B7C-AB8B-EE2B03A3D53C}" type="pres">
      <dgm:prSet presAssocID="{27ED676D-FFB6-4466-B1D8-4A0D3231A092}" presName="sibTransFirstNode" presStyleLbl="bgShp" presStyleIdx="0" presStyleCnt="1"/>
      <dgm:spPr/>
    </dgm:pt>
    <dgm:pt modelId="{EA2C3847-7027-4463-A1EC-027D0DBAB1FC}" type="pres">
      <dgm:prSet presAssocID="{4AD0380D-47C7-424B-A72A-69337B5D695C}" presName="nodeFollowingNodes" presStyleLbl="node1" presStyleIdx="1" presStyleCnt="5">
        <dgm:presLayoutVars>
          <dgm:bulletEnabled val="1"/>
        </dgm:presLayoutVars>
      </dgm:prSet>
      <dgm:spPr/>
    </dgm:pt>
    <dgm:pt modelId="{ED27E772-0674-4F5B-A918-256F67C248CC}" type="pres">
      <dgm:prSet presAssocID="{DBADAAC1-3FF8-417C-9282-BED8344F9213}" presName="nodeFollowingNodes" presStyleLbl="node1" presStyleIdx="2" presStyleCnt="5">
        <dgm:presLayoutVars>
          <dgm:bulletEnabled val="1"/>
        </dgm:presLayoutVars>
      </dgm:prSet>
      <dgm:spPr/>
    </dgm:pt>
    <dgm:pt modelId="{D82474A1-FA22-477B-A311-74ABB02CF0F1}" type="pres">
      <dgm:prSet presAssocID="{4BC8D694-DAE3-4E6D-AAD5-15323414446B}" presName="nodeFollowingNodes" presStyleLbl="node1" presStyleIdx="3" presStyleCnt="5">
        <dgm:presLayoutVars>
          <dgm:bulletEnabled val="1"/>
        </dgm:presLayoutVars>
      </dgm:prSet>
      <dgm:spPr/>
    </dgm:pt>
    <dgm:pt modelId="{0578A7D3-A82F-4085-8E60-6853578F378C}" type="pres">
      <dgm:prSet presAssocID="{051F6090-C048-46EE-9364-DD3F42E48636}" presName="nodeFollowingNodes" presStyleLbl="node1" presStyleIdx="4" presStyleCnt="5">
        <dgm:presLayoutVars>
          <dgm:bulletEnabled val="1"/>
        </dgm:presLayoutVars>
      </dgm:prSet>
      <dgm:spPr/>
    </dgm:pt>
  </dgm:ptLst>
  <dgm:cxnLst>
    <dgm:cxn modelId="{48C48B01-D363-46A8-9C1D-8CF85F94D9EC}" type="presOf" srcId="{051F6090-C048-46EE-9364-DD3F42E48636}" destId="{0578A7D3-A82F-4085-8E60-6853578F378C}" srcOrd="0" destOrd="0" presId="urn:microsoft.com/office/officeart/2005/8/layout/cycle3"/>
    <dgm:cxn modelId="{B6EAE721-2277-4950-B7B8-BA4D04FA3693}" srcId="{B2B0F10F-1704-42E4-A549-542109953939}" destId="{051F6090-C048-46EE-9364-DD3F42E48636}" srcOrd="4" destOrd="0" parTransId="{A66D181F-AF4D-451B-8D31-BDFF339BD8BC}" sibTransId="{4907684C-3BF1-4EFE-9FED-F9B75D188D56}"/>
    <dgm:cxn modelId="{91373470-AED1-4F47-B6EC-344FC9968D17}" srcId="{B2B0F10F-1704-42E4-A549-542109953939}" destId="{DBADAAC1-3FF8-417C-9282-BED8344F9213}" srcOrd="2" destOrd="0" parTransId="{F6DBCF0E-4E93-4E05-9DD2-E3B5E41FA794}" sibTransId="{383C9BF0-B8F2-43B9-AE23-13B84D4C087D}"/>
    <dgm:cxn modelId="{2BB7DF75-3B4B-4ABC-8EA5-B095AA1D1188}" type="presOf" srcId="{4BC8D694-DAE3-4E6D-AAD5-15323414446B}" destId="{D82474A1-FA22-477B-A311-74ABB02CF0F1}" srcOrd="0" destOrd="0" presId="urn:microsoft.com/office/officeart/2005/8/layout/cycle3"/>
    <dgm:cxn modelId="{7B38FE7A-BC55-4B11-BC9F-6CCD9883E47E}" srcId="{B2B0F10F-1704-42E4-A549-542109953939}" destId="{4AD0380D-47C7-424B-A72A-69337B5D695C}" srcOrd="1" destOrd="0" parTransId="{CEB19459-0E5C-47A7-A167-47D82DAF797A}" sibTransId="{F5B56205-36C1-46FE-BB88-A4EFBF23FF3D}"/>
    <dgm:cxn modelId="{3F1E758C-84E2-4A44-B593-1FB0D491E340}" type="presOf" srcId="{27ED676D-FFB6-4466-B1D8-4A0D3231A092}" destId="{062FF6AE-82A4-4B7C-AB8B-EE2B03A3D53C}" srcOrd="0" destOrd="0" presId="urn:microsoft.com/office/officeart/2005/8/layout/cycle3"/>
    <dgm:cxn modelId="{317FEBBD-F875-4F3F-B92A-69C368DC7430}" type="presOf" srcId="{D760FF83-6DF0-4B79-94D4-D723591E919D}" destId="{83EF745D-2075-424A-B2E1-B332222D81EE}" srcOrd="0" destOrd="0" presId="urn:microsoft.com/office/officeart/2005/8/layout/cycle3"/>
    <dgm:cxn modelId="{F773C0C3-E75B-49DE-894A-9ED5DF78F8FC}" type="presOf" srcId="{DBADAAC1-3FF8-417C-9282-BED8344F9213}" destId="{ED27E772-0674-4F5B-A918-256F67C248CC}" srcOrd="0" destOrd="0" presId="urn:microsoft.com/office/officeart/2005/8/layout/cycle3"/>
    <dgm:cxn modelId="{1DDDCBD7-B139-40F1-98F1-841040168204}" type="presOf" srcId="{B2B0F10F-1704-42E4-A549-542109953939}" destId="{47FB3002-3C3A-41DB-B6BA-77D19E884795}" srcOrd="0" destOrd="0" presId="urn:microsoft.com/office/officeart/2005/8/layout/cycle3"/>
    <dgm:cxn modelId="{269C17EC-FBBC-45D3-BFD0-64763865CA0E}" srcId="{B2B0F10F-1704-42E4-A549-542109953939}" destId="{D760FF83-6DF0-4B79-94D4-D723591E919D}" srcOrd="0" destOrd="0" parTransId="{92F2309A-6116-4BFD-A985-6F42EE2D375A}" sibTransId="{27ED676D-FFB6-4466-B1D8-4A0D3231A092}"/>
    <dgm:cxn modelId="{556CCBED-423B-45E0-B972-FE1567782BC5}" type="presOf" srcId="{4AD0380D-47C7-424B-A72A-69337B5D695C}" destId="{EA2C3847-7027-4463-A1EC-027D0DBAB1FC}" srcOrd="0" destOrd="0" presId="urn:microsoft.com/office/officeart/2005/8/layout/cycle3"/>
    <dgm:cxn modelId="{013C97FF-214F-4939-95B6-5FEE3130E384}" srcId="{B2B0F10F-1704-42E4-A549-542109953939}" destId="{4BC8D694-DAE3-4E6D-AAD5-15323414446B}" srcOrd="3" destOrd="0" parTransId="{A7FB6ADC-5D59-4E83-BF03-E03351CB6168}" sibTransId="{7A079C00-8CA2-4FDB-8B27-9EC603261FB7}"/>
    <dgm:cxn modelId="{693B6B33-0079-4250-A2C6-A671D657AE01}" type="presParOf" srcId="{47FB3002-3C3A-41DB-B6BA-77D19E884795}" destId="{500AFF3C-28FB-478E-952E-4CE0616D13AF}" srcOrd="0" destOrd="0" presId="urn:microsoft.com/office/officeart/2005/8/layout/cycle3"/>
    <dgm:cxn modelId="{3A14672C-5196-4674-93D7-84494D0A4D67}" type="presParOf" srcId="{500AFF3C-28FB-478E-952E-4CE0616D13AF}" destId="{83EF745D-2075-424A-B2E1-B332222D81EE}" srcOrd="0" destOrd="0" presId="urn:microsoft.com/office/officeart/2005/8/layout/cycle3"/>
    <dgm:cxn modelId="{A83D6258-4530-4383-9C80-C46C218079A4}" type="presParOf" srcId="{500AFF3C-28FB-478E-952E-4CE0616D13AF}" destId="{062FF6AE-82A4-4B7C-AB8B-EE2B03A3D53C}" srcOrd="1" destOrd="0" presId="urn:microsoft.com/office/officeart/2005/8/layout/cycle3"/>
    <dgm:cxn modelId="{8117F7C6-A6FA-43DF-A59F-E60E298FB163}" type="presParOf" srcId="{500AFF3C-28FB-478E-952E-4CE0616D13AF}" destId="{EA2C3847-7027-4463-A1EC-027D0DBAB1FC}" srcOrd="2" destOrd="0" presId="urn:microsoft.com/office/officeart/2005/8/layout/cycle3"/>
    <dgm:cxn modelId="{9C6972A4-6F2D-465D-AFA5-94C9917F7605}" type="presParOf" srcId="{500AFF3C-28FB-478E-952E-4CE0616D13AF}" destId="{ED27E772-0674-4F5B-A918-256F67C248CC}" srcOrd="3" destOrd="0" presId="urn:microsoft.com/office/officeart/2005/8/layout/cycle3"/>
    <dgm:cxn modelId="{46713106-B31A-44DF-A1A1-3B44C01DD859}" type="presParOf" srcId="{500AFF3C-28FB-478E-952E-4CE0616D13AF}" destId="{D82474A1-FA22-477B-A311-74ABB02CF0F1}" srcOrd="4" destOrd="0" presId="urn:microsoft.com/office/officeart/2005/8/layout/cycle3"/>
    <dgm:cxn modelId="{6A3EAE45-E06B-45CE-83E5-E894991A31B0}" type="presParOf" srcId="{500AFF3C-28FB-478E-952E-4CE0616D13AF}" destId="{0578A7D3-A82F-4085-8E60-6853578F378C}"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FF6AE-82A4-4B7C-AB8B-EE2B03A3D53C}">
      <dsp:nvSpPr>
        <dsp:cNvPr id="0" name=""/>
        <dsp:cNvSpPr/>
      </dsp:nvSpPr>
      <dsp:spPr>
        <a:xfrm>
          <a:off x="665727" y="-21873"/>
          <a:ext cx="4039406" cy="4039406"/>
        </a:xfrm>
        <a:prstGeom prst="circularArrow">
          <a:avLst>
            <a:gd name="adj1" fmla="val 5544"/>
            <a:gd name="adj2" fmla="val 330680"/>
            <a:gd name="adj3" fmla="val 13843920"/>
            <a:gd name="adj4" fmla="val 17344720"/>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EF745D-2075-424A-B2E1-B332222D81EE}">
      <dsp:nvSpPr>
        <dsp:cNvPr id="0" name=""/>
        <dsp:cNvSpPr/>
      </dsp:nvSpPr>
      <dsp:spPr>
        <a:xfrm>
          <a:off x="1767559" y="435"/>
          <a:ext cx="1835743" cy="91787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Collect feedback on sections drafted</a:t>
          </a:r>
        </a:p>
      </dsp:txBody>
      <dsp:txXfrm>
        <a:off x="1812366" y="45242"/>
        <a:ext cx="1746129" cy="828257"/>
      </dsp:txXfrm>
    </dsp:sp>
    <dsp:sp modelId="{EA2C3847-7027-4463-A1EC-027D0DBAB1FC}">
      <dsp:nvSpPr>
        <dsp:cNvPr id="0" name=""/>
        <dsp:cNvSpPr/>
      </dsp:nvSpPr>
      <dsp:spPr>
        <a:xfrm>
          <a:off x="3405812" y="1190695"/>
          <a:ext cx="1835743" cy="917871"/>
        </a:xfrm>
        <a:prstGeom prst="roundRect">
          <a:avLst/>
        </a:prstGeom>
        <a:solidFill>
          <a:schemeClr val="accent2">
            <a:hueOff val="257962"/>
            <a:satOff val="871"/>
            <a:lumOff val="25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Log all feedback on sections and communicate back to group members feedback received</a:t>
          </a:r>
        </a:p>
      </dsp:txBody>
      <dsp:txXfrm>
        <a:off x="3450619" y="1235502"/>
        <a:ext cx="1746129" cy="828257"/>
      </dsp:txXfrm>
    </dsp:sp>
    <dsp:sp modelId="{ED27E772-0674-4F5B-A918-256F67C248CC}">
      <dsp:nvSpPr>
        <dsp:cNvPr id="0" name=""/>
        <dsp:cNvSpPr/>
      </dsp:nvSpPr>
      <dsp:spPr>
        <a:xfrm>
          <a:off x="2780055" y="3116577"/>
          <a:ext cx="1835743" cy="917871"/>
        </a:xfrm>
        <a:prstGeom prst="roundRect">
          <a:avLst/>
        </a:prstGeom>
        <a:solidFill>
          <a:schemeClr val="accent2">
            <a:hueOff val="515923"/>
            <a:satOff val="1741"/>
            <a:lumOff val="50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Remunerate group members for all contributions (including out of session review/contributions)</a:t>
          </a:r>
        </a:p>
      </dsp:txBody>
      <dsp:txXfrm>
        <a:off x="2824862" y="3161384"/>
        <a:ext cx="1746129" cy="828257"/>
      </dsp:txXfrm>
    </dsp:sp>
    <dsp:sp modelId="{D82474A1-FA22-477B-A311-74ABB02CF0F1}">
      <dsp:nvSpPr>
        <dsp:cNvPr id="0" name=""/>
        <dsp:cNvSpPr/>
      </dsp:nvSpPr>
      <dsp:spPr>
        <a:xfrm>
          <a:off x="755062" y="3116577"/>
          <a:ext cx="1835743" cy="917871"/>
        </a:xfrm>
        <a:prstGeom prst="roundRect">
          <a:avLst/>
        </a:prstGeom>
        <a:solidFill>
          <a:schemeClr val="accent2">
            <a:hueOff val="773885"/>
            <a:satOff val="2612"/>
            <a:lumOff val="76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Change guide based on group feedback</a:t>
          </a:r>
        </a:p>
      </dsp:txBody>
      <dsp:txXfrm>
        <a:off x="799869" y="3161384"/>
        <a:ext cx="1746129" cy="828257"/>
      </dsp:txXfrm>
    </dsp:sp>
    <dsp:sp modelId="{0578A7D3-A82F-4085-8E60-6853578F378C}">
      <dsp:nvSpPr>
        <dsp:cNvPr id="0" name=""/>
        <dsp:cNvSpPr/>
      </dsp:nvSpPr>
      <dsp:spPr>
        <a:xfrm>
          <a:off x="129305" y="1190695"/>
          <a:ext cx="1835743" cy="917871"/>
        </a:xfrm>
        <a:prstGeom prst="roundRect">
          <a:avLst/>
        </a:prstGeom>
        <a:solidFill>
          <a:schemeClr val="accent2">
            <a:hueOff val="1031846"/>
            <a:satOff val="3482"/>
            <a:lumOff val="101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Present sections to group at monthly meetings</a:t>
          </a:r>
        </a:p>
      </dsp:txBody>
      <dsp:txXfrm>
        <a:off x="174112" y="1235502"/>
        <a:ext cx="1746129" cy="828257"/>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426ABF-A8C0-D94B-8DA4-89B3D95177FD}"/>
              </a:ext>
            </a:extLst>
          </p:cNvPr>
          <p:cNvSpPr>
            <a:spLocks noGrp="1"/>
          </p:cNvSpPr>
          <p:nvPr>
            <p:ph type="hdr" sz="quarter"/>
          </p:nvPr>
        </p:nvSpPr>
        <p:spPr>
          <a:xfrm>
            <a:off x="0" y="0"/>
            <a:ext cx="4301543" cy="340769"/>
          </a:xfrm>
          <a:prstGeom prst="rect">
            <a:avLst/>
          </a:prstGeom>
        </p:spPr>
        <p:txBody>
          <a:bodyPr vert="horz" lIns="40133" tIns="20067" rIns="40133" bIns="20067" rtlCol="0"/>
          <a:lstStyle>
            <a:lvl1pPr algn="l">
              <a:defRPr sz="500"/>
            </a:lvl1pPr>
          </a:lstStyle>
          <a:p>
            <a:endParaRPr lang="en-US"/>
          </a:p>
        </p:txBody>
      </p:sp>
      <p:sp>
        <p:nvSpPr>
          <p:cNvPr id="3" name="Date Placeholder 2">
            <a:extLst>
              <a:ext uri="{FF2B5EF4-FFF2-40B4-BE49-F238E27FC236}">
                <a16:creationId xmlns:a16="http://schemas.microsoft.com/office/drawing/2014/main" id="{F73E1C36-C21F-0B70-27E7-5B59DAE27561}"/>
              </a:ext>
            </a:extLst>
          </p:cNvPr>
          <p:cNvSpPr>
            <a:spLocks noGrp="1"/>
          </p:cNvSpPr>
          <p:nvPr>
            <p:ph type="dt" sz="quarter" idx="1"/>
          </p:nvPr>
        </p:nvSpPr>
        <p:spPr>
          <a:xfrm>
            <a:off x="5622797" y="0"/>
            <a:ext cx="4301543" cy="340769"/>
          </a:xfrm>
          <a:prstGeom prst="rect">
            <a:avLst/>
          </a:prstGeom>
        </p:spPr>
        <p:txBody>
          <a:bodyPr vert="horz" lIns="40133" tIns="20067" rIns="40133" bIns="20067" rtlCol="0"/>
          <a:lstStyle>
            <a:lvl1pPr algn="r">
              <a:defRPr sz="500"/>
            </a:lvl1pPr>
          </a:lstStyle>
          <a:p>
            <a:fld id="{AA970FB6-164E-0840-A35B-09E9F3D45F76}" type="datetimeyyyy">
              <a:rPr lang="en-US" smtClean="0"/>
              <a:t>2024</a:t>
            </a:fld>
            <a:endParaRPr lang="en-US"/>
          </a:p>
        </p:txBody>
      </p:sp>
      <p:sp>
        <p:nvSpPr>
          <p:cNvPr id="4" name="Footer Placeholder 3">
            <a:extLst>
              <a:ext uri="{FF2B5EF4-FFF2-40B4-BE49-F238E27FC236}">
                <a16:creationId xmlns:a16="http://schemas.microsoft.com/office/drawing/2014/main" id="{E5942066-244B-8673-5E9A-26E4265AD0B2}"/>
              </a:ext>
            </a:extLst>
          </p:cNvPr>
          <p:cNvSpPr>
            <a:spLocks noGrp="1"/>
          </p:cNvSpPr>
          <p:nvPr>
            <p:ph type="ftr" sz="quarter" idx="2"/>
          </p:nvPr>
        </p:nvSpPr>
        <p:spPr>
          <a:xfrm>
            <a:off x="0" y="6456906"/>
            <a:ext cx="4301543" cy="340769"/>
          </a:xfrm>
          <a:prstGeom prst="rect">
            <a:avLst/>
          </a:prstGeom>
        </p:spPr>
        <p:txBody>
          <a:bodyPr vert="horz" lIns="40133" tIns="20067" rIns="40133" bIns="20067" rtlCol="0" anchor="b"/>
          <a:lstStyle>
            <a:lvl1pPr algn="l">
              <a:defRPr sz="500"/>
            </a:lvl1pPr>
          </a:lstStyle>
          <a:p>
            <a:endParaRPr lang="en-US"/>
          </a:p>
        </p:txBody>
      </p:sp>
      <p:sp>
        <p:nvSpPr>
          <p:cNvPr id="5" name="Slide Number Placeholder 4">
            <a:extLst>
              <a:ext uri="{FF2B5EF4-FFF2-40B4-BE49-F238E27FC236}">
                <a16:creationId xmlns:a16="http://schemas.microsoft.com/office/drawing/2014/main" id="{2530EE97-1F54-6631-A4BB-FD938296488E}"/>
              </a:ext>
            </a:extLst>
          </p:cNvPr>
          <p:cNvSpPr>
            <a:spLocks noGrp="1"/>
          </p:cNvSpPr>
          <p:nvPr>
            <p:ph type="sldNum" sz="quarter" idx="3"/>
          </p:nvPr>
        </p:nvSpPr>
        <p:spPr>
          <a:xfrm>
            <a:off x="5622797" y="6456906"/>
            <a:ext cx="4301543" cy="340769"/>
          </a:xfrm>
          <a:prstGeom prst="rect">
            <a:avLst/>
          </a:prstGeom>
        </p:spPr>
        <p:txBody>
          <a:bodyPr vert="horz" lIns="40133" tIns="20067" rIns="40133" bIns="20067" rtlCol="0" anchor="b"/>
          <a:lstStyle>
            <a:lvl1pPr algn="r">
              <a:defRPr sz="500"/>
            </a:lvl1pPr>
          </a:lstStyle>
          <a:p>
            <a:fld id="{420BD0AB-C59E-4A46-83D3-F07787446BA0}" type="slidenum">
              <a:rPr lang="en-US" smtClean="0"/>
              <a:t>‹#›</a:t>
            </a:fld>
            <a:endParaRPr lang="en-US"/>
          </a:p>
        </p:txBody>
      </p:sp>
    </p:spTree>
    <p:extLst>
      <p:ext uri="{BB962C8B-B14F-4D97-AF65-F5344CB8AC3E}">
        <p14:creationId xmlns:p14="http://schemas.microsoft.com/office/powerpoint/2010/main" val="413378359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lackdoginstitute.org.au/wp-content/uploads/2024/08/Getting-Peer-Work-Right-Checklist.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49313"/>
            <a:ext cx="4075112" cy="2293937"/>
          </a:xfrm>
          <a:prstGeom prst="rect">
            <a:avLst/>
          </a:prstGeom>
          <a:noFill/>
          <a:ln w="12700">
            <a:solidFill>
              <a:prstClr val="black"/>
            </a:solidFill>
          </a:ln>
        </p:spPr>
      </p:sp>
      <p:sp>
        <p:nvSpPr>
          <p:cNvPr id="3" name="Notes Placeholder 2"/>
          <p:cNvSpPr>
            <a:spLocks noGrp="1"/>
          </p:cNvSpPr>
          <p:nvPr>
            <p:ph type="body" idx="1"/>
          </p:nvPr>
        </p:nvSpPr>
        <p:spPr>
          <a:xfrm>
            <a:off x="992664" y="3271381"/>
            <a:ext cx="7941310" cy="2676585"/>
          </a:xfrm>
          <a:prstGeom prst="rect">
            <a:avLst/>
          </a:prstGeom>
        </p:spPr>
        <p:txBody>
          <a:bodyPr lIns="40133" tIns="20067" rIns="40133" bIns="20067"/>
          <a:lstStyle/>
          <a:p>
            <a:r>
              <a:rPr lang="en-AU" sz="500" dirty="0"/>
              <a:t>Introductions </a:t>
            </a:r>
          </a:p>
          <a:p>
            <a:endParaRPr lang="en-AU" sz="500" dirty="0"/>
          </a:p>
          <a:p>
            <a:r>
              <a:rPr lang="en-AU" sz="500" dirty="0"/>
              <a:t>Including Uncle Tony and his connection to the project (Working Group Member/Guide Author) etc. </a:t>
            </a:r>
          </a:p>
        </p:txBody>
      </p:sp>
    </p:spTree>
    <p:extLst>
      <p:ext uri="{BB962C8B-B14F-4D97-AF65-F5344CB8AC3E}">
        <p14:creationId xmlns:p14="http://schemas.microsoft.com/office/powerpoint/2010/main" val="1864622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49313"/>
            <a:ext cx="4075112" cy="2293937"/>
          </a:xfrm>
          <a:prstGeom prst="rect">
            <a:avLst/>
          </a:prstGeom>
          <a:noFill/>
          <a:ln w="12700">
            <a:solidFill>
              <a:prstClr val="black"/>
            </a:solidFill>
          </a:ln>
        </p:spPr>
      </p:sp>
      <p:sp>
        <p:nvSpPr>
          <p:cNvPr id="3" name="Notes Placeholder 2"/>
          <p:cNvSpPr>
            <a:spLocks noGrp="1"/>
          </p:cNvSpPr>
          <p:nvPr>
            <p:ph type="body" idx="1"/>
          </p:nvPr>
        </p:nvSpPr>
        <p:spPr>
          <a:xfrm>
            <a:off x="992664" y="3271381"/>
            <a:ext cx="7941310" cy="2676585"/>
          </a:xfrm>
          <a:prstGeom prst="rect">
            <a:avLst/>
          </a:prstGeom>
        </p:spPr>
        <p:txBody>
          <a:bodyPr lIns="40133" tIns="20067" rIns="40133" bIns="20067"/>
          <a:lstStyle/>
          <a:p>
            <a:r>
              <a:rPr lang="en-US" sz="500" b="1" kern="100" dirty="0">
                <a:latin typeface="Arial"/>
                <a:ea typeface="Calibri"/>
                <a:cs typeface="Arial"/>
              </a:rPr>
              <a:t>Sara: </a:t>
            </a:r>
            <a:r>
              <a:rPr lang="en-US" sz="500" kern="100" dirty="0">
                <a:latin typeface="Arial"/>
                <a:ea typeface="Calibri"/>
                <a:cs typeface="Arial"/>
              </a:rPr>
              <a:t>Key components so the guide include supervision, self care, local considerations, training, role flexibility and leave accommodations, establishing boundaries and professional development.</a:t>
            </a:r>
            <a:r>
              <a:rPr lang="en-AU" sz="500" dirty="0"/>
              <a:t> </a:t>
            </a:r>
          </a:p>
          <a:p>
            <a:endParaRPr lang="en-AU" sz="500" dirty="0">
              <a:ea typeface="Calibri"/>
              <a:cs typeface="Calibri"/>
            </a:endParaRPr>
          </a:p>
          <a:p>
            <a:r>
              <a:rPr lang="en-AU" sz="500" b="1" dirty="0">
                <a:ea typeface="Calibri"/>
                <a:cs typeface="Calibri"/>
              </a:rPr>
              <a:t>Tony:</a:t>
            </a:r>
            <a:r>
              <a:rPr lang="en-AU" sz="500" dirty="0">
                <a:ea typeface="Calibri"/>
                <a:cs typeface="Calibri"/>
              </a:rPr>
              <a:t> Expand on one item if timing allows. </a:t>
            </a:r>
            <a:endParaRPr lang="en-AU" sz="500" b="1" dirty="0">
              <a:ea typeface="Calibri"/>
              <a:cs typeface="Calibri"/>
            </a:endParaRPr>
          </a:p>
        </p:txBody>
      </p:sp>
    </p:spTree>
    <p:extLst>
      <p:ext uri="{BB962C8B-B14F-4D97-AF65-F5344CB8AC3E}">
        <p14:creationId xmlns:p14="http://schemas.microsoft.com/office/powerpoint/2010/main" val="1947115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49313"/>
            <a:ext cx="4075112" cy="2293937"/>
          </a:xfrm>
          <a:prstGeom prst="rect">
            <a:avLst/>
          </a:prstGeom>
          <a:noFill/>
          <a:ln w="12700">
            <a:solidFill>
              <a:prstClr val="black"/>
            </a:solidFill>
          </a:ln>
        </p:spPr>
      </p:sp>
      <p:sp>
        <p:nvSpPr>
          <p:cNvPr id="3" name="Notes Placeholder 2"/>
          <p:cNvSpPr>
            <a:spLocks noGrp="1"/>
          </p:cNvSpPr>
          <p:nvPr>
            <p:ph type="body" idx="1"/>
          </p:nvPr>
        </p:nvSpPr>
        <p:spPr>
          <a:xfrm>
            <a:off x="992664" y="3271381"/>
            <a:ext cx="7941310" cy="2676585"/>
          </a:xfrm>
          <a:prstGeom prst="rect">
            <a:avLst/>
          </a:prstGeom>
        </p:spPr>
        <p:txBody>
          <a:bodyPr lIns="40133" tIns="20067" rIns="40133" bIns="20067"/>
          <a:lstStyle/>
          <a:p>
            <a:pPr>
              <a:defRPr/>
            </a:pPr>
            <a:r>
              <a:rPr lang="en-AU" sz="500" b="1" dirty="0"/>
              <a:t>Sara: </a:t>
            </a:r>
            <a:r>
              <a:rPr lang="en-AU" sz="500" dirty="0"/>
              <a:t>This is an example page from the checklist that speaks to </a:t>
            </a:r>
            <a:r>
              <a:rPr lang="en-AU" sz="500" b="1" dirty="0"/>
              <a:t>Establishing Culturally Responsive Mentorship</a:t>
            </a:r>
            <a:r>
              <a:rPr lang="en-AU" sz="500" dirty="0"/>
              <a:t>. The checklist has components, comments, progress markers as well as further </a:t>
            </a:r>
            <a:r>
              <a:rPr lang="en-AU" sz="500" dirty="0" err="1"/>
              <a:t>considerations.</a:t>
            </a:r>
            <a:r>
              <a:rPr lang="en-AU" sz="500" dirty="0" err="1">
                <a:ea typeface="Calibri" panose="020F0502020204030204"/>
                <a:cs typeface="Calibri" panose="020F0502020204030204"/>
              </a:rPr>
              <a:t>Headings</a:t>
            </a:r>
            <a:r>
              <a:rPr lang="en-AU" sz="500" dirty="0">
                <a:ea typeface="Calibri" panose="020F0502020204030204"/>
                <a:cs typeface="Calibri" panose="020F0502020204030204"/>
              </a:rPr>
              <a:t> on checklist:</a:t>
            </a:r>
          </a:p>
          <a:p>
            <a:pPr marL="351164" lvl="1" indent="-150499">
              <a:buFont typeface="Arial,Sans-Serif"/>
              <a:buChar char="•"/>
              <a:defRPr/>
            </a:pPr>
            <a:r>
              <a:rPr lang="en-GB" sz="500" dirty="0"/>
              <a:t>Establish Culturally Responsive mentorship</a:t>
            </a:r>
            <a:endParaRPr lang="en-US" sz="500" dirty="0">
              <a:ea typeface="Calibri"/>
              <a:cs typeface="Calibri"/>
            </a:endParaRPr>
          </a:p>
          <a:p>
            <a:pPr marL="351164" lvl="1" indent="-150499">
              <a:buFont typeface="Arial,Sans-Serif"/>
              <a:buChar char="•"/>
              <a:defRPr/>
            </a:pPr>
            <a:r>
              <a:rPr lang="en-GB" sz="500" dirty="0"/>
              <a:t>Consider the local context</a:t>
            </a:r>
            <a:endParaRPr lang="en-US" sz="500" dirty="0"/>
          </a:p>
          <a:p>
            <a:pPr marL="351164" lvl="1" indent="-150499">
              <a:buFont typeface="Arial,Sans-Serif"/>
              <a:buChar char="•"/>
              <a:defRPr/>
            </a:pPr>
            <a:r>
              <a:rPr lang="en-GB" sz="500" dirty="0"/>
              <a:t>Communicating transparency regarding peer work</a:t>
            </a:r>
            <a:endParaRPr lang="en-US" sz="500" dirty="0"/>
          </a:p>
          <a:p>
            <a:pPr marL="351164" lvl="1" indent="-150499">
              <a:buFont typeface="Arial,Sans-Serif"/>
              <a:buChar char="•"/>
              <a:defRPr/>
            </a:pPr>
            <a:r>
              <a:rPr lang="en-GB" sz="500" dirty="0"/>
              <a:t>Cultivating an environment of self-care</a:t>
            </a:r>
            <a:endParaRPr lang="en-US" sz="500" dirty="0"/>
          </a:p>
          <a:p>
            <a:pPr marL="351164" lvl="1" indent="-150499">
              <a:buFont typeface="Arial,Sans-Serif"/>
              <a:buChar char="•"/>
              <a:defRPr/>
            </a:pPr>
            <a:r>
              <a:rPr lang="en-GB" sz="500" dirty="0"/>
              <a:t>Supporting training and professional development</a:t>
            </a:r>
            <a:endParaRPr lang="en-US" sz="500" dirty="0"/>
          </a:p>
          <a:p>
            <a:pPr marL="351164" lvl="1" indent="-150499">
              <a:buFont typeface="Arial,Sans-Serif"/>
              <a:buChar char="•"/>
              <a:defRPr/>
            </a:pPr>
            <a:r>
              <a:rPr lang="en-GB" sz="500" dirty="0"/>
              <a:t>Establishing boundaries</a:t>
            </a:r>
            <a:endParaRPr lang="en-US" sz="500" dirty="0"/>
          </a:p>
          <a:p>
            <a:pPr marL="351164" lvl="1" indent="-150499">
              <a:buFont typeface="Arial,Sans-Serif"/>
              <a:buChar char="•"/>
              <a:defRPr/>
            </a:pPr>
            <a:r>
              <a:rPr lang="en-GB" sz="500" dirty="0"/>
              <a:t>Role flexibility and leave accommodations</a:t>
            </a:r>
            <a:endParaRPr lang="en-AU" sz="500" dirty="0"/>
          </a:p>
          <a:p>
            <a:pPr>
              <a:defRPr/>
            </a:pPr>
            <a:endParaRPr lang="en-AU" sz="500" dirty="0"/>
          </a:p>
          <a:p>
            <a:pPr>
              <a:defRPr/>
            </a:pPr>
            <a:r>
              <a:rPr lang="en-AU" sz="500" b="1" dirty="0">
                <a:cs typeface="Calibri"/>
              </a:rPr>
              <a:t>Uncle Tony: </a:t>
            </a:r>
            <a:endParaRPr lang="en-AU" sz="500" dirty="0">
              <a:cs typeface="Calibri"/>
            </a:endParaRPr>
          </a:p>
          <a:p>
            <a:pPr algn="just">
              <a:defRPr/>
            </a:pPr>
            <a:r>
              <a:rPr lang="en-AU" sz="500" dirty="0"/>
              <a:t>Organisations can use this to work with Aboriginal and Torres Strait Islander peer workers to co-design meaningful systems that enable, cultural security, psychological safety, personal development and guide organisational readiness.</a:t>
            </a:r>
            <a:endParaRPr lang="en-AU" sz="500" dirty="0">
              <a:ea typeface="Calibri"/>
              <a:cs typeface="Calibri"/>
            </a:endParaRPr>
          </a:p>
          <a:p>
            <a:pPr>
              <a:defRPr/>
            </a:pPr>
            <a:endParaRPr lang="en-AU" sz="500" b="1" dirty="0">
              <a:ea typeface="Calibri"/>
              <a:cs typeface="Calibri"/>
            </a:endParaRPr>
          </a:p>
          <a:p>
            <a:pPr>
              <a:defRPr/>
            </a:pPr>
            <a:r>
              <a:rPr lang="en-AU" sz="500" b="1" dirty="0">
                <a:hlinkClick r:id="rId3"/>
              </a:rPr>
              <a:t>Soure: </a:t>
            </a:r>
            <a:r>
              <a:rPr lang="en-AU" sz="500" dirty="0">
                <a:hlinkClick r:id="rId3"/>
              </a:rPr>
              <a:t>Getting-Peer-Work-Right-Checklist.pdf (blackdoginstitute.org.au)</a:t>
            </a:r>
            <a:endParaRPr lang="en-AU" sz="500" dirty="0">
              <a:ea typeface="Calibri"/>
              <a:cs typeface="Calibri"/>
            </a:endParaRPr>
          </a:p>
          <a:p>
            <a:endParaRPr lang="en-GB" dirty="0"/>
          </a:p>
        </p:txBody>
      </p:sp>
    </p:spTree>
    <p:extLst>
      <p:ext uri="{BB962C8B-B14F-4D97-AF65-F5344CB8AC3E}">
        <p14:creationId xmlns:p14="http://schemas.microsoft.com/office/powerpoint/2010/main" val="1986696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49313"/>
            <a:ext cx="4075112" cy="2293937"/>
          </a:xfrm>
          <a:prstGeom prst="rect">
            <a:avLst/>
          </a:prstGeom>
          <a:noFill/>
          <a:ln w="12700">
            <a:solidFill>
              <a:prstClr val="black"/>
            </a:solidFill>
          </a:ln>
        </p:spPr>
      </p:sp>
      <p:sp>
        <p:nvSpPr>
          <p:cNvPr id="3" name="Notes Placeholder 2"/>
          <p:cNvSpPr>
            <a:spLocks noGrp="1"/>
          </p:cNvSpPr>
          <p:nvPr>
            <p:ph type="body" idx="1"/>
          </p:nvPr>
        </p:nvSpPr>
        <p:spPr>
          <a:xfrm>
            <a:off x="992664" y="3271381"/>
            <a:ext cx="7941310" cy="2676585"/>
          </a:xfrm>
          <a:prstGeom prst="rect">
            <a:avLst/>
          </a:prstGeom>
        </p:spPr>
        <p:txBody>
          <a:bodyPr lIns="40133" tIns="20067" rIns="40133" bIns="20067"/>
          <a:lstStyle/>
          <a:p>
            <a:r>
              <a:rPr lang="en-US" sz="500" b="1" dirty="0"/>
              <a:t>Tony: </a:t>
            </a:r>
            <a:r>
              <a:rPr lang="en-US" sz="500" dirty="0"/>
              <a:t>It is important that Peer Worker's and Organisations understand that First Nations people are not homogenous, there are hundreds of countries, with distinct lore, language , culture and perspectives. This is furthered by the diversity in Lived Experiences and perspectives. The guide shows us that understanding the diverse histories, lived experiences, cultures and traumas are unique and integral to building culturally responsive lived experience workforce.</a:t>
            </a:r>
            <a:endParaRPr lang="en-US" sz="500" dirty="0">
              <a:cs typeface="Calibri" panose="020F0502020204030204"/>
            </a:endParaRPr>
          </a:p>
          <a:p>
            <a:endParaRPr lang="en-US" sz="500" b="1" dirty="0">
              <a:cs typeface="Calibri"/>
            </a:endParaRPr>
          </a:p>
          <a:p>
            <a:r>
              <a:rPr lang="en-US" sz="500" b="1" dirty="0"/>
              <a:t>Sara: </a:t>
            </a:r>
            <a:r>
              <a:rPr lang="en-US" sz="500" dirty="0"/>
              <a:t>We </a:t>
            </a:r>
            <a:r>
              <a:rPr lang="en-US" sz="500" dirty="0" err="1"/>
              <a:t>recognise</a:t>
            </a:r>
            <a:r>
              <a:rPr lang="en-US" sz="500" dirty="0"/>
              <a:t> that this is a guide - meaning that implementation will vary to consider the diversity of First Nations communities and local community needs. Understanding this will enable organisations to tailor individual and </a:t>
            </a:r>
            <a:r>
              <a:rPr lang="en-US" sz="500" dirty="0" err="1"/>
              <a:t>organisational</a:t>
            </a:r>
            <a:r>
              <a:rPr lang="en-US" sz="500" dirty="0"/>
              <a:t> responses, actions and plans to meet the needs of local peoples and communities. In being culturally responsive, peer work should not be seen in isolation, they should be integral, and part of the organisation. From policies, to procedures, to practice, effective integration of peer work means that communities are getting best practice support which they deserve.</a:t>
            </a:r>
            <a:endParaRPr lang="en-US" sz="500" dirty="0">
              <a:ea typeface="Calibri"/>
              <a:cs typeface="Calibri"/>
            </a:endParaRPr>
          </a:p>
          <a:p>
            <a:endParaRPr lang="en-US" sz="500" dirty="0">
              <a:cs typeface="Calibri"/>
            </a:endParaRPr>
          </a:p>
          <a:p>
            <a:r>
              <a:rPr lang="en-US" sz="500" b="1" dirty="0"/>
              <a:t>Tony: </a:t>
            </a:r>
            <a:r>
              <a:rPr lang="en-US" sz="500" dirty="0"/>
              <a:t>Overall, this approach will ensure greater inclusivity, effectiveness and pays respect to Aboriginal and Torres Strait Islander culture. In being culturally responsive, peer work should not be seen in isolation, they should be integral, and part of the organisation. From policies, to procedures, to practice, effective integration of peer work means that communities are getting best practice support which they deserve. When peer work is done right, it benefits everyone.</a:t>
            </a:r>
            <a:endParaRPr lang="en-US" sz="500" dirty="0">
              <a:cs typeface="Calibri"/>
            </a:endParaRPr>
          </a:p>
        </p:txBody>
      </p:sp>
    </p:spTree>
    <p:extLst>
      <p:ext uri="{BB962C8B-B14F-4D97-AF65-F5344CB8AC3E}">
        <p14:creationId xmlns:p14="http://schemas.microsoft.com/office/powerpoint/2010/main" val="4014862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49313"/>
            <a:ext cx="4075112" cy="2293937"/>
          </a:xfrm>
          <a:prstGeom prst="rect">
            <a:avLst/>
          </a:prstGeom>
          <a:noFill/>
          <a:ln w="12700">
            <a:solidFill>
              <a:prstClr val="black"/>
            </a:solidFill>
          </a:ln>
        </p:spPr>
      </p:sp>
      <p:sp>
        <p:nvSpPr>
          <p:cNvPr id="3" name="Notes Placeholder 2"/>
          <p:cNvSpPr>
            <a:spLocks noGrp="1"/>
          </p:cNvSpPr>
          <p:nvPr>
            <p:ph type="body" idx="1"/>
          </p:nvPr>
        </p:nvSpPr>
        <p:spPr>
          <a:xfrm>
            <a:off x="992664" y="3271381"/>
            <a:ext cx="7941310" cy="2676585"/>
          </a:xfrm>
          <a:prstGeom prst="rect">
            <a:avLst/>
          </a:prstGeom>
        </p:spPr>
        <p:txBody>
          <a:bodyPr lIns="40133" tIns="20067" rIns="40133" bIns="20067"/>
          <a:lstStyle/>
          <a:p>
            <a:pPr marL="75249" indent="-75249">
              <a:buFont typeface="Arial" panose="020B0604020202020204" pitchFamily="34" charset="0"/>
              <a:buChar char="•"/>
            </a:pPr>
            <a:r>
              <a:rPr lang="en-AU" sz="500" dirty="0">
                <a:ea typeface="Calibri"/>
                <a:cs typeface="Calibri"/>
              </a:rPr>
              <a:t>Here is a picture from our launch event. </a:t>
            </a:r>
            <a:endParaRPr lang="en-AU" sz="500" dirty="0"/>
          </a:p>
          <a:p>
            <a:pPr marL="75249" indent="-75249">
              <a:buFont typeface="Arial" panose="020B0604020202020204" pitchFamily="34" charset="0"/>
              <a:buChar char="•"/>
            </a:pPr>
            <a:r>
              <a:rPr lang="en-AU" sz="500" dirty="0"/>
              <a:t>Aboriginal and Torres Strait islander Lived Experience led Peer Workforces Guide was launch on 13 August 2024. </a:t>
            </a:r>
          </a:p>
          <a:p>
            <a:pPr marL="75249" indent="-75249">
              <a:buFont typeface="Arial" panose="020B0604020202020204" pitchFamily="34" charset="0"/>
              <a:buChar char="•"/>
            </a:pPr>
            <a:r>
              <a:rPr lang="en-AU" sz="500" dirty="0"/>
              <a:t>There was a face to face launch that was well attended, the online launch saw almost 400 registrations.</a:t>
            </a:r>
            <a:endParaRPr lang="en-AU" sz="500" dirty="0">
              <a:ea typeface="Calibri"/>
              <a:cs typeface="Calibri"/>
            </a:endParaRPr>
          </a:p>
          <a:p>
            <a:endParaRPr lang="en-AU" dirty="0"/>
          </a:p>
        </p:txBody>
      </p:sp>
    </p:spTree>
    <p:extLst>
      <p:ext uri="{BB962C8B-B14F-4D97-AF65-F5344CB8AC3E}">
        <p14:creationId xmlns:p14="http://schemas.microsoft.com/office/powerpoint/2010/main" val="755648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49313"/>
            <a:ext cx="4075112" cy="2293937"/>
          </a:xfrm>
          <a:prstGeom prst="rect">
            <a:avLst/>
          </a:prstGeom>
          <a:noFill/>
          <a:ln w="12700">
            <a:solidFill>
              <a:prstClr val="black"/>
            </a:solidFill>
          </a:ln>
        </p:spPr>
      </p:sp>
      <p:sp>
        <p:nvSpPr>
          <p:cNvPr id="3" name="Notes Placeholder 2"/>
          <p:cNvSpPr>
            <a:spLocks noGrp="1"/>
          </p:cNvSpPr>
          <p:nvPr>
            <p:ph type="body" idx="1"/>
          </p:nvPr>
        </p:nvSpPr>
        <p:spPr>
          <a:xfrm>
            <a:off x="992664" y="3271381"/>
            <a:ext cx="7941310" cy="2676585"/>
          </a:xfrm>
          <a:prstGeom prst="rect">
            <a:avLst/>
          </a:prstGeom>
        </p:spPr>
        <p:txBody>
          <a:bodyPr lIns="40133" tIns="20067" rIns="40133" bIns="20067"/>
          <a:lstStyle/>
          <a:p>
            <a:endParaRPr lang="en-GB"/>
          </a:p>
        </p:txBody>
      </p:sp>
    </p:spTree>
    <p:extLst>
      <p:ext uri="{BB962C8B-B14F-4D97-AF65-F5344CB8AC3E}">
        <p14:creationId xmlns:p14="http://schemas.microsoft.com/office/powerpoint/2010/main" val="1576474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49313"/>
            <a:ext cx="4075112" cy="2293937"/>
          </a:xfrm>
          <a:prstGeom prst="rect">
            <a:avLst/>
          </a:prstGeom>
          <a:noFill/>
          <a:ln w="12700">
            <a:solidFill>
              <a:prstClr val="black"/>
            </a:solidFill>
          </a:ln>
        </p:spPr>
      </p:sp>
      <p:sp>
        <p:nvSpPr>
          <p:cNvPr id="3" name="Notes Placeholder 2"/>
          <p:cNvSpPr>
            <a:spLocks noGrp="1"/>
          </p:cNvSpPr>
          <p:nvPr>
            <p:ph type="body" idx="1"/>
          </p:nvPr>
        </p:nvSpPr>
        <p:spPr>
          <a:xfrm>
            <a:off x="992664" y="3271381"/>
            <a:ext cx="7941310" cy="2676585"/>
          </a:xfrm>
          <a:prstGeom prst="rect">
            <a:avLst/>
          </a:prstGeom>
        </p:spPr>
        <p:txBody>
          <a:bodyPr lIns="40133" tIns="20067" rIns="40133" bIns="20067"/>
          <a:lstStyle/>
          <a:p>
            <a:pPr>
              <a:defRPr/>
            </a:pPr>
            <a:r>
              <a:rPr lang="en-AU" sz="500" b="1" dirty="0"/>
              <a:t>Tony: </a:t>
            </a:r>
            <a:r>
              <a:rPr lang="en-AU" sz="500" dirty="0"/>
              <a:t>Acknowledgement - We would like to acknowledge the Traditional Custodians of the land on which we meet today, the </a:t>
            </a:r>
            <a:r>
              <a:rPr lang="en-AU" sz="500" dirty="0" err="1"/>
              <a:t>Turrbal</a:t>
            </a:r>
            <a:r>
              <a:rPr lang="en-AU" sz="500" dirty="0"/>
              <a:t> and </a:t>
            </a:r>
            <a:r>
              <a:rPr lang="en-AU" sz="500" dirty="0" err="1"/>
              <a:t>Jagera</a:t>
            </a:r>
            <a:r>
              <a:rPr lang="en-AU" sz="500" dirty="0"/>
              <a:t> peoples of the </a:t>
            </a:r>
            <a:r>
              <a:rPr lang="en-AU" sz="500" dirty="0" err="1"/>
              <a:t>Turrbal</a:t>
            </a:r>
            <a:r>
              <a:rPr lang="en-AU" sz="500" dirty="0"/>
              <a:t> Country. We would like to honour the ancestors of yesterday, the custodians of today and those of tomorrow. We recognise the continuing connection to land, waters and how culture is held, nurtured and shared.</a:t>
            </a:r>
            <a:br>
              <a:rPr lang="en-AU" sz="500" b="1" dirty="0">
                <a:ea typeface="Calibri"/>
                <a:cs typeface="+mn-lt"/>
              </a:rPr>
            </a:br>
            <a:br>
              <a:rPr lang="en-AU" sz="500" b="1" dirty="0">
                <a:cs typeface="+mn-lt"/>
              </a:rPr>
            </a:br>
            <a:r>
              <a:rPr lang="en-AU" sz="500" b="1" dirty="0"/>
              <a:t>Sara:</a:t>
            </a:r>
            <a:r>
              <a:rPr lang="en-AU" sz="500" dirty="0"/>
              <a:t> To set the scene, the Guide document I’m going to speak to you about today, uses an analogy I’d like to share. It states: Picture a river, like the </a:t>
            </a:r>
            <a:r>
              <a:rPr lang="en-AU" sz="500" dirty="0" err="1"/>
              <a:t>Derbarl</a:t>
            </a:r>
            <a:r>
              <a:rPr lang="en-AU" sz="500" dirty="0"/>
              <a:t> </a:t>
            </a:r>
            <a:r>
              <a:rPr lang="en-AU" sz="500" dirty="0" err="1"/>
              <a:t>Yerrigan</a:t>
            </a:r>
            <a:r>
              <a:rPr lang="en-AU" sz="500" dirty="0"/>
              <a:t> (Swan River in WA or the </a:t>
            </a:r>
            <a:r>
              <a:rPr lang="en-AU" sz="500" dirty="0" err="1"/>
              <a:t>Maiwar</a:t>
            </a:r>
            <a:r>
              <a:rPr lang="en-AU" sz="500" dirty="0"/>
              <a:t> here in Brisbane), or any river of significance. The water moves upstream, downstream, moving over stone and sustaining life. Often parts of nature such as plants, leaves, bark, and wildlife enter the river, but the river keeps moving, manoeuvring in and around the environment in the direction it needs to go, but rarely forceful. There is a fluidity or flow to the river, navigating through nature, but does this with ease. The flow of the river is peer work.“</a:t>
            </a:r>
          </a:p>
          <a:p>
            <a:pPr defTabSz="200665">
              <a:defRPr/>
            </a:pPr>
            <a:endParaRPr lang="en-AU" sz="500" dirty="0"/>
          </a:p>
          <a:p>
            <a:pPr>
              <a:defRPr/>
            </a:pPr>
            <a:r>
              <a:rPr lang="en-AU" sz="500" b="1" dirty="0"/>
              <a:t>Tony: </a:t>
            </a:r>
            <a:r>
              <a:rPr lang="en-AU" sz="500" dirty="0"/>
              <a:t>Peer work is the flow between different knowledge systems, different worlds, and different environments. It navigates the space in between First Nations and western knowledge systems and the many worlds that First Nations Peoples must find their way through every day. Peer work flows with an exceptional strength and capacity to understand, negotiate, and balance the difference of often competing systems. Peer work is part of who First Nations Peoples are. It is part of cultural obligations, it is woven into heritage and is foundational to taking care of one another and Country. It is the deep, interconnected , reciprocal, respectful relationships that First Nations People have for each other</a:t>
            </a:r>
          </a:p>
          <a:p>
            <a:endParaRPr lang="en-US" dirty="0"/>
          </a:p>
        </p:txBody>
      </p:sp>
    </p:spTree>
    <p:extLst>
      <p:ext uri="{BB962C8B-B14F-4D97-AF65-F5344CB8AC3E}">
        <p14:creationId xmlns:p14="http://schemas.microsoft.com/office/powerpoint/2010/main" val="58773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49313"/>
            <a:ext cx="4075112" cy="2293937"/>
          </a:xfrm>
          <a:prstGeom prst="rect">
            <a:avLst/>
          </a:prstGeom>
          <a:noFill/>
          <a:ln w="12700">
            <a:solidFill>
              <a:prstClr val="black"/>
            </a:solidFill>
          </a:ln>
        </p:spPr>
      </p:sp>
      <p:sp>
        <p:nvSpPr>
          <p:cNvPr id="3" name="Notes Placeholder 2"/>
          <p:cNvSpPr>
            <a:spLocks noGrp="1"/>
          </p:cNvSpPr>
          <p:nvPr>
            <p:ph type="body" idx="1"/>
          </p:nvPr>
        </p:nvSpPr>
        <p:spPr>
          <a:xfrm>
            <a:off x="992664" y="3271381"/>
            <a:ext cx="7941310" cy="2676585"/>
          </a:xfrm>
          <a:prstGeom prst="rect">
            <a:avLst/>
          </a:prstGeom>
        </p:spPr>
        <p:txBody>
          <a:bodyPr lIns="40133" tIns="20067" rIns="40133" bIns="20067"/>
          <a:lstStyle/>
          <a:p>
            <a:r>
              <a:rPr lang="en-US" sz="500" b="1" dirty="0">
                <a:latin typeface="+mj-lt"/>
              </a:rPr>
              <a:t>Sara: </a:t>
            </a:r>
            <a:r>
              <a:rPr lang="en-AU" sz="500" dirty="0">
                <a:latin typeface="+mj-lt"/>
              </a:rPr>
              <a:t>On behalf of the Mental Health Commission, we recognise the individual and collective expertise of those with living and lived experience of mental health, alcohol and other drug issues and or suicidal crisis. </a:t>
            </a:r>
            <a:endParaRPr lang="en-US" sz="500" dirty="0">
              <a:latin typeface="+mj-lt"/>
              <a:ea typeface="Calibri"/>
              <a:cs typeface="Calibri"/>
            </a:endParaRPr>
          </a:p>
          <a:p>
            <a:pPr>
              <a:spcBef>
                <a:spcPts val="158"/>
              </a:spcBef>
            </a:pPr>
            <a:r>
              <a:rPr lang="en-AU" sz="500" dirty="0">
                <a:latin typeface="+mj-lt"/>
              </a:rPr>
              <a:t>This also includes those who love, and have loved and care for them. We value the vital contribution they make by sharing their unique experience to achieve better outcomes for all.</a:t>
            </a:r>
            <a:endParaRPr lang="en-US" sz="500" dirty="0">
              <a:latin typeface="+mj-lt"/>
            </a:endParaRPr>
          </a:p>
          <a:p>
            <a:pPr>
              <a:spcBef>
                <a:spcPts val="158"/>
              </a:spcBef>
            </a:pPr>
            <a:endParaRPr lang="en-AU" sz="500" dirty="0">
              <a:latin typeface="+mj-lt"/>
            </a:endParaRPr>
          </a:p>
          <a:p>
            <a:pPr>
              <a:spcBef>
                <a:spcPts val="158"/>
              </a:spcBef>
            </a:pPr>
            <a:r>
              <a:rPr lang="en-US" sz="500" b="1" dirty="0">
                <a:latin typeface="+mj-lt"/>
              </a:rPr>
              <a:t>Tony: </a:t>
            </a:r>
            <a:r>
              <a:rPr lang="en-US" sz="500" dirty="0">
                <a:latin typeface="+mj-lt"/>
              </a:rPr>
              <a:t>We also </a:t>
            </a:r>
            <a:r>
              <a:rPr lang="en-US" sz="500" dirty="0" err="1">
                <a:latin typeface="+mj-lt"/>
              </a:rPr>
              <a:t>recognise</a:t>
            </a:r>
            <a:r>
              <a:rPr lang="en-US" sz="500" dirty="0">
                <a:latin typeface="+mj-lt"/>
              </a:rPr>
              <a:t> First Nations Lived Experience, acknowledging the compound loss and grief felt by our Communities and the kin we have lost. </a:t>
            </a:r>
            <a:br>
              <a:rPr lang="en-US" sz="500" dirty="0">
                <a:latin typeface="+mj-lt"/>
                <a:cs typeface="+mn-lt"/>
              </a:rPr>
            </a:br>
            <a:r>
              <a:rPr lang="en-US" sz="500" dirty="0">
                <a:solidFill>
                  <a:srgbClr val="212427"/>
                </a:solidFill>
                <a:latin typeface="+mj-lt"/>
                <a:ea typeface="Open Sans"/>
                <a:cs typeface="Open Sans"/>
              </a:rPr>
              <a:t> </a:t>
            </a:r>
            <a:endParaRPr lang="en-US" sz="500" dirty="0">
              <a:latin typeface="+mj-lt"/>
              <a:ea typeface="Open Sans"/>
              <a:cs typeface="Open Sans"/>
            </a:endParaRPr>
          </a:p>
        </p:txBody>
      </p:sp>
    </p:spTree>
    <p:extLst>
      <p:ext uri="{BB962C8B-B14F-4D97-AF65-F5344CB8AC3E}">
        <p14:creationId xmlns:p14="http://schemas.microsoft.com/office/powerpoint/2010/main" val="3294931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49313"/>
            <a:ext cx="4075112" cy="2293937"/>
          </a:xfrm>
          <a:prstGeom prst="rect">
            <a:avLst/>
          </a:prstGeom>
          <a:noFill/>
          <a:ln w="12700">
            <a:solidFill>
              <a:prstClr val="black"/>
            </a:solidFill>
          </a:ln>
        </p:spPr>
      </p:sp>
      <p:sp>
        <p:nvSpPr>
          <p:cNvPr id="3" name="Notes Placeholder 2"/>
          <p:cNvSpPr>
            <a:spLocks noGrp="1"/>
          </p:cNvSpPr>
          <p:nvPr>
            <p:ph type="body" idx="1"/>
          </p:nvPr>
        </p:nvSpPr>
        <p:spPr>
          <a:xfrm>
            <a:off x="992664" y="3271381"/>
            <a:ext cx="7941310" cy="2676585"/>
          </a:xfrm>
          <a:prstGeom prst="rect">
            <a:avLst/>
          </a:prstGeom>
        </p:spPr>
        <p:txBody>
          <a:bodyPr lIns="40133" tIns="20067" rIns="40133" bIns="20067"/>
          <a:lstStyle/>
          <a:p>
            <a:r>
              <a:rPr lang="en-US" sz="500" b="1" dirty="0"/>
              <a:t>Sara:</a:t>
            </a:r>
            <a:r>
              <a:rPr lang="en-US" sz="500" dirty="0"/>
              <a:t> We would like to begin by briefly discussing the importance of Lived Experience Peer Work in a First Nations Context. </a:t>
            </a:r>
          </a:p>
          <a:p>
            <a:endParaRPr lang="en-US" sz="500" dirty="0"/>
          </a:p>
          <a:p>
            <a:r>
              <a:rPr lang="en-US" sz="500" dirty="0"/>
              <a:t>As Tony mentioned during our Acknowledgment of Country, Peer work is the flow and interconnectedness between different systems and worlds - it navigates the space between First Nations and western knowledge systems. Aboriginal and Torres Strait Islander Lived Experience Peer Workers understand the diverse community dynamics, cultures and histories. They are often located within community enabling them to relate through shared experiences and culture which are unique to them.</a:t>
            </a:r>
            <a:endParaRPr lang="en-US" sz="500" dirty="0">
              <a:cs typeface="Calibri"/>
            </a:endParaRPr>
          </a:p>
          <a:p>
            <a:endParaRPr lang="en-US" sz="500" dirty="0">
              <a:cs typeface="+mn-lt"/>
            </a:endParaRPr>
          </a:p>
          <a:p>
            <a:pPr>
              <a:spcBef>
                <a:spcPts val="158"/>
              </a:spcBef>
            </a:pPr>
            <a:r>
              <a:rPr lang="en-US" sz="500" b="1" dirty="0"/>
              <a:t>Tony:</a:t>
            </a:r>
            <a:r>
              <a:rPr lang="en-US" sz="500" dirty="0"/>
              <a:t> The unique experiences that Peer Workers share with their and communities allow for effective and culturally responsive work in the mental health, Alcohol and other drug, suicide prevention and post-</a:t>
            </a:r>
            <a:r>
              <a:rPr lang="en-US" sz="500" dirty="0" err="1"/>
              <a:t>vention</a:t>
            </a:r>
            <a:r>
              <a:rPr lang="en-US" sz="500" dirty="0"/>
              <a:t> sectors. There are many positive attributes that make a good peer worker, these include, non-judgmental, shares their story safely, acts and promotes lateral kindness, creates a space free from racism. </a:t>
            </a:r>
            <a:br>
              <a:rPr lang="en-US" sz="500" dirty="0">
                <a:cs typeface="+mn-lt"/>
              </a:rPr>
            </a:br>
            <a:r>
              <a:rPr lang="en-US" sz="500" dirty="0"/>
              <a:t>The latter attributes of promoting lateral kindness and creating a space free from racism are unique to First Nations Peer Work.</a:t>
            </a:r>
            <a:endParaRPr lang="en-US" sz="500" dirty="0">
              <a:cs typeface="Calibri"/>
            </a:endParaRPr>
          </a:p>
          <a:p>
            <a:pPr>
              <a:spcBef>
                <a:spcPts val="158"/>
              </a:spcBef>
            </a:pPr>
            <a:endParaRPr lang="en-US" dirty="0">
              <a:ea typeface="Calibri" panose="020F0502020204030204"/>
              <a:cs typeface="Calibri"/>
            </a:endParaRPr>
          </a:p>
          <a:p>
            <a:pPr>
              <a:spcBef>
                <a:spcPts val="158"/>
              </a:spcBef>
            </a:pPr>
            <a:endParaRPr lang="en-US" dirty="0">
              <a:ea typeface="Calibri" panose="020F0502020204030204"/>
              <a:cs typeface="Calibri"/>
            </a:endParaRPr>
          </a:p>
          <a:p>
            <a:endParaRPr lang="en-US" dirty="0">
              <a:ea typeface="Calibri" panose="020F0502020204030204"/>
              <a:cs typeface="Calibri"/>
            </a:endParaRPr>
          </a:p>
          <a:p>
            <a:pPr>
              <a:spcBef>
                <a:spcPts val="158"/>
              </a:spcBef>
            </a:pPr>
            <a:endParaRPr lang="en-US" dirty="0">
              <a:ea typeface="Calibri" panose="020F0502020204030204"/>
              <a:cs typeface="Calibri"/>
            </a:endParaRPr>
          </a:p>
        </p:txBody>
      </p:sp>
    </p:spTree>
    <p:extLst>
      <p:ext uri="{BB962C8B-B14F-4D97-AF65-F5344CB8AC3E}">
        <p14:creationId xmlns:p14="http://schemas.microsoft.com/office/powerpoint/2010/main" val="67868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49313"/>
            <a:ext cx="4075112" cy="2293937"/>
          </a:xfrm>
          <a:prstGeom prst="rect">
            <a:avLst/>
          </a:prstGeom>
          <a:noFill/>
          <a:ln w="12700">
            <a:solidFill>
              <a:prstClr val="black"/>
            </a:solidFill>
          </a:ln>
        </p:spPr>
      </p:sp>
      <p:sp>
        <p:nvSpPr>
          <p:cNvPr id="3" name="Notes Placeholder 2"/>
          <p:cNvSpPr>
            <a:spLocks noGrp="1"/>
          </p:cNvSpPr>
          <p:nvPr>
            <p:ph type="body" idx="1"/>
          </p:nvPr>
        </p:nvSpPr>
        <p:spPr>
          <a:xfrm>
            <a:off x="992664" y="3271381"/>
            <a:ext cx="7941310" cy="2676585"/>
          </a:xfrm>
          <a:prstGeom prst="rect">
            <a:avLst/>
          </a:prstGeom>
        </p:spPr>
        <p:txBody>
          <a:bodyPr lIns="40133" tIns="20067" rIns="40133" bIns="20067"/>
          <a:lstStyle/>
          <a:p>
            <a:r>
              <a:rPr lang="en-AU" sz="500" b="1" dirty="0"/>
              <a:t>Sara: </a:t>
            </a:r>
            <a:endParaRPr lang="en-US" sz="500" dirty="0"/>
          </a:p>
          <a:p>
            <a:pPr marL="175582" lvl="1" indent="-75249">
              <a:buFont typeface="Arial" panose="020B0604020202020204" pitchFamily="34" charset="0"/>
              <a:buChar char="•"/>
            </a:pPr>
            <a:r>
              <a:rPr lang="en-AU" sz="500" kern="100" dirty="0">
                <a:latin typeface="Calibri"/>
                <a:ea typeface="Calibri" panose="020F0502020204030204" pitchFamily="34" charset="0"/>
                <a:cs typeface="Calibri"/>
              </a:rPr>
              <a:t>Aboriginal and Torres Strait Islander Lived Experience led Peer Worker Guide</a:t>
            </a:r>
          </a:p>
          <a:p>
            <a:pPr marL="175582" lvl="1" indent="-75249">
              <a:buFont typeface="Arial" panose="020B0604020202020204" pitchFamily="34" charset="0"/>
              <a:buChar char="•"/>
              <a:defRPr/>
            </a:pPr>
            <a:r>
              <a:rPr lang="en-AU" sz="500" kern="100" dirty="0">
                <a:latin typeface="Calibri"/>
                <a:ea typeface="Calibri" panose="020F0502020204030204" pitchFamily="34" charset="0"/>
                <a:cs typeface="Calibri"/>
              </a:rPr>
              <a:t>This Guide is part of the additional resources created to support the implementation of the Western Australian Lived Experience (Peer) Workforces Framework which was released in late 2022. </a:t>
            </a:r>
          </a:p>
          <a:p>
            <a:pPr marL="175582" lvl="1" indent="-75249" defTabSz="200665">
              <a:buFont typeface="Arial" panose="020B0604020202020204" pitchFamily="34" charset="0"/>
              <a:buChar char="•"/>
              <a:defRPr/>
            </a:pPr>
            <a:r>
              <a:rPr lang="en-AU" sz="500" kern="100" dirty="0">
                <a:latin typeface="Calibri"/>
                <a:ea typeface="Calibri" panose="020F0502020204030204" pitchFamily="34" charset="0"/>
                <a:cs typeface="Calibri"/>
              </a:rPr>
              <a:t>While it is intended to sit alongside the WA framework, it is a stand-alone guide that can be used by all organisations and lived experience (peer) workforces in all jurisdictions.</a:t>
            </a:r>
          </a:p>
          <a:p>
            <a:pPr marL="175582" lvl="1" indent="-75249" defTabSz="200665">
              <a:buFont typeface="Arial" panose="020B0604020202020204" pitchFamily="34" charset="0"/>
              <a:buChar char="•"/>
              <a:defRPr/>
            </a:pPr>
            <a:r>
              <a:rPr lang="en-AU" sz="500" kern="100" dirty="0">
                <a:latin typeface="Calibri"/>
                <a:ea typeface="Calibri" panose="020F0502020204030204" pitchFamily="34" charset="0"/>
                <a:cs typeface="Calibri"/>
              </a:rPr>
              <a:t>The development of the Guide was a true partnership between the Western Australian Mental Health Commission and the Black Dog Institute's Aboriginal and Torres Strait Islander Lived Experience Centre. </a:t>
            </a:r>
          </a:p>
          <a:p>
            <a:pPr marL="175582" lvl="1" indent="-75249" defTabSz="200665">
              <a:buFont typeface="Arial" panose="020B0604020202020204" pitchFamily="34" charset="0"/>
              <a:buChar char="•"/>
              <a:defRPr/>
            </a:pPr>
            <a:r>
              <a:rPr lang="en-US" sz="500" dirty="0">
                <a:latin typeface="Arial"/>
                <a:cs typeface="Arial"/>
              </a:rPr>
              <a:t>The Mental Health Commission sought the expertise of the </a:t>
            </a:r>
            <a:r>
              <a:rPr lang="en-AU" sz="500" dirty="0">
                <a:latin typeface="Arial"/>
                <a:cs typeface="Arial"/>
              </a:rPr>
              <a:t>Aboriginal and Torres Strait Islander Lived Experience Centre (ILEC)</a:t>
            </a:r>
            <a:r>
              <a:rPr lang="en-US" sz="500" dirty="0">
                <a:latin typeface="Arial"/>
                <a:cs typeface="Arial"/>
              </a:rPr>
              <a:t> allowing for a clear purpose of collaborative partnership throughout the process. </a:t>
            </a:r>
            <a:endParaRPr lang="en-AU" sz="500" kern="100" dirty="0">
              <a:latin typeface="Calibri" panose="020F0502020204030204" pitchFamily="34" charset="0"/>
              <a:ea typeface="Calibri" panose="020F0502020204030204" pitchFamily="34" charset="0"/>
              <a:cs typeface="Arial"/>
            </a:endParaRPr>
          </a:p>
          <a:p>
            <a:pPr marL="175582" lvl="1" indent="-75249">
              <a:buFont typeface="Arial" panose="020B0604020202020204" pitchFamily="34" charset="0"/>
              <a:buChar char="•"/>
            </a:pPr>
            <a:r>
              <a:rPr lang="en-US" sz="500" dirty="0">
                <a:latin typeface="Arial"/>
                <a:cs typeface="Arial"/>
              </a:rPr>
              <a:t>Community-led approach </a:t>
            </a:r>
            <a:r>
              <a:rPr lang="en-US" sz="500" dirty="0" err="1">
                <a:latin typeface="Arial"/>
                <a:cs typeface="Arial"/>
              </a:rPr>
              <a:t>prioritised</a:t>
            </a:r>
            <a:r>
              <a:rPr lang="en-US" sz="500" dirty="0">
                <a:latin typeface="Arial"/>
                <a:cs typeface="Arial"/>
              </a:rPr>
              <a:t> the voices and experiences of the community ensured that the creation of the Guide is culturally accurate, relevant, and respectful</a:t>
            </a:r>
          </a:p>
          <a:p>
            <a:pPr marL="175582" lvl="1" indent="-75249">
              <a:buFont typeface="Arial" panose="020B0604020202020204" pitchFamily="34" charset="0"/>
              <a:buChar char="•"/>
            </a:pPr>
            <a:r>
              <a:rPr lang="en-US" sz="500" dirty="0">
                <a:latin typeface="Arial"/>
                <a:cs typeface="Arial"/>
              </a:rPr>
              <a:t>Central to the project's success was the commitment to collaborative methods, specifically true co-design and co-production practices, with the ILEC and the broader </a:t>
            </a:r>
            <a:r>
              <a:rPr lang="en-AU" sz="500" dirty="0">
                <a:latin typeface="Arial"/>
                <a:cs typeface="Arial"/>
              </a:rPr>
              <a:t>Aboriginal and Torres Strait Islander </a:t>
            </a:r>
            <a:r>
              <a:rPr lang="en-US" sz="500" dirty="0">
                <a:latin typeface="Arial"/>
                <a:cs typeface="Arial"/>
              </a:rPr>
              <a:t>working group.</a:t>
            </a:r>
          </a:p>
          <a:p>
            <a:pPr marL="175582" lvl="1" indent="-75249">
              <a:buFont typeface="Arial" panose="020B0604020202020204" pitchFamily="34" charset="0"/>
              <a:buChar char="•"/>
            </a:pPr>
            <a:r>
              <a:rPr lang="en-US" sz="500" kern="100" dirty="0">
                <a:latin typeface="Arial"/>
                <a:ea typeface="Calibri"/>
                <a:cs typeface="Arial"/>
              </a:rPr>
              <a:t>It is a document developed by the community for the community.  </a:t>
            </a:r>
            <a:br>
              <a:rPr lang="en-US" sz="500" kern="100" dirty="0">
                <a:latin typeface="Arial"/>
                <a:ea typeface="Calibri" panose="020F0502020204030204" pitchFamily="34" charset="0"/>
                <a:cs typeface="Arial"/>
              </a:rPr>
            </a:br>
            <a:br>
              <a:rPr lang="en-US" sz="500" kern="100" dirty="0">
                <a:latin typeface="Arial"/>
                <a:ea typeface="Calibri" panose="020F0502020204030204" pitchFamily="34" charset="0"/>
                <a:cs typeface="Arial"/>
              </a:rPr>
            </a:br>
            <a:r>
              <a:rPr lang="en-US" sz="500" kern="100" dirty="0">
                <a:latin typeface="Arial"/>
                <a:ea typeface="Calibri"/>
                <a:cs typeface="Arial"/>
              </a:rPr>
              <a:t>[ I will now pass to Uncle Tony to reflect further on the process]</a:t>
            </a:r>
            <a:endParaRPr lang="en-AU" sz="500" kern="100" dirty="0">
              <a:latin typeface="Calibri"/>
              <a:ea typeface="Calibri"/>
              <a:cs typeface="Times New Roman" panose="02020603050405020304" pitchFamily="18" charset="0"/>
            </a:endParaRPr>
          </a:p>
          <a:p>
            <a:endParaRPr lang="en-AU" dirty="0"/>
          </a:p>
        </p:txBody>
      </p:sp>
    </p:spTree>
    <p:extLst>
      <p:ext uri="{BB962C8B-B14F-4D97-AF65-F5344CB8AC3E}">
        <p14:creationId xmlns:p14="http://schemas.microsoft.com/office/powerpoint/2010/main" val="4027970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40133" tIns="20067" rIns="40133" bIns="20067"/>
          <a:lstStyle/>
          <a:p>
            <a:pPr>
              <a:lnSpc>
                <a:spcPct val="107000"/>
              </a:lnSpc>
              <a:spcAft>
                <a:spcPts val="351"/>
              </a:spcAft>
            </a:pPr>
            <a:r>
              <a:rPr lang="en-AU" sz="500" b="1" kern="100" dirty="0">
                <a:latin typeface="Aptos"/>
                <a:ea typeface="Aptos" panose="020B0004020202020204" pitchFamily="34" charset="0"/>
                <a:cs typeface="Times New Roman" panose="02020603050405020304" pitchFamily="18" charset="0"/>
              </a:rPr>
              <a:t>Uncle Tony: </a:t>
            </a:r>
            <a:r>
              <a:rPr lang="en-AU" sz="500" kern="100" dirty="0">
                <a:latin typeface="Aptos"/>
                <a:ea typeface="Aptos" panose="020B0004020202020204" pitchFamily="34" charset="0"/>
                <a:cs typeface="Times New Roman" panose="02020603050405020304" pitchFamily="18" charset="0"/>
              </a:rPr>
              <a:t>I will take a brief moment to explain what the ILEC is, of which I am the Co-chair of the Advisory group. We are an advocacy Centre that elevates First Nations lived experience voices in mental health and suicide prevention and communicates the needs of communities across our spheres of influence. Our Centre is First Nations led and governed, a Centre driven by community, for community. Our Centre is the first-of-its-kind Nationally and Internationally. </a:t>
            </a:r>
          </a:p>
        </p:txBody>
      </p:sp>
      <p:sp>
        <p:nvSpPr>
          <p:cNvPr id="4" name="Slide Number Placeholder 3"/>
          <p:cNvSpPr>
            <a:spLocks noGrp="1"/>
          </p:cNvSpPr>
          <p:nvPr>
            <p:ph type="sldNum" sz="quarter" idx="5"/>
          </p:nvPr>
        </p:nvSpPr>
        <p:spPr/>
        <p:txBody>
          <a:bodyPr lIns="40133" tIns="20067" rIns="40133" bIns="20067"/>
          <a:lstStyle/>
          <a:p>
            <a:pPr algn="r" defTabSz="401330">
              <a:defRPr/>
            </a:pPr>
            <a:fld id="{D70203A4-C31E-F741-BDA1-55BEC94314F2}" type="slidenum">
              <a:rPr lang="en-US" sz="500">
                <a:solidFill>
                  <a:prstClr val="black"/>
                </a:solidFill>
                <a:latin typeface="Calibri" panose="020F0502020204030204"/>
              </a:rPr>
              <a:pPr algn="r" defTabSz="401330">
                <a:defRPr/>
              </a:pPr>
              <a:t>6</a:t>
            </a:fld>
            <a:endParaRPr lang="en-US" sz="500">
              <a:solidFill>
                <a:prstClr val="black"/>
              </a:solidFill>
              <a:latin typeface="Calibri" panose="020F0502020204030204"/>
            </a:endParaRPr>
          </a:p>
        </p:txBody>
      </p:sp>
    </p:spTree>
    <p:extLst>
      <p:ext uri="{BB962C8B-B14F-4D97-AF65-F5344CB8AC3E}">
        <p14:creationId xmlns:p14="http://schemas.microsoft.com/office/powerpoint/2010/main" val="3436119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40133" tIns="20067" rIns="40133" bIns="20067"/>
          <a:lstStyle/>
          <a:p>
            <a:r>
              <a:rPr lang="en-US" sz="500" b="1" dirty="0"/>
              <a:t>Sara:</a:t>
            </a:r>
            <a:r>
              <a:rPr lang="en-US" sz="500" dirty="0"/>
              <a:t> </a:t>
            </a:r>
          </a:p>
          <a:p>
            <a:pPr marL="75249" indent="-75249">
              <a:buFont typeface="Calibri"/>
              <a:buChar char="-"/>
            </a:pPr>
            <a:r>
              <a:rPr lang="en-US" sz="500" dirty="0"/>
              <a:t>The commission engaged ILEC</a:t>
            </a:r>
            <a:endParaRPr lang="en-US" sz="500" dirty="0">
              <a:ea typeface="Calibri"/>
              <a:cs typeface="Calibri"/>
            </a:endParaRPr>
          </a:p>
          <a:p>
            <a:pPr marL="75249" indent="-75249">
              <a:buFont typeface="Calibri"/>
              <a:buChar char="-"/>
            </a:pPr>
            <a:r>
              <a:rPr lang="en-US" sz="500" dirty="0"/>
              <a:t>2 day yarning session with key agencies in WA including our Elders in residence Aunty Helen and Uncle Charlie </a:t>
            </a:r>
            <a:r>
              <a:rPr lang="en-US" sz="500" dirty="0" err="1"/>
              <a:t>Kickett</a:t>
            </a:r>
            <a:r>
              <a:rPr lang="en-US" sz="500" dirty="0"/>
              <a:t>, lived experience leaders involved in the LE Framework and other key stakeholders.</a:t>
            </a:r>
            <a:endParaRPr lang="en-US" sz="500" dirty="0">
              <a:ea typeface="Calibri"/>
              <a:cs typeface="Calibri"/>
            </a:endParaRPr>
          </a:p>
          <a:p>
            <a:pPr marL="75249" indent="-75249">
              <a:buFont typeface="Calibri"/>
              <a:buChar char="-"/>
            </a:pPr>
            <a:r>
              <a:rPr lang="en-US" sz="500" dirty="0"/>
              <a:t>We engaged the ILEC to lead the process to ensure the end result was by the community for the community.  </a:t>
            </a:r>
            <a:endParaRPr lang="en-US" sz="500" dirty="0">
              <a:ea typeface="Calibri"/>
              <a:cs typeface="Calibri"/>
            </a:endParaRPr>
          </a:p>
          <a:p>
            <a:endParaRPr lang="en-US" sz="500" dirty="0">
              <a:ea typeface="Calibri"/>
              <a:cs typeface="Calibri"/>
            </a:endParaRPr>
          </a:p>
          <a:p>
            <a:r>
              <a:rPr lang="en-US" sz="500" b="1" dirty="0"/>
              <a:t>Uncle Tony: </a:t>
            </a:r>
            <a:endParaRPr lang="en-US" sz="500" dirty="0"/>
          </a:p>
          <a:p>
            <a:pPr marL="75249" indent="-75249">
              <a:buFont typeface="Calibri"/>
              <a:buChar char="-"/>
            </a:pPr>
            <a:r>
              <a:rPr lang="en-US" sz="500" dirty="0"/>
              <a:t>Reflecting on the process – acknowledge other working group members.</a:t>
            </a:r>
            <a:endParaRPr lang="en-US" sz="500" dirty="0">
              <a:ea typeface="Calibri"/>
              <a:cs typeface="Calibri"/>
            </a:endParaRPr>
          </a:p>
          <a:p>
            <a:r>
              <a:rPr lang="en-US" sz="500" dirty="0"/>
              <a:t> - As you can see from the process, it was flexible and collaborative. There was transparency which upheld the integrity of the outcome.  </a:t>
            </a:r>
            <a:endParaRPr lang="en-US" sz="500" dirty="0">
              <a:ea typeface="Calibri"/>
              <a:cs typeface="+mn-lt"/>
            </a:endParaRPr>
          </a:p>
        </p:txBody>
      </p:sp>
      <p:sp>
        <p:nvSpPr>
          <p:cNvPr id="4" name="Slide Number Placeholder 3"/>
          <p:cNvSpPr>
            <a:spLocks noGrp="1"/>
          </p:cNvSpPr>
          <p:nvPr>
            <p:ph type="sldNum" sz="quarter" idx="5"/>
          </p:nvPr>
        </p:nvSpPr>
        <p:spPr/>
        <p:txBody>
          <a:bodyPr lIns="40133" tIns="20067" rIns="40133" bIns="20067"/>
          <a:lstStyle/>
          <a:p>
            <a:pPr algn="r" defTabSz="401330">
              <a:defRPr/>
            </a:pPr>
            <a:fld id="{D70203A4-C31E-F741-BDA1-55BEC94314F2}" type="slidenum">
              <a:rPr lang="en-US" sz="500">
                <a:solidFill>
                  <a:prstClr val="black"/>
                </a:solidFill>
                <a:latin typeface="Calibri" panose="020F0502020204030204"/>
              </a:rPr>
              <a:pPr algn="r" defTabSz="401330">
                <a:defRPr/>
              </a:pPr>
              <a:t>7</a:t>
            </a:fld>
            <a:endParaRPr lang="en-US" sz="500">
              <a:solidFill>
                <a:prstClr val="black"/>
              </a:solidFill>
              <a:latin typeface="Calibri" panose="020F0502020204030204"/>
            </a:endParaRPr>
          </a:p>
        </p:txBody>
      </p:sp>
    </p:spTree>
    <p:extLst>
      <p:ext uri="{BB962C8B-B14F-4D97-AF65-F5344CB8AC3E}">
        <p14:creationId xmlns:p14="http://schemas.microsoft.com/office/powerpoint/2010/main" val="2537629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49313"/>
            <a:ext cx="4075112" cy="2293937"/>
          </a:xfrm>
          <a:prstGeom prst="rect">
            <a:avLst/>
          </a:prstGeom>
          <a:noFill/>
          <a:ln w="12700">
            <a:solidFill>
              <a:prstClr val="black"/>
            </a:solidFill>
          </a:ln>
        </p:spPr>
      </p:sp>
      <p:sp>
        <p:nvSpPr>
          <p:cNvPr id="3" name="Notes Placeholder 2"/>
          <p:cNvSpPr>
            <a:spLocks noGrp="1"/>
          </p:cNvSpPr>
          <p:nvPr>
            <p:ph type="body" idx="1"/>
          </p:nvPr>
        </p:nvSpPr>
        <p:spPr>
          <a:xfrm>
            <a:off x="992664" y="3271381"/>
            <a:ext cx="7941310" cy="2676585"/>
          </a:xfrm>
          <a:prstGeom prst="rect">
            <a:avLst/>
          </a:prstGeom>
        </p:spPr>
        <p:txBody>
          <a:bodyPr lIns="40133" tIns="20067" rIns="40133" bIns="20067"/>
          <a:lstStyle/>
          <a:p>
            <a:r>
              <a:rPr lang="en-US" sz="500" b="1" dirty="0"/>
              <a:t>Sara:</a:t>
            </a:r>
            <a:r>
              <a:rPr lang="en-US" sz="500" dirty="0"/>
              <a:t> </a:t>
            </a:r>
            <a:r>
              <a:rPr lang="en-AU" sz="500" dirty="0"/>
              <a:t>The guide is a purposefully overarching document to allow for use to be tailored to meet community's diverse needs, that differ region to region and group to group.</a:t>
            </a:r>
            <a:endParaRPr lang="en-US" sz="500" dirty="0"/>
          </a:p>
          <a:p>
            <a:pPr marL="75249" indent="-75249">
              <a:buFont typeface="Calibri"/>
              <a:buChar char="-"/>
            </a:pPr>
            <a:r>
              <a:rPr lang="en-AU" sz="500" dirty="0">
                <a:ea typeface="Calibri"/>
                <a:cs typeface="Calibri"/>
              </a:rPr>
              <a:t>It was developed for both organisations and peer workers. </a:t>
            </a:r>
          </a:p>
          <a:p>
            <a:endParaRPr lang="en-AU" sz="500" dirty="0"/>
          </a:p>
          <a:p>
            <a:r>
              <a:rPr lang="en-US" sz="500" b="1" dirty="0"/>
              <a:t>Uncle Tony:</a:t>
            </a:r>
            <a:r>
              <a:rPr lang="en-US" sz="500" dirty="0"/>
              <a:t> </a:t>
            </a:r>
            <a:r>
              <a:rPr lang="en-AU" sz="500" dirty="0"/>
              <a:t>The Working group knew that there's so much work to be done in assisting organisations to properly support our Aboriginal practitioners to do the work that we intuitively know how to do, the work that our cultures and our communities have been doing for thousands of years. We know the answers to the challenges that our communities face and we saw this guide as one step in the process to helping the structures and the systems ‘catch up’ and enable us to do our work in caring for our mobs in the ways that we know how. </a:t>
            </a:r>
            <a:br>
              <a:rPr lang="en-AU" sz="500" dirty="0">
                <a:cs typeface="+mn-lt"/>
              </a:rPr>
            </a:br>
            <a:br>
              <a:rPr lang="en-AU" sz="500" dirty="0">
                <a:cs typeface="+mn-lt"/>
              </a:rPr>
            </a:br>
            <a:r>
              <a:rPr lang="en-AU" sz="500" dirty="0"/>
              <a:t>We know that organizations have power and privilege, and therefore responsibility. The onus of this guide is primarily on how organizations can really shift the way that they can do their work to support peer workers and by extension the communities that they're meant to be serving.</a:t>
            </a:r>
            <a:endParaRPr lang="en-US" sz="500" dirty="0"/>
          </a:p>
        </p:txBody>
      </p:sp>
    </p:spTree>
    <p:extLst>
      <p:ext uri="{BB962C8B-B14F-4D97-AF65-F5344CB8AC3E}">
        <p14:creationId xmlns:p14="http://schemas.microsoft.com/office/powerpoint/2010/main" val="3815114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49313"/>
            <a:ext cx="4075112" cy="2293937"/>
          </a:xfrm>
          <a:prstGeom prst="rect">
            <a:avLst/>
          </a:prstGeom>
          <a:noFill/>
          <a:ln w="12700">
            <a:solidFill>
              <a:prstClr val="black"/>
            </a:solidFill>
          </a:ln>
        </p:spPr>
      </p:sp>
      <p:sp>
        <p:nvSpPr>
          <p:cNvPr id="3" name="Notes Placeholder 2"/>
          <p:cNvSpPr>
            <a:spLocks noGrp="1"/>
          </p:cNvSpPr>
          <p:nvPr>
            <p:ph type="body" idx="1"/>
          </p:nvPr>
        </p:nvSpPr>
        <p:spPr>
          <a:xfrm>
            <a:off x="992664" y="3271381"/>
            <a:ext cx="7941310" cy="2676585"/>
          </a:xfrm>
          <a:prstGeom prst="rect">
            <a:avLst/>
          </a:prstGeom>
        </p:spPr>
        <p:txBody>
          <a:bodyPr lIns="40133" tIns="20067" rIns="40133" bIns="20067"/>
          <a:lstStyle/>
          <a:p>
            <a:r>
              <a:rPr lang="en-AU" sz="500" b="1" dirty="0"/>
              <a:t>Tony:</a:t>
            </a:r>
            <a:r>
              <a:rPr lang="en-AU" sz="500" dirty="0"/>
              <a:t> The Guide tells us that Aboriginal and Torres Strait islander Lived Experience led Peer Work is grounded in the concept of Social and Emotional Wellbeing and Aboriginal ways of working. It's culturally responsive, diverse, inclusive and reflective of (differing) community needs.</a:t>
            </a:r>
            <a:endParaRPr lang="en-US" sz="500" dirty="0"/>
          </a:p>
          <a:p>
            <a:endParaRPr lang="en-AU" sz="500" dirty="0">
              <a:cs typeface="Calibri"/>
            </a:endParaRPr>
          </a:p>
          <a:p>
            <a:r>
              <a:rPr lang="en-AU" sz="500" b="1" dirty="0"/>
              <a:t>Sara:</a:t>
            </a:r>
            <a:r>
              <a:rPr lang="en-AU" sz="500" dirty="0"/>
              <a:t> The Guide outlines ways for peer work to be done right to ensure the community is supported and the workforces is sustainable. It articulates the role of the Organisations to fulfil their responsibilities to peer workers and the community as well as highlighting the responsibilities of the Peer workers themselves. </a:t>
            </a:r>
            <a:endParaRPr lang="en-US" sz="500" dirty="0">
              <a:cs typeface="Calibri" panose="020F0502020204030204"/>
            </a:endParaRPr>
          </a:p>
          <a:p>
            <a:pPr>
              <a:lnSpc>
                <a:spcPct val="107000"/>
              </a:lnSpc>
              <a:spcAft>
                <a:spcPts val="351"/>
              </a:spcAft>
            </a:pPr>
            <a:endParaRPr lang="en-US" dirty="0"/>
          </a:p>
          <a:p>
            <a:endParaRPr lang="en-US" dirty="0"/>
          </a:p>
          <a:p>
            <a:endParaRPr lang="en-US" dirty="0">
              <a:cs typeface="Calibri"/>
            </a:endParaRPr>
          </a:p>
        </p:txBody>
      </p:sp>
    </p:spTree>
    <p:extLst>
      <p:ext uri="{BB962C8B-B14F-4D97-AF65-F5344CB8AC3E}">
        <p14:creationId xmlns:p14="http://schemas.microsoft.com/office/powerpoint/2010/main" val="348195320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FD2084-24A9-EBED-AD91-31E0DC9E6C01}"/>
              </a:ext>
            </a:extLst>
          </p:cNvPr>
          <p:cNvGrpSpPr/>
          <p:nvPr userDrawn="1"/>
        </p:nvGrpSpPr>
        <p:grpSpPr>
          <a:xfrm>
            <a:off x="359999" y="486552"/>
            <a:ext cx="2946631" cy="756738"/>
            <a:chOff x="359999" y="486552"/>
            <a:chExt cx="2946631" cy="756738"/>
          </a:xfrm>
        </p:grpSpPr>
        <p:pic>
          <p:nvPicPr>
            <p:cNvPr id="4" name="object 3">
              <a:extLst>
                <a:ext uri="{FF2B5EF4-FFF2-40B4-BE49-F238E27FC236}">
                  <a16:creationId xmlns:a16="http://schemas.microsoft.com/office/drawing/2014/main" id="{F5BD4C34-2451-FB40-9743-9B7E74C70BBB}"/>
                </a:ext>
              </a:extLst>
            </p:cNvPr>
            <p:cNvPicPr/>
            <p:nvPr/>
          </p:nvPicPr>
          <p:blipFill>
            <a:blip r:embed="rId2" cstate="print"/>
            <a:stretch>
              <a:fillRect/>
            </a:stretch>
          </p:blipFill>
          <p:spPr>
            <a:xfrm>
              <a:off x="1210574" y="594160"/>
              <a:ext cx="455284" cy="109420"/>
            </a:xfrm>
            <a:prstGeom prst="rect">
              <a:avLst/>
            </a:prstGeom>
          </p:spPr>
        </p:pic>
        <p:pic>
          <p:nvPicPr>
            <p:cNvPr id="5" name="object 4">
              <a:extLst>
                <a:ext uri="{FF2B5EF4-FFF2-40B4-BE49-F238E27FC236}">
                  <a16:creationId xmlns:a16="http://schemas.microsoft.com/office/drawing/2014/main" id="{CA70756D-79E8-E81C-8C02-5EAD3AA4BFA5}"/>
                </a:ext>
              </a:extLst>
            </p:cNvPr>
            <p:cNvPicPr/>
            <p:nvPr/>
          </p:nvPicPr>
          <p:blipFill>
            <a:blip r:embed="rId3" cstate="print"/>
            <a:stretch>
              <a:fillRect/>
            </a:stretch>
          </p:blipFill>
          <p:spPr>
            <a:xfrm>
              <a:off x="1729007" y="594160"/>
              <a:ext cx="438475" cy="109420"/>
            </a:xfrm>
            <a:prstGeom prst="rect">
              <a:avLst/>
            </a:prstGeom>
          </p:spPr>
        </p:pic>
        <p:grpSp>
          <p:nvGrpSpPr>
            <p:cNvPr id="6" name="object 5">
              <a:extLst>
                <a:ext uri="{FF2B5EF4-FFF2-40B4-BE49-F238E27FC236}">
                  <a16:creationId xmlns:a16="http://schemas.microsoft.com/office/drawing/2014/main" id="{74FD7497-F572-705A-7542-0B342BC1219E}"/>
                </a:ext>
              </a:extLst>
            </p:cNvPr>
            <p:cNvGrpSpPr/>
            <p:nvPr/>
          </p:nvGrpSpPr>
          <p:grpSpPr>
            <a:xfrm>
              <a:off x="1201072" y="772788"/>
              <a:ext cx="885825" cy="111760"/>
              <a:chOff x="1201072" y="772788"/>
              <a:chExt cx="885825" cy="111760"/>
            </a:xfrm>
          </p:grpSpPr>
          <p:pic>
            <p:nvPicPr>
              <p:cNvPr id="33" name="object 6">
                <a:extLst>
                  <a:ext uri="{FF2B5EF4-FFF2-40B4-BE49-F238E27FC236}">
                    <a16:creationId xmlns:a16="http://schemas.microsoft.com/office/drawing/2014/main" id="{B60E2B1D-8C75-13E2-2E63-B57DFD5F1DA9}"/>
                  </a:ext>
                </a:extLst>
              </p:cNvPr>
              <p:cNvPicPr/>
              <p:nvPr/>
            </p:nvPicPr>
            <p:blipFill>
              <a:blip r:embed="rId4" cstate="print"/>
              <a:stretch>
                <a:fillRect/>
              </a:stretch>
            </p:blipFill>
            <p:spPr>
              <a:xfrm>
                <a:off x="1201072" y="772788"/>
                <a:ext cx="451022" cy="111328"/>
              </a:xfrm>
              <a:prstGeom prst="rect">
                <a:avLst/>
              </a:prstGeom>
            </p:spPr>
          </p:pic>
          <p:pic>
            <p:nvPicPr>
              <p:cNvPr id="34" name="object 7">
                <a:extLst>
                  <a:ext uri="{FF2B5EF4-FFF2-40B4-BE49-F238E27FC236}">
                    <a16:creationId xmlns:a16="http://schemas.microsoft.com/office/drawing/2014/main" id="{E94CD2D5-3113-0D4C-2FA0-44BB4FF5617D}"/>
                  </a:ext>
                </a:extLst>
              </p:cNvPr>
              <p:cNvPicPr/>
              <p:nvPr/>
            </p:nvPicPr>
            <p:blipFill>
              <a:blip r:embed="rId5" cstate="print"/>
              <a:stretch>
                <a:fillRect/>
              </a:stretch>
            </p:blipFill>
            <p:spPr>
              <a:xfrm>
                <a:off x="1672653" y="774636"/>
                <a:ext cx="413645" cy="109411"/>
              </a:xfrm>
              <a:prstGeom prst="rect">
                <a:avLst/>
              </a:prstGeom>
            </p:spPr>
          </p:pic>
        </p:grpSp>
        <p:pic>
          <p:nvPicPr>
            <p:cNvPr id="7" name="object 8">
              <a:extLst>
                <a:ext uri="{FF2B5EF4-FFF2-40B4-BE49-F238E27FC236}">
                  <a16:creationId xmlns:a16="http://schemas.microsoft.com/office/drawing/2014/main" id="{7715E12D-4B3A-0B54-E610-2694C96598DE}"/>
                </a:ext>
              </a:extLst>
            </p:cNvPr>
            <p:cNvPicPr/>
            <p:nvPr/>
          </p:nvPicPr>
          <p:blipFill>
            <a:blip r:embed="rId6" cstate="print"/>
            <a:stretch>
              <a:fillRect/>
            </a:stretch>
          </p:blipFill>
          <p:spPr>
            <a:xfrm>
              <a:off x="359999" y="1105706"/>
              <a:ext cx="784035" cy="137584"/>
            </a:xfrm>
            <a:prstGeom prst="rect">
              <a:avLst/>
            </a:prstGeom>
          </p:spPr>
        </p:pic>
        <p:grpSp>
          <p:nvGrpSpPr>
            <p:cNvPr id="8" name="object 9">
              <a:extLst>
                <a:ext uri="{FF2B5EF4-FFF2-40B4-BE49-F238E27FC236}">
                  <a16:creationId xmlns:a16="http://schemas.microsoft.com/office/drawing/2014/main" id="{3F5B321B-75C6-4D87-9D70-D9490476C73A}"/>
                </a:ext>
              </a:extLst>
            </p:cNvPr>
            <p:cNvGrpSpPr/>
            <p:nvPr/>
          </p:nvGrpSpPr>
          <p:grpSpPr>
            <a:xfrm>
              <a:off x="360177" y="486552"/>
              <a:ext cx="784860" cy="574040"/>
              <a:chOff x="360177" y="486552"/>
              <a:chExt cx="784860" cy="574040"/>
            </a:xfrm>
          </p:grpSpPr>
          <p:sp>
            <p:nvSpPr>
              <p:cNvPr id="29" name="object 10">
                <a:extLst>
                  <a:ext uri="{FF2B5EF4-FFF2-40B4-BE49-F238E27FC236}">
                    <a16:creationId xmlns:a16="http://schemas.microsoft.com/office/drawing/2014/main" id="{3F38F40E-1AD8-67E9-5D64-1E89BD79FE7B}"/>
                  </a:ext>
                </a:extLst>
              </p:cNvPr>
              <p:cNvSpPr/>
              <p:nvPr/>
            </p:nvSpPr>
            <p:spPr>
              <a:xfrm>
                <a:off x="360172" y="1006601"/>
                <a:ext cx="784860" cy="53975"/>
              </a:xfrm>
              <a:custGeom>
                <a:avLst/>
                <a:gdLst/>
                <a:ahLst/>
                <a:cxnLst/>
                <a:rect l="l" t="t" r="r" b="b"/>
                <a:pathLst>
                  <a:path w="784860" h="53975">
                    <a:moveTo>
                      <a:pt x="391350" y="35534"/>
                    </a:moveTo>
                    <a:lnTo>
                      <a:pt x="368744" y="23520"/>
                    </a:lnTo>
                    <a:lnTo>
                      <a:pt x="352247" y="13982"/>
                    </a:lnTo>
                    <a:lnTo>
                      <a:pt x="340779" y="6591"/>
                    </a:lnTo>
                    <a:lnTo>
                      <a:pt x="333743" y="1308"/>
                    </a:lnTo>
                    <a:lnTo>
                      <a:pt x="331622" y="1104"/>
                    </a:lnTo>
                    <a:lnTo>
                      <a:pt x="321424" y="1066"/>
                    </a:lnTo>
                    <a:lnTo>
                      <a:pt x="282054" y="0"/>
                    </a:lnTo>
                    <a:lnTo>
                      <a:pt x="284949" y="1397"/>
                    </a:lnTo>
                    <a:lnTo>
                      <a:pt x="287718" y="3022"/>
                    </a:lnTo>
                    <a:lnTo>
                      <a:pt x="290042" y="4914"/>
                    </a:lnTo>
                    <a:lnTo>
                      <a:pt x="291109" y="5473"/>
                    </a:lnTo>
                    <a:lnTo>
                      <a:pt x="292874" y="6883"/>
                    </a:lnTo>
                    <a:lnTo>
                      <a:pt x="298259" y="6959"/>
                    </a:lnTo>
                    <a:lnTo>
                      <a:pt x="305803" y="10591"/>
                    </a:lnTo>
                    <a:lnTo>
                      <a:pt x="322719" y="18084"/>
                    </a:lnTo>
                    <a:lnTo>
                      <a:pt x="340664" y="24536"/>
                    </a:lnTo>
                    <a:lnTo>
                      <a:pt x="359879" y="29870"/>
                    </a:lnTo>
                    <a:lnTo>
                      <a:pt x="380606" y="33997"/>
                    </a:lnTo>
                    <a:lnTo>
                      <a:pt x="391350" y="35534"/>
                    </a:lnTo>
                    <a:close/>
                  </a:path>
                  <a:path w="784860" h="53975">
                    <a:moveTo>
                      <a:pt x="784313" y="34455"/>
                    </a:moveTo>
                    <a:lnTo>
                      <a:pt x="784288" y="31419"/>
                    </a:lnTo>
                    <a:lnTo>
                      <a:pt x="782688" y="30797"/>
                    </a:lnTo>
                    <a:lnTo>
                      <a:pt x="781989" y="29591"/>
                    </a:lnTo>
                    <a:lnTo>
                      <a:pt x="774928" y="26530"/>
                    </a:lnTo>
                    <a:lnTo>
                      <a:pt x="774369" y="29908"/>
                    </a:lnTo>
                    <a:lnTo>
                      <a:pt x="775106" y="30619"/>
                    </a:lnTo>
                    <a:lnTo>
                      <a:pt x="774014" y="31940"/>
                    </a:lnTo>
                    <a:lnTo>
                      <a:pt x="771766" y="33108"/>
                    </a:lnTo>
                    <a:lnTo>
                      <a:pt x="773087" y="33121"/>
                    </a:lnTo>
                    <a:lnTo>
                      <a:pt x="771144" y="33350"/>
                    </a:lnTo>
                    <a:lnTo>
                      <a:pt x="766787" y="34874"/>
                    </a:lnTo>
                    <a:lnTo>
                      <a:pt x="750938" y="33972"/>
                    </a:lnTo>
                    <a:lnTo>
                      <a:pt x="706678" y="34671"/>
                    </a:lnTo>
                    <a:lnTo>
                      <a:pt x="680186" y="35788"/>
                    </a:lnTo>
                    <a:lnTo>
                      <a:pt x="667512" y="36842"/>
                    </a:lnTo>
                    <a:lnTo>
                      <a:pt x="666915" y="35915"/>
                    </a:lnTo>
                    <a:lnTo>
                      <a:pt x="666927" y="34683"/>
                    </a:lnTo>
                    <a:lnTo>
                      <a:pt x="664133" y="33782"/>
                    </a:lnTo>
                    <a:lnTo>
                      <a:pt x="652348" y="35966"/>
                    </a:lnTo>
                    <a:lnTo>
                      <a:pt x="644601" y="38303"/>
                    </a:lnTo>
                    <a:lnTo>
                      <a:pt x="637451" y="37172"/>
                    </a:lnTo>
                    <a:lnTo>
                      <a:pt x="637082" y="36791"/>
                    </a:lnTo>
                    <a:lnTo>
                      <a:pt x="638898" y="36245"/>
                    </a:lnTo>
                    <a:lnTo>
                      <a:pt x="639178" y="35636"/>
                    </a:lnTo>
                    <a:lnTo>
                      <a:pt x="637070" y="35217"/>
                    </a:lnTo>
                    <a:lnTo>
                      <a:pt x="635355" y="34518"/>
                    </a:lnTo>
                    <a:lnTo>
                      <a:pt x="626097" y="33566"/>
                    </a:lnTo>
                    <a:lnTo>
                      <a:pt x="619048" y="37249"/>
                    </a:lnTo>
                    <a:lnTo>
                      <a:pt x="608926" y="37757"/>
                    </a:lnTo>
                    <a:lnTo>
                      <a:pt x="604532" y="36969"/>
                    </a:lnTo>
                    <a:lnTo>
                      <a:pt x="598436" y="36703"/>
                    </a:lnTo>
                    <a:lnTo>
                      <a:pt x="588835" y="36842"/>
                    </a:lnTo>
                    <a:lnTo>
                      <a:pt x="587756" y="36588"/>
                    </a:lnTo>
                    <a:lnTo>
                      <a:pt x="587349" y="35483"/>
                    </a:lnTo>
                    <a:lnTo>
                      <a:pt x="585343" y="35102"/>
                    </a:lnTo>
                    <a:lnTo>
                      <a:pt x="539635" y="37045"/>
                    </a:lnTo>
                    <a:lnTo>
                      <a:pt x="526897" y="37274"/>
                    </a:lnTo>
                    <a:lnTo>
                      <a:pt x="514350" y="37020"/>
                    </a:lnTo>
                    <a:lnTo>
                      <a:pt x="490982" y="35128"/>
                    </a:lnTo>
                    <a:lnTo>
                      <a:pt x="477647" y="36664"/>
                    </a:lnTo>
                    <a:lnTo>
                      <a:pt x="462305" y="39217"/>
                    </a:lnTo>
                    <a:lnTo>
                      <a:pt x="454774" y="40005"/>
                    </a:lnTo>
                    <a:lnTo>
                      <a:pt x="454406" y="39712"/>
                    </a:lnTo>
                    <a:lnTo>
                      <a:pt x="455485" y="39243"/>
                    </a:lnTo>
                    <a:lnTo>
                      <a:pt x="458800" y="36512"/>
                    </a:lnTo>
                    <a:lnTo>
                      <a:pt x="446786" y="38303"/>
                    </a:lnTo>
                    <a:lnTo>
                      <a:pt x="411759" y="41643"/>
                    </a:lnTo>
                    <a:lnTo>
                      <a:pt x="392087" y="43891"/>
                    </a:lnTo>
                    <a:lnTo>
                      <a:pt x="372541" y="41643"/>
                    </a:lnTo>
                    <a:lnTo>
                      <a:pt x="337527" y="38303"/>
                    </a:lnTo>
                    <a:lnTo>
                      <a:pt x="325513" y="36512"/>
                    </a:lnTo>
                    <a:lnTo>
                      <a:pt x="328815" y="39243"/>
                    </a:lnTo>
                    <a:lnTo>
                      <a:pt x="329907" y="39712"/>
                    </a:lnTo>
                    <a:lnTo>
                      <a:pt x="329539" y="40005"/>
                    </a:lnTo>
                    <a:lnTo>
                      <a:pt x="322008" y="39217"/>
                    </a:lnTo>
                    <a:lnTo>
                      <a:pt x="306654" y="36664"/>
                    </a:lnTo>
                    <a:lnTo>
                      <a:pt x="293331" y="35128"/>
                    </a:lnTo>
                    <a:lnTo>
                      <a:pt x="269951" y="37020"/>
                    </a:lnTo>
                    <a:lnTo>
                      <a:pt x="257403" y="37274"/>
                    </a:lnTo>
                    <a:lnTo>
                      <a:pt x="244665" y="37045"/>
                    </a:lnTo>
                    <a:lnTo>
                      <a:pt x="198970" y="35102"/>
                    </a:lnTo>
                    <a:lnTo>
                      <a:pt x="196964" y="35483"/>
                    </a:lnTo>
                    <a:lnTo>
                      <a:pt x="196557" y="36588"/>
                    </a:lnTo>
                    <a:lnTo>
                      <a:pt x="195478" y="36842"/>
                    </a:lnTo>
                    <a:lnTo>
                      <a:pt x="185877" y="36703"/>
                    </a:lnTo>
                    <a:lnTo>
                      <a:pt x="179781" y="36969"/>
                    </a:lnTo>
                    <a:lnTo>
                      <a:pt x="175387" y="37757"/>
                    </a:lnTo>
                    <a:lnTo>
                      <a:pt x="165265" y="37249"/>
                    </a:lnTo>
                    <a:lnTo>
                      <a:pt x="158216" y="33566"/>
                    </a:lnTo>
                    <a:lnTo>
                      <a:pt x="148958" y="34518"/>
                    </a:lnTo>
                    <a:lnTo>
                      <a:pt x="147243" y="35217"/>
                    </a:lnTo>
                    <a:lnTo>
                      <a:pt x="145135" y="35636"/>
                    </a:lnTo>
                    <a:lnTo>
                      <a:pt x="145415" y="36245"/>
                    </a:lnTo>
                    <a:lnTo>
                      <a:pt x="147231" y="36791"/>
                    </a:lnTo>
                    <a:lnTo>
                      <a:pt x="146862" y="37172"/>
                    </a:lnTo>
                    <a:lnTo>
                      <a:pt x="139712" y="38303"/>
                    </a:lnTo>
                    <a:lnTo>
                      <a:pt x="131965" y="35966"/>
                    </a:lnTo>
                    <a:lnTo>
                      <a:pt x="120180" y="33782"/>
                    </a:lnTo>
                    <a:lnTo>
                      <a:pt x="117386" y="34683"/>
                    </a:lnTo>
                    <a:lnTo>
                      <a:pt x="117398" y="35915"/>
                    </a:lnTo>
                    <a:lnTo>
                      <a:pt x="116801" y="36842"/>
                    </a:lnTo>
                    <a:lnTo>
                      <a:pt x="104127" y="35788"/>
                    </a:lnTo>
                    <a:lnTo>
                      <a:pt x="77635" y="34671"/>
                    </a:lnTo>
                    <a:lnTo>
                      <a:pt x="33375" y="33972"/>
                    </a:lnTo>
                    <a:lnTo>
                      <a:pt x="17526" y="34874"/>
                    </a:lnTo>
                    <a:lnTo>
                      <a:pt x="13169" y="33350"/>
                    </a:lnTo>
                    <a:lnTo>
                      <a:pt x="11226" y="33121"/>
                    </a:lnTo>
                    <a:lnTo>
                      <a:pt x="12547" y="33108"/>
                    </a:lnTo>
                    <a:lnTo>
                      <a:pt x="10299" y="31940"/>
                    </a:lnTo>
                    <a:lnTo>
                      <a:pt x="9207" y="30619"/>
                    </a:lnTo>
                    <a:lnTo>
                      <a:pt x="9944" y="29908"/>
                    </a:lnTo>
                    <a:lnTo>
                      <a:pt x="9385" y="26530"/>
                    </a:lnTo>
                    <a:lnTo>
                      <a:pt x="2336" y="29591"/>
                    </a:lnTo>
                    <a:lnTo>
                      <a:pt x="1625" y="30797"/>
                    </a:lnTo>
                    <a:lnTo>
                      <a:pt x="25" y="31419"/>
                    </a:lnTo>
                    <a:lnTo>
                      <a:pt x="0" y="34455"/>
                    </a:lnTo>
                    <a:lnTo>
                      <a:pt x="1219" y="35191"/>
                    </a:lnTo>
                    <a:lnTo>
                      <a:pt x="2311" y="36182"/>
                    </a:lnTo>
                    <a:lnTo>
                      <a:pt x="35788" y="41097"/>
                    </a:lnTo>
                    <a:lnTo>
                      <a:pt x="71310" y="44272"/>
                    </a:lnTo>
                    <a:lnTo>
                      <a:pt x="107810" y="46278"/>
                    </a:lnTo>
                    <a:lnTo>
                      <a:pt x="162648" y="48450"/>
                    </a:lnTo>
                    <a:lnTo>
                      <a:pt x="242887" y="52628"/>
                    </a:lnTo>
                    <a:lnTo>
                      <a:pt x="288074" y="53784"/>
                    </a:lnTo>
                    <a:lnTo>
                      <a:pt x="345389" y="53009"/>
                    </a:lnTo>
                    <a:lnTo>
                      <a:pt x="392150" y="53009"/>
                    </a:lnTo>
                    <a:lnTo>
                      <a:pt x="438924" y="53009"/>
                    </a:lnTo>
                    <a:lnTo>
                      <a:pt x="496227" y="53784"/>
                    </a:lnTo>
                    <a:lnTo>
                      <a:pt x="541426" y="52628"/>
                    </a:lnTo>
                    <a:lnTo>
                      <a:pt x="621652" y="48450"/>
                    </a:lnTo>
                    <a:lnTo>
                      <a:pt x="676490" y="46278"/>
                    </a:lnTo>
                    <a:lnTo>
                      <a:pt x="713003" y="44272"/>
                    </a:lnTo>
                    <a:lnTo>
                      <a:pt x="748512" y="41097"/>
                    </a:lnTo>
                    <a:lnTo>
                      <a:pt x="782002" y="36182"/>
                    </a:lnTo>
                    <a:lnTo>
                      <a:pt x="783094" y="35191"/>
                    </a:lnTo>
                    <a:lnTo>
                      <a:pt x="784313" y="34455"/>
                    </a:lnTo>
                    <a:close/>
                  </a:path>
                </a:pathLst>
              </a:custGeom>
              <a:solidFill>
                <a:srgbClr val="010202"/>
              </a:solidFill>
            </p:spPr>
            <p:txBody>
              <a:bodyPr wrap="square" lIns="0" tIns="0" rIns="0" bIns="0" rtlCol="0"/>
              <a:lstStyle/>
              <a:p>
                <a:endParaRPr/>
              </a:p>
            </p:txBody>
          </p:sp>
          <p:pic>
            <p:nvPicPr>
              <p:cNvPr id="30" name="object 11">
                <a:extLst>
                  <a:ext uri="{FF2B5EF4-FFF2-40B4-BE49-F238E27FC236}">
                    <a16:creationId xmlns:a16="http://schemas.microsoft.com/office/drawing/2014/main" id="{FEB6FB13-1517-B7E9-5FB0-3358A234600B}"/>
                  </a:ext>
                </a:extLst>
              </p:cNvPr>
              <p:cNvPicPr/>
              <p:nvPr/>
            </p:nvPicPr>
            <p:blipFill>
              <a:blip r:embed="rId7" cstate="print"/>
              <a:stretch>
                <a:fillRect/>
              </a:stretch>
            </p:blipFill>
            <p:spPr>
              <a:xfrm>
                <a:off x="639733" y="735521"/>
                <a:ext cx="225386" cy="306613"/>
              </a:xfrm>
              <a:prstGeom prst="rect">
                <a:avLst/>
              </a:prstGeom>
            </p:spPr>
          </p:pic>
          <p:sp>
            <p:nvSpPr>
              <p:cNvPr id="31" name="object 12">
                <a:extLst>
                  <a:ext uri="{FF2B5EF4-FFF2-40B4-BE49-F238E27FC236}">
                    <a16:creationId xmlns:a16="http://schemas.microsoft.com/office/drawing/2014/main" id="{85E0FE33-FE7B-0185-1FE9-2CC6E5FA4D5E}"/>
                  </a:ext>
                </a:extLst>
              </p:cNvPr>
              <p:cNvSpPr/>
              <p:nvPr/>
            </p:nvSpPr>
            <p:spPr>
              <a:xfrm>
                <a:off x="369925" y="570737"/>
                <a:ext cx="765175" cy="472440"/>
              </a:xfrm>
              <a:custGeom>
                <a:avLst/>
                <a:gdLst/>
                <a:ahLst/>
                <a:cxnLst/>
                <a:rect l="l" t="t" r="r" b="b"/>
                <a:pathLst>
                  <a:path w="765175" h="472440">
                    <a:moveTo>
                      <a:pt x="143675" y="18592"/>
                    </a:moveTo>
                    <a:lnTo>
                      <a:pt x="143560" y="18275"/>
                    </a:lnTo>
                    <a:lnTo>
                      <a:pt x="143560" y="17995"/>
                    </a:lnTo>
                    <a:lnTo>
                      <a:pt x="143535" y="17703"/>
                    </a:lnTo>
                    <a:lnTo>
                      <a:pt x="143433" y="17551"/>
                    </a:lnTo>
                    <a:lnTo>
                      <a:pt x="143256" y="17576"/>
                    </a:lnTo>
                    <a:lnTo>
                      <a:pt x="143205" y="17754"/>
                    </a:lnTo>
                    <a:lnTo>
                      <a:pt x="143243" y="17995"/>
                    </a:lnTo>
                    <a:lnTo>
                      <a:pt x="143230" y="18313"/>
                    </a:lnTo>
                    <a:lnTo>
                      <a:pt x="143344" y="18618"/>
                    </a:lnTo>
                    <a:lnTo>
                      <a:pt x="143548" y="18719"/>
                    </a:lnTo>
                    <a:lnTo>
                      <a:pt x="143675" y="18592"/>
                    </a:lnTo>
                    <a:close/>
                  </a:path>
                  <a:path w="765175" h="472440">
                    <a:moveTo>
                      <a:pt x="181635" y="449414"/>
                    </a:moveTo>
                    <a:lnTo>
                      <a:pt x="181571" y="449173"/>
                    </a:lnTo>
                    <a:lnTo>
                      <a:pt x="180809" y="449148"/>
                    </a:lnTo>
                    <a:lnTo>
                      <a:pt x="180708" y="449376"/>
                    </a:lnTo>
                    <a:lnTo>
                      <a:pt x="180708" y="449503"/>
                    </a:lnTo>
                    <a:lnTo>
                      <a:pt x="181635" y="449414"/>
                    </a:lnTo>
                    <a:close/>
                  </a:path>
                  <a:path w="765175" h="472440">
                    <a:moveTo>
                      <a:pt x="195643" y="150888"/>
                    </a:moveTo>
                    <a:lnTo>
                      <a:pt x="195592" y="150710"/>
                    </a:lnTo>
                    <a:lnTo>
                      <a:pt x="195567" y="150583"/>
                    </a:lnTo>
                    <a:lnTo>
                      <a:pt x="195427" y="150558"/>
                    </a:lnTo>
                    <a:lnTo>
                      <a:pt x="195414" y="150749"/>
                    </a:lnTo>
                    <a:lnTo>
                      <a:pt x="195465" y="150901"/>
                    </a:lnTo>
                    <a:lnTo>
                      <a:pt x="195630" y="150939"/>
                    </a:lnTo>
                    <a:close/>
                  </a:path>
                  <a:path w="765175" h="472440">
                    <a:moveTo>
                      <a:pt x="219583" y="180009"/>
                    </a:moveTo>
                    <a:lnTo>
                      <a:pt x="219443" y="179857"/>
                    </a:lnTo>
                    <a:lnTo>
                      <a:pt x="219151" y="179730"/>
                    </a:lnTo>
                    <a:lnTo>
                      <a:pt x="218821" y="179590"/>
                    </a:lnTo>
                    <a:lnTo>
                      <a:pt x="218465" y="179578"/>
                    </a:lnTo>
                    <a:lnTo>
                      <a:pt x="218274" y="179666"/>
                    </a:lnTo>
                    <a:lnTo>
                      <a:pt x="218262" y="179882"/>
                    </a:lnTo>
                    <a:lnTo>
                      <a:pt x="218719" y="179971"/>
                    </a:lnTo>
                    <a:lnTo>
                      <a:pt x="218998" y="180086"/>
                    </a:lnTo>
                    <a:lnTo>
                      <a:pt x="219290" y="180213"/>
                    </a:lnTo>
                    <a:lnTo>
                      <a:pt x="219443" y="180225"/>
                    </a:lnTo>
                    <a:lnTo>
                      <a:pt x="219583" y="180009"/>
                    </a:lnTo>
                    <a:close/>
                  </a:path>
                  <a:path w="765175" h="472440">
                    <a:moveTo>
                      <a:pt x="241706" y="171094"/>
                    </a:moveTo>
                    <a:lnTo>
                      <a:pt x="241566" y="170980"/>
                    </a:lnTo>
                    <a:lnTo>
                      <a:pt x="241465" y="171196"/>
                    </a:lnTo>
                    <a:lnTo>
                      <a:pt x="241211" y="171170"/>
                    </a:lnTo>
                    <a:lnTo>
                      <a:pt x="241007" y="171386"/>
                    </a:lnTo>
                    <a:lnTo>
                      <a:pt x="241020" y="171538"/>
                    </a:lnTo>
                    <a:lnTo>
                      <a:pt x="241147" y="171551"/>
                    </a:lnTo>
                    <a:lnTo>
                      <a:pt x="241223" y="171399"/>
                    </a:lnTo>
                    <a:lnTo>
                      <a:pt x="241541" y="171450"/>
                    </a:lnTo>
                    <a:lnTo>
                      <a:pt x="241681" y="171145"/>
                    </a:lnTo>
                    <a:close/>
                  </a:path>
                  <a:path w="765175" h="472440">
                    <a:moveTo>
                      <a:pt x="523024" y="435317"/>
                    </a:moveTo>
                    <a:lnTo>
                      <a:pt x="522846" y="435190"/>
                    </a:lnTo>
                    <a:lnTo>
                      <a:pt x="522541" y="435178"/>
                    </a:lnTo>
                    <a:lnTo>
                      <a:pt x="522325" y="435229"/>
                    </a:lnTo>
                    <a:lnTo>
                      <a:pt x="522147" y="435343"/>
                    </a:lnTo>
                    <a:lnTo>
                      <a:pt x="522173" y="435546"/>
                    </a:lnTo>
                    <a:lnTo>
                      <a:pt x="522351" y="435610"/>
                    </a:lnTo>
                    <a:lnTo>
                      <a:pt x="522605" y="435571"/>
                    </a:lnTo>
                    <a:lnTo>
                      <a:pt x="522732" y="435571"/>
                    </a:lnTo>
                    <a:lnTo>
                      <a:pt x="522884" y="435597"/>
                    </a:lnTo>
                    <a:lnTo>
                      <a:pt x="523011" y="435419"/>
                    </a:lnTo>
                    <a:close/>
                  </a:path>
                  <a:path w="765175" h="472440">
                    <a:moveTo>
                      <a:pt x="523722" y="171424"/>
                    </a:moveTo>
                    <a:lnTo>
                      <a:pt x="523481" y="171170"/>
                    </a:lnTo>
                    <a:lnTo>
                      <a:pt x="523227" y="171196"/>
                    </a:lnTo>
                    <a:lnTo>
                      <a:pt x="523214" y="171069"/>
                    </a:lnTo>
                    <a:lnTo>
                      <a:pt x="523074" y="171005"/>
                    </a:lnTo>
                    <a:lnTo>
                      <a:pt x="523011" y="171145"/>
                    </a:lnTo>
                    <a:lnTo>
                      <a:pt x="523151" y="171450"/>
                    </a:lnTo>
                    <a:lnTo>
                      <a:pt x="523468" y="171399"/>
                    </a:lnTo>
                    <a:lnTo>
                      <a:pt x="523519" y="171526"/>
                    </a:lnTo>
                    <a:lnTo>
                      <a:pt x="523646" y="171551"/>
                    </a:lnTo>
                    <a:lnTo>
                      <a:pt x="523722" y="171424"/>
                    </a:lnTo>
                    <a:close/>
                  </a:path>
                  <a:path w="765175" h="472440">
                    <a:moveTo>
                      <a:pt x="546430" y="179882"/>
                    </a:moveTo>
                    <a:lnTo>
                      <a:pt x="546417" y="179666"/>
                    </a:lnTo>
                    <a:lnTo>
                      <a:pt x="546227" y="179578"/>
                    </a:lnTo>
                    <a:lnTo>
                      <a:pt x="545858" y="179590"/>
                    </a:lnTo>
                    <a:lnTo>
                      <a:pt x="545249" y="179857"/>
                    </a:lnTo>
                    <a:lnTo>
                      <a:pt x="545109" y="180009"/>
                    </a:lnTo>
                    <a:lnTo>
                      <a:pt x="545172" y="180187"/>
                    </a:lnTo>
                    <a:lnTo>
                      <a:pt x="545376" y="180225"/>
                    </a:lnTo>
                    <a:lnTo>
                      <a:pt x="545693" y="180086"/>
                    </a:lnTo>
                    <a:lnTo>
                      <a:pt x="545973" y="179971"/>
                    </a:lnTo>
                    <a:lnTo>
                      <a:pt x="546341" y="179971"/>
                    </a:lnTo>
                    <a:close/>
                  </a:path>
                  <a:path w="765175" h="472440">
                    <a:moveTo>
                      <a:pt x="546582" y="449592"/>
                    </a:moveTo>
                    <a:lnTo>
                      <a:pt x="542772" y="448322"/>
                    </a:lnTo>
                    <a:lnTo>
                      <a:pt x="535533" y="448322"/>
                    </a:lnTo>
                    <a:lnTo>
                      <a:pt x="533882" y="449592"/>
                    </a:lnTo>
                    <a:lnTo>
                      <a:pt x="546582" y="449592"/>
                    </a:lnTo>
                    <a:close/>
                  </a:path>
                  <a:path w="765175" h="472440">
                    <a:moveTo>
                      <a:pt x="565048" y="450862"/>
                    </a:moveTo>
                    <a:lnTo>
                      <a:pt x="527456" y="450862"/>
                    </a:lnTo>
                    <a:lnTo>
                      <a:pt x="517436" y="450862"/>
                    </a:lnTo>
                    <a:lnTo>
                      <a:pt x="514223" y="453402"/>
                    </a:lnTo>
                    <a:lnTo>
                      <a:pt x="511429" y="454672"/>
                    </a:lnTo>
                    <a:lnTo>
                      <a:pt x="525881" y="454672"/>
                    </a:lnTo>
                    <a:lnTo>
                      <a:pt x="524548" y="453402"/>
                    </a:lnTo>
                    <a:lnTo>
                      <a:pt x="524954" y="453402"/>
                    </a:lnTo>
                    <a:lnTo>
                      <a:pt x="545084" y="452132"/>
                    </a:lnTo>
                    <a:lnTo>
                      <a:pt x="555078" y="452132"/>
                    </a:lnTo>
                    <a:lnTo>
                      <a:pt x="565048" y="450862"/>
                    </a:lnTo>
                    <a:close/>
                  </a:path>
                  <a:path w="765175" h="472440">
                    <a:moveTo>
                      <a:pt x="569290" y="150609"/>
                    </a:moveTo>
                    <a:lnTo>
                      <a:pt x="569163" y="150545"/>
                    </a:lnTo>
                    <a:lnTo>
                      <a:pt x="569099" y="150710"/>
                    </a:lnTo>
                    <a:lnTo>
                      <a:pt x="569048" y="150888"/>
                    </a:lnTo>
                    <a:lnTo>
                      <a:pt x="569175" y="150952"/>
                    </a:lnTo>
                    <a:lnTo>
                      <a:pt x="569277" y="150749"/>
                    </a:lnTo>
                    <a:lnTo>
                      <a:pt x="569290" y="150609"/>
                    </a:lnTo>
                    <a:close/>
                  </a:path>
                  <a:path w="765175" h="472440">
                    <a:moveTo>
                      <a:pt x="621499" y="17653"/>
                    </a:moveTo>
                    <a:lnTo>
                      <a:pt x="621271" y="17551"/>
                    </a:lnTo>
                    <a:lnTo>
                      <a:pt x="621169" y="17703"/>
                    </a:lnTo>
                    <a:lnTo>
                      <a:pt x="621144" y="17995"/>
                    </a:lnTo>
                    <a:lnTo>
                      <a:pt x="621144" y="18275"/>
                    </a:lnTo>
                    <a:lnTo>
                      <a:pt x="621055" y="18516"/>
                    </a:lnTo>
                    <a:lnTo>
                      <a:pt x="621068" y="18694"/>
                    </a:lnTo>
                    <a:lnTo>
                      <a:pt x="621271" y="18719"/>
                    </a:lnTo>
                    <a:lnTo>
                      <a:pt x="621474" y="18313"/>
                    </a:lnTo>
                    <a:lnTo>
                      <a:pt x="621461" y="17995"/>
                    </a:lnTo>
                    <a:lnTo>
                      <a:pt x="621499" y="17754"/>
                    </a:lnTo>
                    <a:close/>
                  </a:path>
                  <a:path w="765175" h="472440">
                    <a:moveTo>
                      <a:pt x="764679" y="464832"/>
                    </a:moveTo>
                    <a:lnTo>
                      <a:pt x="764578" y="463562"/>
                    </a:lnTo>
                    <a:lnTo>
                      <a:pt x="764501" y="461022"/>
                    </a:lnTo>
                    <a:lnTo>
                      <a:pt x="758215" y="461022"/>
                    </a:lnTo>
                    <a:lnTo>
                      <a:pt x="751179" y="459752"/>
                    </a:lnTo>
                    <a:lnTo>
                      <a:pt x="747458" y="458482"/>
                    </a:lnTo>
                    <a:lnTo>
                      <a:pt x="743724" y="457212"/>
                    </a:lnTo>
                    <a:lnTo>
                      <a:pt x="729957" y="457212"/>
                    </a:lnTo>
                    <a:lnTo>
                      <a:pt x="725906" y="456831"/>
                    </a:lnTo>
                    <a:lnTo>
                      <a:pt x="725906" y="461022"/>
                    </a:lnTo>
                    <a:lnTo>
                      <a:pt x="708253" y="461022"/>
                    </a:lnTo>
                    <a:lnTo>
                      <a:pt x="704443" y="459752"/>
                    </a:lnTo>
                    <a:lnTo>
                      <a:pt x="703745" y="459752"/>
                    </a:lnTo>
                    <a:lnTo>
                      <a:pt x="700303" y="458482"/>
                    </a:lnTo>
                    <a:lnTo>
                      <a:pt x="706729" y="458482"/>
                    </a:lnTo>
                    <a:lnTo>
                      <a:pt x="713066" y="459752"/>
                    </a:lnTo>
                    <a:lnTo>
                      <a:pt x="725906" y="461022"/>
                    </a:lnTo>
                    <a:lnTo>
                      <a:pt x="725906" y="456831"/>
                    </a:lnTo>
                    <a:lnTo>
                      <a:pt x="716864" y="455942"/>
                    </a:lnTo>
                    <a:lnTo>
                      <a:pt x="704697" y="455942"/>
                    </a:lnTo>
                    <a:lnTo>
                      <a:pt x="702043" y="454672"/>
                    </a:lnTo>
                    <a:lnTo>
                      <a:pt x="698754" y="454012"/>
                    </a:lnTo>
                    <a:lnTo>
                      <a:pt x="698754" y="459752"/>
                    </a:lnTo>
                    <a:lnTo>
                      <a:pt x="697738" y="459562"/>
                    </a:lnTo>
                    <a:lnTo>
                      <a:pt x="697738" y="464832"/>
                    </a:lnTo>
                    <a:lnTo>
                      <a:pt x="687057" y="464832"/>
                    </a:lnTo>
                    <a:lnTo>
                      <a:pt x="677202" y="463562"/>
                    </a:lnTo>
                    <a:lnTo>
                      <a:pt x="668083" y="462292"/>
                    </a:lnTo>
                    <a:lnTo>
                      <a:pt x="663867" y="461022"/>
                    </a:lnTo>
                    <a:lnTo>
                      <a:pt x="659638" y="459752"/>
                    </a:lnTo>
                    <a:lnTo>
                      <a:pt x="656082" y="458482"/>
                    </a:lnTo>
                    <a:lnTo>
                      <a:pt x="653529" y="455942"/>
                    </a:lnTo>
                    <a:lnTo>
                      <a:pt x="648182" y="450989"/>
                    </a:lnTo>
                    <a:lnTo>
                      <a:pt x="648182" y="455942"/>
                    </a:lnTo>
                    <a:lnTo>
                      <a:pt x="647230" y="455942"/>
                    </a:lnTo>
                    <a:lnTo>
                      <a:pt x="642924" y="454672"/>
                    </a:lnTo>
                    <a:lnTo>
                      <a:pt x="634720" y="454672"/>
                    </a:lnTo>
                    <a:lnTo>
                      <a:pt x="629843" y="453402"/>
                    </a:lnTo>
                    <a:lnTo>
                      <a:pt x="619213" y="453402"/>
                    </a:lnTo>
                    <a:lnTo>
                      <a:pt x="619671" y="452132"/>
                    </a:lnTo>
                    <a:lnTo>
                      <a:pt x="619544" y="450862"/>
                    </a:lnTo>
                    <a:lnTo>
                      <a:pt x="618147" y="447052"/>
                    </a:lnTo>
                    <a:lnTo>
                      <a:pt x="627062" y="447052"/>
                    </a:lnTo>
                    <a:lnTo>
                      <a:pt x="637120" y="448322"/>
                    </a:lnTo>
                    <a:lnTo>
                      <a:pt x="642861" y="448322"/>
                    </a:lnTo>
                    <a:lnTo>
                      <a:pt x="644194" y="450862"/>
                    </a:lnTo>
                    <a:lnTo>
                      <a:pt x="645414" y="452132"/>
                    </a:lnTo>
                    <a:lnTo>
                      <a:pt x="648182" y="455942"/>
                    </a:lnTo>
                    <a:lnTo>
                      <a:pt x="648182" y="450989"/>
                    </a:lnTo>
                    <a:lnTo>
                      <a:pt x="645312" y="448322"/>
                    </a:lnTo>
                    <a:lnTo>
                      <a:pt x="644461" y="447052"/>
                    </a:lnTo>
                    <a:lnTo>
                      <a:pt x="641045" y="441972"/>
                    </a:lnTo>
                    <a:lnTo>
                      <a:pt x="638263" y="434352"/>
                    </a:lnTo>
                    <a:lnTo>
                      <a:pt x="638009" y="433476"/>
                    </a:lnTo>
                    <a:lnTo>
                      <a:pt x="638009" y="441972"/>
                    </a:lnTo>
                    <a:lnTo>
                      <a:pt x="636231" y="440702"/>
                    </a:lnTo>
                    <a:lnTo>
                      <a:pt x="634504" y="440702"/>
                    </a:lnTo>
                    <a:lnTo>
                      <a:pt x="628904" y="439432"/>
                    </a:lnTo>
                    <a:lnTo>
                      <a:pt x="617982" y="439432"/>
                    </a:lnTo>
                    <a:lnTo>
                      <a:pt x="617486" y="440702"/>
                    </a:lnTo>
                    <a:lnTo>
                      <a:pt x="616775" y="439432"/>
                    </a:lnTo>
                    <a:lnTo>
                      <a:pt x="616394" y="439432"/>
                    </a:lnTo>
                    <a:lnTo>
                      <a:pt x="616305" y="438162"/>
                    </a:lnTo>
                    <a:lnTo>
                      <a:pt x="616204" y="436892"/>
                    </a:lnTo>
                    <a:lnTo>
                      <a:pt x="615327" y="431812"/>
                    </a:lnTo>
                    <a:lnTo>
                      <a:pt x="614210" y="428002"/>
                    </a:lnTo>
                    <a:lnTo>
                      <a:pt x="612952" y="419112"/>
                    </a:lnTo>
                    <a:lnTo>
                      <a:pt x="612127" y="415302"/>
                    </a:lnTo>
                    <a:lnTo>
                      <a:pt x="611847" y="414032"/>
                    </a:lnTo>
                    <a:lnTo>
                      <a:pt x="611212" y="410222"/>
                    </a:lnTo>
                    <a:lnTo>
                      <a:pt x="610501" y="403872"/>
                    </a:lnTo>
                    <a:lnTo>
                      <a:pt x="610171" y="400062"/>
                    </a:lnTo>
                    <a:lnTo>
                      <a:pt x="610069" y="398792"/>
                    </a:lnTo>
                    <a:lnTo>
                      <a:pt x="609955" y="397522"/>
                    </a:lnTo>
                    <a:lnTo>
                      <a:pt x="609866" y="396252"/>
                    </a:lnTo>
                    <a:lnTo>
                      <a:pt x="609396" y="389902"/>
                    </a:lnTo>
                    <a:lnTo>
                      <a:pt x="609307" y="388632"/>
                    </a:lnTo>
                    <a:lnTo>
                      <a:pt x="608126" y="373392"/>
                    </a:lnTo>
                    <a:lnTo>
                      <a:pt x="608025" y="372122"/>
                    </a:lnTo>
                    <a:lnTo>
                      <a:pt x="607936" y="370852"/>
                    </a:lnTo>
                    <a:lnTo>
                      <a:pt x="607834" y="367042"/>
                    </a:lnTo>
                    <a:lnTo>
                      <a:pt x="608012" y="364502"/>
                    </a:lnTo>
                    <a:lnTo>
                      <a:pt x="608101" y="363232"/>
                    </a:lnTo>
                    <a:lnTo>
                      <a:pt x="608545" y="356882"/>
                    </a:lnTo>
                    <a:lnTo>
                      <a:pt x="610412" y="356882"/>
                    </a:lnTo>
                    <a:lnTo>
                      <a:pt x="612406" y="353072"/>
                    </a:lnTo>
                    <a:lnTo>
                      <a:pt x="612724" y="351802"/>
                    </a:lnTo>
                    <a:lnTo>
                      <a:pt x="613613" y="350532"/>
                    </a:lnTo>
                    <a:lnTo>
                      <a:pt x="614578" y="350532"/>
                    </a:lnTo>
                    <a:lnTo>
                      <a:pt x="616229" y="349262"/>
                    </a:lnTo>
                    <a:lnTo>
                      <a:pt x="616242" y="347992"/>
                    </a:lnTo>
                    <a:lnTo>
                      <a:pt x="617105" y="347992"/>
                    </a:lnTo>
                    <a:lnTo>
                      <a:pt x="621753" y="354342"/>
                    </a:lnTo>
                    <a:lnTo>
                      <a:pt x="623379" y="363232"/>
                    </a:lnTo>
                    <a:lnTo>
                      <a:pt x="626478" y="379742"/>
                    </a:lnTo>
                    <a:lnTo>
                      <a:pt x="630821" y="419112"/>
                    </a:lnTo>
                    <a:lnTo>
                      <a:pt x="638009" y="441972"/>
                    </a:lnTo>
                    <a:lnTo>
                      <a:pt x="638009" y="433476"/>
                    </a:lnTo>
                    <a:lnTo>
                      <a:pt x="633539" y="417842"/>
                    </a:lnTo>
                    <a:lnTo>
                      <a:pt x="630669" y="398792"/>
                    </a:lnTo>
                    <a:lnTo>
                      <a:pt x="628700" y="379742"/>
                    </a:lnTo>
                    <a:lnTo>
                      <a:pt x="626668" y="360692"/>
                    </a:lnTo>
                    <a:lnTo>
                      <a:pt x="625894" y="355612"/>
                    </a:lnTo>
                    <a:lnTo>
                      <a:pt x="624090" y="349262"/>
                    </a:lnTo>
                    <a:lnTo>
                      <a:pt x="623938" y="347992"/>
                    </a:lnTo>
                    <a:lnTo>
                      <a:pt x="623633" y="345452"/>
                    </a:lnTo>
                    <a:lnTo>
                      <a:pt x="623481" y="344182"/>
                    </a:lnTo>
                    <a:lnTo>
                      <a:pt x="623328" y="342912"/>
                    </a:lnTo>
                    <a:lnTo>
                      <a:pt x="623595" y="342912"/>
                    </a:lnTo>
                    <a:lnTo>
                      <a:pt x="630847" y="373392"/>
                    </a:lnTo>
                    <a:lnTo>
                      <a:pt x="631317" y="375932"/>
                    </a:lnTo>
                    <a:lnTo>
                      <a:pt x="631444" y="377202"/>
                    </a:lnTo>
                    <a:lnTo>
                      <a:pt x="631558" y="378472"/>
                    </a:lnTo>
                    <a:lnTo>
                      <a:pt x="631672" y="379742"/>
                    </a:lnTo>
                    <a:lnTo>
                      <a:pt x="631723" y="381012"/>
                    </a:lnTo>
                    <a:lnTo>
                      <a:pt x="632523" y="386092"/>
                    </a:lnTo>
                    <a:lnTo>
                      <a:pt x="633158" y="396252"/>
                    </a:lnTo>
                    <a:lnTo>
                      <a:pt x="635203" y="405142"/>
                    </a:lnTo>
                    <a:lnTo>
                      <a:pt x="635190" y="403872"/>
                    </a:lnTo>
                    <a:lnTo>
                      <a:pt x="634060" y="393712"/>
                    </a:lnTo>
                    <a:lnTo>
                      <a:pt x="634009" y="392442"/>
                    </a:lnTo>
                    <a:lnTo>
                      <a:pt x="633895" y="389902"/>
                    </a:lnTo>
                    <a:lnTo>
                      <a:pt x="633780" y="386092"/>
                    </a:lnTo>
                    <a:lnTo>
                      <a:pt x="633742" y="384822"/>
                    </a:lnTo>
                    <a:lnTo>
                      <a:pt x="633222" y="379742"/>
                    </a:lnTo>
                    <a:lnTo>
                      <a:pt x="632079" y="364502"/>
                    </a:lnTo>
                    <a:lnTo>
                      <a:pt x="630694" y="356882"/>
                    </a:lnTo>
                    <a:lnTo>
                      <a:pt x="630618" y="345452"/>
                    </a:lnTo>
                    <a:lnTo>
                      <a:pt x="631609" y="349262"/>
                    </a:lnTo>
                    <a:lnTo>
                      <a:pt x="633425" y="353072"/>
                    </a:lnTo>
                    <a:lnTo>
                      <a:pt x="634047" y="355612"/>
                    </a:lnTo>
                    <a:lnTo>
                      <a:pt x="633895" y="356882"/>
                    </a:lnTo>
                    <a:lnTo>
                      <a:pt x="634060" y="358152"/>
                    </a:lnTo>
                    <a:lnTo>
                      <a:pt x="635114" y="367042"/>
                    </a:lnTo>
                    <a:lnTo>
                      <a:pt x="635660" y="375932"/>
                    </a:lnTo>
                    <a:lnTo>
                      <a:pt x="635736" y="377202"/>
                    </a:lnTo>
                    <a:lnTo>
                      <a:pt x="635812" y="378472"/>
                    </a:lnTo>
                    <a:lnTo>
                      <a:pt x="635889" y="379742"/>
                    </a:lnTo>
                    <a:lnTo>
                      <a:pt x="635965" y="381012"/>
                    </a:lnTo>
                    <a:lnTo>
                      <a:pt x="636041" y="382282"/>
                    </a:lnTo>
                    <a:lnTo>
                      <a:pt x="636117" y="383552"/>
                    </a:lnTo>
                    <a:lnTo>
                      <a:pt x="636206" y="384822"/>
                    </a:lnTo>
                    <a:lnTo>
                      <a:pt x="636282" y="386092"/>
                    </a:lnTo>
                    <a:lnTo>
                      <a:pt x="636358" y="387362"/>
                    </a:lnTo>
                    <a:lnTo>
                      <a:pt x="637349" y="396252"/>
                    </a:lnTo>
                    <a:lnTo>
                      <a:pt x="638378" y="403872"/>
                    </a:lnTo>
                    <a:lnTo>
                      <a:pt x="639914" y="408952"/>
                    </a:lnTo>
                    <a:lnTo>
                      <a:pt x="641731" y="419112"/>
                    </a:lnTo>
                    <a:lnTo>
                      <a:pt x="642150" y="422922"/>
                    </a:lnTo>
                    <a:lnTo>
                      <a:pt x="643902" y="428002"/>
                    </a:lnTo>
                    <a:lnTo>
                      <a:pt x="644563" y="430542"/>
                    </a:lnTo>
                    <a:lnTo>
                      <a:pt x="648500" y="439432"/>
                    </a:lnTo>
                    <a:lnTo>
                      <a:pt x="652653" y="445782"/>
                    </a:lnTo>
                    <a:lnTo>
                      <a:pt x="657479" y="450862"/>
                    </a:lnTo>
                    <a:lnTo>
                      <a:pt x="658571" y="450862"/>
                    </a:lnTo>
                    <a:lnTo>
                      <a:pt x="659358" y="452132"/>
                    </a:lnTo>
                    <a:lnTo>
                      <a:pt x="660247" y="453402"/>
                    </a:lnTo>
                    <a:lnTo>
                      <a:pt x="662254" y="454672"/>
                    </a:lnTo>
                    <a:lnTo>
                      <a:pt x="665594" y="455942"/>
                    </a:lnTo>
                    <a:lnTo>
                      <a:pt x="668058" y="457212"/>
                    </a:lnTo>
                    <a:lnTo>
                      <a:pt x="674941" y="459752"/>
                    </a:lnTo>
                    <a:lnTo>
                      <a:pt x="682218" y="462292"/>
                    </a:lnTo>
                    <a:lnTo>
                      <a:pt x="697738" y="464832"/>
                    </a:lnTo>
                    <a:lnTo>
                      <a:pt x="697738" y="459562"/>
                    </a:lnTo>
                    <a:lnTo>
                      <a:pt x="692035" y="458482"/>
                    </a:lnTo>
                    <a:lnTo>
                      <a:pt x="687908" y="458482"/>
                    </a:lnTo>
                    <a:lnTo>
                      <a:pt x="682155" y="457212"/>
                    </a:lnTo>
                    <a:lnTo>
                      <a:pt x="677646" y="457212"/>
                    </a:lnTo>
                    <a:lnTo>
                      <a:pt x="666991" y="453402"/>
                    </a:lnTo>
                    <a:lnTo>
                      <a:pt x="660387" y="449592"/>
                    </a:lnTo>
                    <a:lnTo>
                      <a:pt x="651878" y="438162"/>
                    </a:lnTo>
                    <a:lnTo>
                      <a:pt x="652233" y="436892"/>
                    </a:lnTo>
                    <a:lnTo>
                      <a:pt x="652119" y="435622"/>
                    </a:lnTo>
                    <a:lnTo>
                      <a:pt x="657593" y="441972"/>
                    </a:lnTo>
                    <a:lnTo>
                      <a:pt x="663600" y="447052"/>
                    </a:lnTo>
                    <a:lnTo>
                      <a:pt x="670521" y="450862"/>
                    </a:lnTo>
                    <a:lnTo>
                      <a:pt x="685888" y="455942"/>
                    </a:lnTo>
                    <a:lnTo>
                      <a:pt x="692810" y="455942"/>
                    </a:lnTo>
                    <a:lnTo>
                      <a:pt x="698754" y="459752"/>
                    </a:lnTo>
                    <a:lnTo>
                      <a:pt x="698754" y="454012"/>
                    </a:lnTo>
                    <a:lnTo>
                      <a:pt x="676935" y="449592"/>
                    </a:lnTo>
                    <a:lnTo>
                      <a:pt x="666407" y="443242"/>
                    </a:lnTo>
                    <a:lnTo>
                      <a:pt x="658850" y="435622"/>
                    </a:lnTo>
                    <a:lnTo>
                      <a:pt x="655472" y="429272"/>
                    </a:lnTo>
                    <a:lnTo>
                      <a:pt x="654481" y="422922"/>
                    </a:lnTo>
                    <a:lnTo>
                      <a:pt x="652564" y="412762"/>
                    </a:lnTo>
                    <a:lnTo>
                      <a:pt x="650722" y="396252"/>
                    </a:lnTo>
                    <a:lnTo>
                      <a:pt x="651700" y="388632"/>
                    </a:lnTo>
                    <a:lnTo>
                      <a:pt x="651637" y="387362"/>
                    </a:lnTo>
                    <a:lnTo>
                      <a:pt x="651573" y="386092"/>
                    </a:lnTo>
                    <a:lnTo>
                      <a:pt x="651510" y="384822"/>
                    </a:lnTo>
                    <a:lnTo>
                      <a:pt x="651433" y="383552"/>
                    </a:lnTo>
                    <a:lnTo>
                      <a:pt x="651370" y="382282"/>
                    </a:lnTo>
                    <a:lnTo>
                      <a:pt x="651306" y="381012"/>
                    </a:lnTo>
                    <a:lnTo>
                      <a:pt x="651230" y="379742"/>
                    </a:lnTo>
                    <a:lnTo>
                      <a:pt x="651141" y="378472"/>
                    </a:lnTo>
                    <a:lnTo>
                      <a:pt x="651446" y="377202"/>
                    </a:lnTo>
                    <a:lnTo>
                      <a:pt x="651408" y="367042"/>
                    </a:lnTo>
                    <a:lnTo>
                      <a:pt x="650913" y="363232"/>
                    </a:lnTo>
                    <a:lnTo>
                      <a:pt x="651002" y="350532"/>
                    </a:lnTo>
                    <a:lnTo>
                      <a:pt x="651090" y="347992"/>
                    </a:lnTo>
                    <a:lnTo>
                      <a:pt x="651217" y="344182"/>
                    </a:lnTo>
                    <a:lnTo>
                      <a:pt x="651319" y="341642"/>
                    </a:lnTo>
                    <a:lnTo>
                      <a:pt x="651395" y="340372"/>
                    </a:lnTo>
                    <a:lnTo>
                      <a:pt x="651471" y="339102"/>
                    </a:lnTo>
                    <a:lnTo>
                      <a:pt x="651548" y="337832"/>
                    </a:lnTo>
                    <a:lnTo>
                      <a:pt x="651611" y="336562"/>
                    </a:lnTo>
                    <a:lnTo>
                      <a:pt x="651687" y="335292"/>
                    </a:lnTo>
                    <a:lnTo>
                      <a:pt x="651764" y="334022"/>
                    </a:lnTo>
                    <a:lnTo>
                      <a:pt x="651852" y="332752"/>
                    </a:lnTo>
                    <a:lnTo>
                      <a:pt x="651941" y="331482"/>
                    </a:lnTo>
                    <a:lnTo>
                      <a:pt x="652475" y="323862"/>
                    </a:lnTo>
                    <a:lnTo>
                      <a:pt x="652729" y="321322"/>
                    </a:lnTo>
                    <a:lnTo>
                      <a:pt x="652856" y="320052"/>
                    </a:lnTo>
                    <a:lnTo>
                      <a:pt x="653897" y="316242"/>
                    </a:lnTo>
                    <a:lnTo>
                      <a:pt x="654075" y="313702"/>
                    </a:lnTo>
                    <a:lnTo>
                      <a:pt x="654164" y="312432"/>
                    </a:lnTo>
                    <a:lnTo>
                      <a:pt x="654608" y="306082"/>
                    </a:lnTo>
                    <a:lnTo>
                      <a:pt x="654697" y="304812"/>
                    </a:lnTo>
                    <a:lnTo>
                      <a:pt x="654786" y="303542"/>
                    </a:lnTo>
                    <a:lnTo>
                      <a:pt x="654862" y="302272"/>
                    </a:lnTo>
                    <a:lnTo>
                      <a:pt x="654939" y="301002"/>
                    </a:lnTo>
                    <a:lnTo>
                      <a:pt x="655002" y="299732"/>
                    </a:lnTo>
                    <a:lnTo>
                      <a:pt x="655078" y="298462"/>
                    </a:lnTo>
                    <a:lnTo>
                      <a:pt x="655154" y="297192"/>
                    </a:lnTo>
                    <a:lnTo>
                      <a:pt x="655218" y="295922"/>
                    </a:lnTo>
                    <a:lnTo>
                      <a:pt x="655002" y="293382"/>
                    </a:lnTo>
                    <a:lnTo>
                      <a:pt x="654888" y="292112"/>
                    </a:lnTo>
                    <a:lnTo>
                      <a:pt x="654773" y="290842"/>
                    </a:lnTo>
                    <a:lnTo>
                      <a:pt x="654672" y="289572"/>
                    </a:lnTo>
                    <a:lnTo>
                      <a:pt x="654558" y="288302"/>
                    </a:lnTo>
                    <a:lnTo>
                      <a:pt x="654443" y="287032"/>
                    </a:lnTo>
                    <a:lnTo>
                      <a:pt x="654329" y="285762"/>
                    </a:lnTo>
                    <a:lnTo>
                      <a:pt x="653834" y="281952"/>
                    </a:lnTo>
                    <a:lnTo>
                      <a:pt x="653503" y="278142"/>
                    </a:lnTo>
                    <a:lnTo>
                      <a:pt x="653389" y="276872"/>
                    </a:lnTo>
                    <a:lnTo>
                      <a:pt x="653275" y="275602"/>
                    </a:lnTo>
                    <a:lnTo>
                      <a:pt x="652538" y="273062"/>
                    </a:lnTo>
                    <a:lnTo>
                      <a:pt x="652018" y="269252"/>
                    </a:lnTo>
                    <a:lnTo>
                      <a:pt x="650519" y="262902"/>
                    </a:lnTo>
                    <a:lnTo>
                      <a:pt x="648563" y="256552"/>
                    </a:lnTo>
                    <a:lnTo>
                      <a:pt x="646264" y="250202"/>
                    </a:lnTo>
                    <a:lnTo>
                      <a:pt x="643712" y="242582"/>
                    </a:lnTo>
                    <a:lnTo>
                      <a:pt x="641413" y="236232"/>
                    </a:lnTo>
                    <a:lnTo>
                      <a:pt x="640257" y="232422"/>
                    </a:lnTo>
                    <a:lnTo>
                      <a:pt x="638340" y="226072"/>
                    </a:lnTo>
                    <a:lnTo>
                      <a:pt x="637184" y="222262"/>
                    </a:lnTo>
                    <a:lnTo>
                      <a:pt x="634974" y="215912"/>
                    </a:lnTo>
                    <a:lnTo>
                      <a:pt x="633996" y="212953"/>
                    </a:lnTo>
                    <a:lnTo>
                      <a:pt x="633996" y="321322"/>
                    </a:lnTo>
                    <a:lnTo>
                      <a:pt x="633666" y="321322"/>
                    </a:lnTo>
                    <a:lnTo>
                      <a:pt x="633476" y="321462"/>
                    </a:lnTo>
                    <a:lnTo>
                      <a:pt x="633476" y="347992"/>
                    </a:lnTo>
                    <a:lnTo>
                      <a:pt x="632142" y="345452"/>
                    </a:lnTo>
                    <a:lnTo>
                      <a:pt x="631278" y="344182"/>
                    </a:lnTo>
                    <a:lnTo>
                      <a:pt x="630948" y="342912"/>
                    </a:lnTo>
                    <a:lnTo>
                      <a:pt x="630262" y="340372"/>
                    </a:lnTo>
                    <a:lnTo>
                      <a:pt x="631253" y="337832"/>
                    </a:lnTo>
                    <a:lnTo>
                      <a:pt x="631774" y="332752"/>
                    </a:lnTo>
                    <a:lnTo>
                      <a:pt x="631685" y="331482"/>
                    </a:lnTo>
                    <a:lnTo>
                      <a:pt x="631583" y="330212"/>
                    </a:lnTo>
                    <a:lnTo>
                      <a:pt x="631482" y="328942"/>
                    </a:lnTo>
                    <a:lnTo>
                      <a:pt x="632358" y="327672"/>
                    </a:lnTo>
                    <a:lnTo>
                      <a:pt x="632587" y="327672"/>
                    </a:lnTo>
                    <a:lnTo>
                      <a:pt x="632396" y="328942"/>
                    </a:lnTo>
                    <a:lnTo>
                      <a:pt x="633120" y="331482"/>
                    </a:lnTo>
                    <a:lnTo>
                      <a:pt x="633158" y="335292"/>
                    </a:lnTo>
                    <a:lnTo>
                      <a:pt x="633272" y="345452"/>
                    </a:lnTo>
                    <a:lnTo>
                      <a:pt x="633374" y="346722"/>
                    </a:lnTo>
                    <a:lnTo>
                      <a:pt x="633476" y="347992"/>
                    </a:lnTo>
                    <a:lnTo>
                      <a:pt x="633476" y="321462"/>
                    </a:lnTo>
                    <a:lnTo>
                      <a:pt x="631812" y="322592"/>
                    </a:lnTo>
                    <a:lnTo>
                      <a:pt x="630186" y="325132"/>
                    </a:lnTo>
                    <a:lnTo>
                      <a:pt x="627710" y="326402"/>
                    </a:lnTo>
                    <a:lnTo>
                      <a:pt x="625170" y="328942"/>
                    </a:lnTo>
                    <a:lnTo>
                      <a:pt x="622236" y="328942"/>
                    </a:lnTo>
                    <a:lnTo>
                      <a:pt x="622236" y="332752"/>
                    </a:lnTo>
                    <a:lnTo>
                      <a:pt x="619950" y="335292"/>
                    </a:lnTo>
                    <a:lnTo>
                      <a:pt x="617575" y="337832"/>
                    </a:lnTo>
                    <a:lnTo>
                      <a:pt x="614819" y="341642"/>
                    </a:lnTo>
                    <a:lnTo>
                      <a:pt x="613727" y="344182"/>
                    </a:lnTo>
                    <a:lnTo>
                      <a:pt x="611759" y="344182"/>
                    </a:lnTo>
                    <a:lnTo>
                      <a:pt x="611759" y="346722"/>
                    </a:lnTo>
                    <a:lnTo>
                      <a:pt x="609854" y="349262"/>
                    </a:lnTo>
                    <a:lnTo>
                      <a:pt x="607339" y="353072"/>
                    </a:lnTo>
                    <a:lnTo>
                      <a:pt x="606488" y="355612"/>
                    </a:lnTo>
                    <a:lnTo>
                      <a:pt x="606031" y="355612"/>
                    </a:lnTo>
                    <a:lnTo>
                      <a:pt x="605561" y="358152"/>
                    </a:lnTo>
                    <a:lnTo>
                      <a:pt x="605383" y="359422"/>
                    </a:lnTo>
                    <a:lnTo>
                      <a:pt x="604253" y="368312"/>
                    </a:lnTo>
                    <a:lnTo>
                      <a:pt x="605459" y="375932"/>
                    </a:lnTo>
                    <a:lnTo>
                      <a:pt x="605523" y="377202"/>
                    </a:lnTo>
                    <a:lnTo>
                      <a:pt x="605637" y="379742"/>
                    </a:lnTo>
                    <a:lnTo>
                      <a:pt x="605751" y="382282"/>
                    </a:lnTo>
                    <a:lnTo>
                      <a:pt x="605853" y="384822"/>
                    </a:lnTo>
                    <a:lnTo>
                      <a:pt x="605942" y="387362"/>
                    </a:lnTo>
                    <a:lnTo>
                      <a:pt x="605040" y="388632"/>
                    </a:lnTo>
                    <a:lnTo>
                      <a:pt x="603999" y="387362"/>
                    </a:lnTo>
                    <a:lnTo>
                      <a:pt x="604151" y="388632"/>
                    </a:lnTo>
                    <a:lnTo>
                      <a:pt x="603402" y="387362"/>
                    </a:lnTo>
                    <a:lnTo>
                      <a:pt x="603529" y="383552"/>
                    </a:lnTo>
                    <a:lnTo>
                      <a:pt x="603097" y="379742"/>
                    </a:lnTo>
                    <a:lnTo>
                      <a:pt x="602488" y="377202"/>
                    </a:lnTo>
                    <a:lnTo>
                      <a:pt x="602272" y="373392"/>
                    </a:lnTo>
                    <a:lnTo>
                      <a:pt x="602195" y="372122"/>
                    </a:lnTo>
                    <a:lnTo>
                      <a:pt x="602107" y="370852"/>
                    </a:lnTo>
                    <a:lnTo>
                      <a:pt x="602018" y="369582"/>
                    </a:lnTo>
                    <a:lnTo>
                      <a:pt x="600608" y="361962"/>
                    </a:lnTo>
                    <a:lnTo>
                      <a:pt x="599084" y="356882"/>
                    </a:lnTo>
                    <a:lnTo>
                      <a:pt x="599198" y="355612"/>
                    </a:lnTo>
                    <a:lnTo>
                      <a:pt x="599313" y="354342"/>
                    </a:lnTo>
                    <a:lnTo>
                      <a:pt x="599427" y="353072"/>
                    </a:lnTo>
                    <a:lnTo>
                      <a:pt x="599541" y="351802"/>
                    </a:lnTo>
                    <a:lnTo>
                      <a:pt x="599655" y="350532"/>
                    </a:lnTo>
                    <a:lnTo>
                      <a:pt x="599770" y="349262"/>
                    </a:lnTo>
                    <a:lnTo>
                      <a:pt x="599871" y="347992"/>
                    </a:lnTo>
                    <a:lnTo>
                      <a:pt x="602043" y="345452"/>
                    </a:lnTo>
                    <a:lnTo>
                      <a:pt x="607441" y="345452"/>
                    </a:lnTo>
                    <a:lnTo>
                      <a:pt x="609790" y="346722"/>
                    </a:lnTo>
                    <a:lnTo>
                      <a:pt x="611759" y="346722"/>
                    </a:lnTo>
                    <a:lnTo>
                      <a:pt x="611759" y="344182"/>
                    </a:lnTo>
                    <a:lnTo>
                      <a:pt x="611581" y="344182"/>
                    </a:lnTo>
                    <a:lnTo>
                      <a:pt x="608063" y="342912"/>
                    </a:lnTo>
                    <a:lnTo>
                      <a:pt x="607339" y="341642"/>
                    </a:lnTo>
                    <a:lnTo>
                      <a:pt x="606831" y="340372"/>
                    </a:lnTo>
                    <a:lnTo>
                      <a:pt x="606310" y="336562"/>
                    </a:lnTo>
                    <a:lnTo>
                      <a:pt x="611632" y="336562"/>
                    </a:lnTo>
                    <a:lnTo>
                      <a:pt x="612902" y="335292"/>
                    </a:lnTo>
                    <a:lnTo>
                      <a:pt x="614413" y="334022"/>
                    </a:lnTo>
                    <a:lnTo>
                      <a:pt x="614781" y="332752"/>
                    </a:lnTo>
                    <a:lnTo>
                      <a:pt x="618032" y="331482"/>
                    </a:lnTo>
                    <a:lnTo>
                      <a:pt x="619747" y="334022"/>
                    </a:lnTo>
                    <a:lnTo>
                      <a:pt x="621842" y="332752"/>
                    </a:lnTo>
                    <a:lnTo>
                      <a:pt x="622236" y="332752"/>
                    </a:lnTo>
                    <a:lnTo>
                      <a:pt x="622236" y="328942"/>
                    </a:lnTo>
                    <a:lnTo>
                      <a:pt x="620445" y="328942"/>
                    </a:lnTo>
                    <a:lnTo>
                      <a:pt x="619937" y="327672"/>
                    </a:lnTo>
                    <a:lnTo>
                      <a:pt x="620877" y="326402"/>
                    </a:lnTo>
                    <a:lnTo>
                      <a:pt x="622096" y="325132"/>
                    </a:lnTo>
                    <a:lnTo>
                      <a:pt x="624789" y="325132"/>
                    </a:lnTo>
                    <a:lnTo>
                      <a:pt x="626859" y="323862"/>
                    </a:lnTo>
                    <a:lnTo>
                      <a:pt x="627151" y="322592"/>
                    </a:lnTo>
                    <a:lnTo>
                      <a:pt x="628777" y="322592"/>
                    </a:lnTo>
                    <a:lnTo>
                      <a:pt x="629056" y="321322"/>
                    </a:lnTo>
                    <a:lnTo>
                      <a:pt x="629958" y="320052"/>
                    </a:lnTo>
                    <a:lnTo>
                      <a:pt x="632129" y="320052"/>
                    </a:lnTo>
                    <a:lnTo>
                      <a:pt x="633996" y="321322"/>
                    </a:lnTo>
                    <a:lnTo>
                      <a:pt x="633996" y="212953"/>
                    </a:lnTo>
                    <a:lnTo>
                      <a:pt x="633298" y="210832"/>
                    </a:lnTo>
                    <a:lnTo>
                      <a:pt x="631380" y="207022"/>
                    </a:lnTo>
                    <a:lnTo>
                      <a:pt x="629856" y="201942"/>
                    </a:lnTo>
                    <a:lnTo>
                      <a:pt x="627710" y="195592"/>
                    </a:lnTo>
                    <a:lnTo>
                      <a:pt x="625627" y="189242"/>
                    </a:lnTo>
                    <a:lnTo>
                      <a:pt x="623798" y="182892"/>
                    </a:lnTo>
                    <a:lnTo>
                      <a:pt x="623443" y="181622"/>
                    </a:lnTo>
                    <a:lnTo>
                      <a:pt x="620979" y="175272"/>
                    </a:lnTo>
                    <a:lnTo>
                      <a:pt x="620458" y="173736"/>
                    </a:lnTo>
                    <a:lnTo>
                      <a:pt x="620458" y="236232"/>
                    </a:lnTo>
                    <a:lnTo>
                      <a:pt x="616966" y="234962"/>
                    </a:lnTo>
                    <a:lnTo>
                      <a:pt x="608672" y="234962"/>
                    </a:lnTo>
                    <a:lnTo>
                      <a:pt x="605002" y="237502"/>
                    </a:lnTo>
                    <a:lnTo>
                      <a:pt x="595325" y="237502"/>
                    </a:lnTo>
                    <a:lnTo>
                      <a:pt x="590956" y="241312"/>
                    </a:lnTo>
                    <a:lnTo>
                      <a:pt x="589318" y="243852"/>
                    </a:lnTo>
                    <a:lnTo>
                      <a:pt x="586232" y="247662"/>
                    </a:lnTo>
                    <a:lnTo>
                      <a:pt x="584085" y="250202"/>
                    </a:lnTo>
                    <a:lnTo>
                      <a:pt x="580809" y="255282"/>
                    </a:lnTo>
                    <a:lnTo>
                      <a:pt x="576059" y="262902"/>
                    </a:lnTo>
                    <a:lnTo>
                      <a:pt x="573074" y="266712"/>
                    </a:lnTo>
                    <a:lnTo>
                      <a:pt x="570699" y="274332"/>
                    </a:lnTo>
                    <a:lnTo>
                      <a:pt x="570179" y="274332"/>
                    </a:lnTo>
                    <a:lnTo>
                      <a:pt x="569937" y="275602"/>
                    </a:lnTo>
                    <a:lnTo>
                      <a:pt x="567982" y="281952"/>
                    </a:lnTo>
                    <a:lnTo>
                      <a:pt x="567055" y="289572"/>
                    </a:lnTo>
                    <a:lnTo>
                      <a:pt x="567105" y="303542"/>
                    </a:lnTo>
                    <a:lnTo>
                      <a:pt x="567207" y="306082"/>
                    </a:lnTo>
                    <a:lnTo>
                      <a:pt x="567461" y="308622"/>
                    </a:lnTo>
                    <a:lnTo>
                      <a:pt x="567588" y="309892"/>
                    </a:lnTo>
                    <a:lnTo>
                      <a:pt x="567715" y="311162"/>
                    </a:lnTo>
                    <a:lnTo>
                      <a:pt x="567842" y="312432"/>
                    </a:lnTo>
                    <a:lnTo>
                      <a:pt x="567969" y="313702"/>
                    </a:lnTo>
                    <a:lnTo>
                      <a:pt x="569087" y="322592"/>
                    </a:lnTo>
                    <a:lnTo>
                      <a:pt x="570572" y="330212"/>
                    </a:lnTo>
                    <a:lnTo>
                      <a:pt x="572427" y="336562"/>
                    </a:lnTo>
                    <a:lnTo>
                      <a:pt x="572884" y="337832"/>
                    </a:lnTo>
                    <a:lnTo>
                      <a:pt x="573265" y="340372"/>
                    </a:lnTo>
                    <a:lnTo>
                      <a:pt x="575043" y="344182"/>
                    </a:lnTo>
                    <a:lnTo>
                      <a:pt x="576338" y="346722"/>
                    </a:lnTo>
                    <a:lnTo>
                      <a:pt x="576465" y="349262"/>
                    </a:lnTo>
                    <a:lnTo>
                      <a:pt x="576592" y="351802"/>
                    </a:lnTo>
                    <a:lnTo>
                      <a:pt x="576719" y="354342"/>
                    </a:lnTo>
                    <a:lnTo>
                      <a:pt x="576834" y="356882"/>
                    </a:lnTo>
                    <a:lnTo>
                      <a:pt x="579653" y="396252"/>
                    </a:lnTo>
                    <a:lnTo>
                      <a:pt x="579704" y="397522"/>
                    </a:lnTo>
                    <a:lnTo>
                      <a:pt x="579793" y="400062"/>
                    </a:lnTo>
                    <a:lnTo>
                      <a:pt x="579882" y="402602"/>
                    </a:lnTo>
                    <a:lnTo>
                      <a:pt x="579983" y="405142"/>
                    </a:lnTo>
                    <a:lnTo>
                      <a:pt x="580072" y="407682"/>
                    </a:lnTo>
                    <a:lnTo>
                      <a:pt x="580161" y="410222"/>
                    </a:lnTo>
                    <a:lnTo>
                      <a:pt x="580250" y="412762"/>
                    </a:lnTo>
                    <a:lnTo>
                      <a:pt x="580377" y="424192"/>
                    </a:lnTo>
                    <a:lnTo>
                      <a:pt x="579932" y="426732"/>
                    </a:lnTo>
                    <a:lnTo>
                      <a:pt x="579882" y="429272"/>
                    </a:lnTo>
                    <a:lnTo>
                      <a:pt x="581456" y="431812"/>
                    </a:lnTo>
                    <a:lnTo>
                      <a:pt x="580224" y="434352"/>
                    </a:lnTo>
                    <a:lnTo>
                      <a:pt x="566991" y="434352"/>
                    </a:lnTo>
                    <a:lnTo>
                      <a:pt x="554177" y="436892"/>
                    </a:lnTo>
                    <a:lnTo>
                      <a:pt x="548525" y="436892"/>
                    </a:lnTo>
                    <a:lnTo>
                      <a:pt x="548373" y="436778"/>
                    </a:lnTo>
                    <a:lnTo>
                      <a:pt x="548157" y="436854"/>
                    </a:lnTo>
                    <a:lnTo>
                      <a:pt x="547928" y="436841"/>
                    </a:lnTo>
                    <a:lnTo>
                      <a:pt x="547814" y="437070"/>
                    </a:lnTo>
                    <a:lnTo>
                      <a:pt x="547814" y="437197"/>
                    </a:lnTo>
                    <a:lnTo>
                      <a:pt x="548157" y="437311"/>
                    </a:lnTo>
                    <a:lnTo>
                      <a:pt x="548322" y="438162"/>
                    </a:lnTo>
                    <a:lnTo>
                      <a:pt x="554697" y="438162"/>
                    </a:lnTo>
                    <a:lnTo>
                      <a:pt x="561428" y="436892"/>
                    </a:lnTo>
                    <a:lnTo>
                      <a:pt x="577583" y="436892"/>
                    </a:lnTo>
                    <a:lnTo>
                      <a:pt x="580123" y="438162"/>
                    </a:lnTo>
                    <a:lnTo>
                      <a:pt x="583603" y="438162"/>
                    </a:lnTo>
                    <a:lnTo>
                      <a:pt x="584949" y="436892"/>
                    </a:lnTo>
                    <a:lnTo>
                      <a:pt x="585609" y="435622"/>
                    </a:lnTo>
                    <a:lnTo>
                      <a:pt x="585571" y="434352"/>
                    </a:lnTo>
                    <a:lnTo>
                      <a:pt x="587476" y="434352"/>
                    </a:lnTo>
                    <a:lnTo>
                      <a:pt x="588238" y="436892"/>
                    </a:lnTo>
                    <a:lnTo>
                      <a:pt x="587197" y="440702"/>
                    </a:lnTo>
                    <a:lnTo>
                      <a:pt x="581291" y="440702"/>
                    </a:lnTo>
                    <a:lnTo>
                      <a:pt x="576643" y="439432"/>
                    </a:lnTo>
                    <a:lnTo>
                      <a:pt x="571614" y="440702"/>
                    </a:lnTo>
                    <a:lnTo>
                      <a:pt x="565950" y="440702"/>
                    </a:lnTo>
                    <a:lnTo>
                      <a:pt x="558406" y="439432"/>
                    </a:lnTo>
                    <a:lnTo>
                      <a:pt x="550697" y="439432"/>
                    </a:lnTo>
                    <a:lnTo>
                      <a:pt x="535711" y="441972"/>
                    </a:lnTo>
                    <a:lnTo>
                      <a:pt x="530834" y="441972"/>
                    </a:lnTo>
                    <a:lnTo>
                      <a:pt x="524611" y="443242"/>
                    </a:lnTo>
                    <a:lnTo>
                      <a:pt x="519912" y="441972"/>
                    </a:lnTo>
                    <a:lnTo>
                      <a:pt x="517385" y="441972"/>
                    </a:lnTo>
                    <a:lnTo>
                      <a:pt x="516851" y="440702"/>
                    </a:lnTo>
                    <a:lnTo>
                      <a:pt x="519734" y="439432"/>
                    </a:lnTo>
                    <a:lnTo>
                      <a:pt x="520611" y="439432"/>
                    </a:lnTo>
                    <a:lnTo>
                      <a:pt x="520776" y="438353"/>
                    </a:lnTo>
                    <a:lnTo>
                      <a:pt x="521220" y="438353"/>
                    </a:lnTo>
                    <a:lnTo>
                      <a:pt x="521347" y="438302"/>
                    </a:lnTo>
                    <a:lnTo>
                      <a:pt x="521347" y="438162"/>
                    </a:lnTo>
                    <a:lnTo>
                      <a:pt x="520560" y="438111"/>
                    </a:lnTo>
                    <a:lnTo>
                      <a:pt x="513143" y="438162"/>
                    </a:lnTo>
                    <a:lnTo>
                      <a:pt x="509104" y="436892"/>
                    </a:lnTo>
                    <a:lnTo>
                      <a:pt x="512876" y="435622"/>
                    </a:lnTo>
                    <a:lnTo>
                      <a:pt x="518414" y="436892"/>
                    </a:lnTo>
                    <a:lnTo>
                      <a:pt x="522414" y="435622"/>
                    </a:lnTo>
                    <a:lnTo>
                      <a:pt x="514807" y="435622"/>
                    </a:lnTo>
                    <a:lnTo>
                      <a:pt x="511378" y="434352"/>
                    </a:lnTo>
                    <a:lnTo>
                      <a:pt x="525868" y="433082"/>
                    </a:lnTo>
                    <a:lnTo>
                      <a:pt x="533450" y="431812"/>
                    </a:lnTo>
                    <a:lnTo>
                      <a:pt x="555599" y="428002"/>
                    </a:lnTo>
                    <a:lnTo>
                      <a:pt x="571525" y="421652"/>
                    </a:lnTo>
                    <a:lnTo>
                      <a:pt x="573557" y="419112"/>
                    </a:lnTo>
                    <a:lnTo>
                      <a:pt x="573468" y="403872"/>
                    </a:lnTo>
                    <a:lnTo>
                      <a:pt x="571982" y="389902"/>
                    </a:lnTo>
                    <a:lnTo>
                      <a:pt x="570484" y="377202"/>
                    </a:lnTo>
                    <a:lnTo>
                      <a:pt x="568883" y="364502"/>
                    </a:lnTo>
                    <a:lnTo>
                      <a:pt x="567207" y="351802"/>
                    </a:lnTo>
                    <a:lnTo>
                      <a:pt x="567156" y="350824"/>
                    </a:lnTo>
                    <a:lnTo>
                      <a:pt x="567182" y="350545"/>
                    </a:lnTo>
                    <a:lnTo>
                      <a:pt x="567093" y="349262"/>
                    </a:lnTo>
                    <a:lnTo>
                      <a:pt x="566978" y="347992"/>
                    </a:lnTo>
                    <a:lnTo>
                      <a:pt x="566864" y="346722"/>
                    </a:lnTo>
                    <a:lnTo>
                      <a:pt x="566750" y="345452"/>
                    </a:lnTo>
                    <a:lnTo>
                      <a:pt x="565988" y="340372"/>
                    </a:lnTo>
                    <a:lnTo>
                      <a:pt x="563791" y="328942"/>
                    </a:lnTo>
                    <a:lnTo>
                      <a:pt x="560743" y="325132"/>
                    </a:lnTo>
                    <a:lnTo>
                      <a:pt x="558876" y="317512"/>
                    </a:lnTo>
                    <a:lnTo>
                      <a:pt x="556882" y="313702"/>
                    </a:lnTo>
                    <a:lnTo>
                      <a:pt x="554456" y="306082"/>
                    </a:lnTo>
                    <a:lnTo>
                      <a:pt x="554380" y="304812"/>
                    </a:lnTo>
                    <a:lnTo>
                      <a:pt x="554304" y="303542"/>
                    </a:lnTo>
                    <a:lnTo>
                      <a:pt x="554228" y="302272"/>
                    </a:lnTo>
                    <a:lnTo>
                      <a:pt x="554151" y="301002"/>
                    </a:lnTo>
                    <a:lnTo>
                      <a:pt x="554062" y="299732"/>
                    </a:lnTo>
                    <a:lnTo>
                      <a:pt x="553961" y="297192"/>
                    </a:lnTo>
                    <a:lnTo>
                      <a:pt x="553910" y="295922"/>
                    </a:lnTo>
                    <a:lnTo>
                      <a:pt x="553808" y="293382"/>
                    </a:lnTo>
                    <a:lnTo>
                      <a:pt x="553681" y="280682"/>
                    </a:lnTo>
                    <a:lnTo>
                      <a:pt x="553847" y="278142"/>
                    </a:lnTo>
                    <a:lnTo>
                      <a:pt x="553923" y="276872"/>
                    </a:lnTo>
                    <a:lnTo>
                      <a:pt x="553999" y="275602"/>
                    </a:lnTo>
                    <a:lnTo>
                      <a:pt x="556183" y="262902"/>
                    </a:lnTo>
                    <a:lnTo>
                      <a:pt x="557441" y="256552"/>
                    </a:lnTo>
                    <a:lnTo>
                      <a:pt x="559701" y="252742"/>
                    </a:lnTo>
                    <a:lnTo>
                      <a:pt x="560451" y="250202"/>
                    </a:lnTo>
                    <a:lnTo>
                      <a:pt x="561035" y="250202"/>
                    </a:lnTo>
                    <a:lnTo>
                      <a:pt x="561301" y="252742"/>
                    </a:lnTo>
                    <a:lnTo>
                      <a:pt x="562559" y="261632"/>
                    </a:lnTo>
                    <a:lnTo>
                      <a:pt x="563321" y="269252"/>
                    </a:lnTo>
                    <a:lnTo>
                      <a:pt x="563448" y="270522"/>
                    </a:lnTo>
                    <a:lnTo>
                      <a:pt x="565950" y="276872"/>
                    </a:lnTo>
                    <a:lnTo>
                      <a:pt x="566102" y="276923"/>
                    </a:lnTo>
                    <a:lnTo>
                      <a:pt x="566267" y="276821"/>
                    </a:lnTo>
                    <a:lnTo>
                      <a:pt x="566204" y="276504"/>
                    </a:lnTo>
                    <a:lnTo>
                      <a:pt x="566204" y="276250"/>
                    </a:lnTo>
                    <a:lnTo>
                      <a:pt x="566089" y="275894"/>
                    </a:lnTo>
                    <a:lnTo>
                      <a:pt x="565023" y="269252"/>
                    </a:lnTo>
                    <a:lnTo>
                      <a:pt x="564057" y="261632"/>
                    </a:lnTo>
                    <a:lnTo>
                      <a:pt x="563562" y="256552"/>
                    </a:lnTo>
                    <a:lnTo>
                      <a:pt x="562902" y="250202"/>
                    </a:lnTo>
                    <a:lnTo>
                      <a:pt x="562317" y="245122"/>
                    </a:lnTo>
                    <a:lnTo>
                      <a:pt x="562216" y="243852"/>
                    </a:lnTo>
                    <a:lnTo>
                      <a:pt x="562102" y="242582"/>
                    </a:lnTo>
                    <a:lnTo>
                      <a:pt x="561530" y="236232"/>
                    </a:lnTo>
                    <a:lnTo>
                      <a:pt x="561162" y="228612"/>
                    </a:lnTo>
                    <a:lnTo>
                      <a:pt x="561035" y="226072"/>
                    </a:lnTo>
                    <a:lnTo>
                      <a:pt x="560933" y="223532"/>
                    </a:lnTo>
                    <a:lnTo>
                      <a:pt x="560882" y="222262"/>
                    </a:lnTo>
                    <a:lnTo>
                      <a:pt x="560793" y="219722"/>
                    </a:lnTo>
                    <a:lnTo>
                      <a:pt x="560743" y="218452"/>
                    </a:lnTo>
                    <a:lnTo>
                      <a:pt x="560641" y="215912"/>
                    </a:lnTo>
                    <a:lnTo>
                      <a:pt x="560146" y="207022"/>
                    </a:lnTo>
                    <a:lnTo>
                      <a:pt x="560019" y="204482"/>
                    </a:lnTo>
                    <a:lnTo>
                      <a:pt x="559892" y="201942"/>
                    </a:lnTo>
                    <a:lnTo>
                      <a:pt x="559828" y="200672"/>
                    </a:lnTo>
                    <a:lnTo>
                      <a:pt x="559079" y="194322"/>
                    </a:lnTo>
                    <a:lnTo>
                      <a:pt x="558076" y="189242"/>
                    </a:lnTo>
                    <a:lnTo>
                      <a:pt x="557263" y="184162"/>
                    </a:lnTo>
                    <a:lnTo>
                      <a:pt x="564997" y="184162"/>
                    </a:lnTo>
                    <a:lnTo>
                      <a:pt x="565696" y="186702"/>
                    </a:lnTo>
                    <a:lnTo>
                      <a:pt x="566356" y="189242"/>
                    </a:lnTo>
                    <a:lnTo>
                      <a:pt x="566750" y="191782"/>
                    </a:lnTo>
                    <a:lnTo>
                      <a:pt x="568007" y="207022"/>
                    </a:lnTo>
                    <a:lnTo>
                      <a:pt x="569760" y="213372"/>
                    </a:lnTo>
                    <a:lnTo>
                      <a:pt x="573798" y="218452"/>
                    </a:lnTo>
                    <a:lnTo>
                      <a:pt x="576821" y="218452"/>
                    </a:lnTo>
                    <a:lnTo>
                      <a:pt x="577545" y="219722"/>
                    </a:lnTo>
                    <a:lnTo>
                      <a:pt x="577557" y="222262"/>
                    </a:lnTo>
                    <a:lnTo>
                      <a:pt x="576681" y="223532"/>
                    </a:lnTo>
                    <a:lnTo>
                      <a:pt x="576580" y="226072"/>
                    </a:lnTo>
                    <a:lnTo>
                      <a:pt x="576478" y="228612"/>
                    </a:lnTo>
                    <a:lnTo>
                      <a:pt x="583006" y="227342"/>
                    </a:lnTo>
                    <a:lnTo>
                      <a:pt x="588213" y="226072"/>
                    </a:lnTo>
                    <a:lnTo>
                      <a:pt x="590423" y="226072"/>
                    </a:lnTo>
                    <a:lnTo>
                      <a:pt x="587438" y="232422"/>
                    </a:lnTo>
                    <a:lnTo>
                      <a:pt x="580580" y="236232"/>
                    </a:lnTo>
                    <a:lnTo>
                      <a:pt x="580466" y="240042"/>
                    </a:lnTo>
                    <a:lnTo>
                      <a:pt x="580364" y="243852"/>
                    </a:lnTo>
                    <a:lnTo>
                      <a:pt x="580936" y="247662"/>
                    </a:lnTo>
                    <a:lnTo>
                      <a:pt x="581761" y="247662"/>
                    </a:lnTo>
                    <a:lnTo>
                      <a:pt x="583653" y="245122"/>
                    </a:lnTo>
                    <a:lnTo>
                      <a:pt x="584136" y="243852"/>
                    </a:lnTo>
                    <a:lnTo>
                      <a:pt x="587044" y="241312"/>
                    </a:lnTo>
                    <a:lnTo>
                      <a:pt x="589521" y="237502"/>
                    </a:lnTo>
                    <a:lnTo>
                      <a:pt x="597077" y="234962"/>
                    </a:lnTo>
                    <a:lnTo>
                      <a:pt x="599541" y="234962"/>
                    </a:lnTo>
                    <a:lnTo>
                      <a:pt x="607352" y="232422"/>
                    </a:lnTo>
                    <a:lnTo>
                      <a:pt x="613879" y="232422"/>
                    </a:lnTo>
                    <a:lnTo>
                      <a:pt x="620458" y="236232"/>
                    </a:lnTo>
                    <a:lnTo>
                      <a:pt x="620458" y="173736"/>
                    </a:lnTo>
                    <a:lnTo>
                      <a:pt x="619264" y="170192"/>
                    </a:lnTo>
                    <a:lnTo>
                      <a:pt x="617435" y="165112"/>
                    </a:lnTo>
                    <a:lnTo>
                      <a:pt x="616572" y="157492"/>
                    </a:lnTo>
                    <a:lnTo>
                      <a:pt x="617283" y="154952"/>
                    </a:lnTo>
                    <a:lnTo>
                      <a:pt x="617359" y="153682"/>
                    </a:lnTo>
                    <a:lnTo>
                      <a:pt x="617435" y="152412"/>
                    </a:lnTo>
                    <a:lnTo>
                      <a:pt x="617816" y="146062"/>
                    </a:lnTo>
                    <a:lnTo>
                      <a:pt x="617918" y="144792"/>
                    </a:lnTo>
                    <a:lnTo>
                      <a:pt x="618020" y="143522"/>
                    </a:lnTo>
                    <a:lnTo>
                      <a:pt x="618109" y="142252"/>
                    </a:lnTo>
                    <a:lnTo>
                      <a:pt x="618210" y="140982"/>
                    </a:lnTo>
                    <a:lnTo>
                      <a:pt x="618312" y="139712"/>
                    </a:lnTo>
                    <a:lnTo>
                      <a:pt x="618401" y="138442"/>
                    </a:lnTo>
                    <a:lnTo>
                      <a:pt x="618286" y="130822"/>
                    </a:lnTo>
                    <a:lnTo>
                      <a:pt x="618197" y="129552"/>
                    </a:lnTo>
                    <a:lnTo>
                      <a:pt x="618109" y="128282"/>
                    </a:lnTo>
                    <a:lnTo>
                      <a:pt x="618020" y="127012"/>
                    </a:lnTo>
                    <a:lnTo>
                      <a:pt x="617931" y="125742"/>
                    </a:lnTo>
                    <a:lnTo>
                      <a:pt x="616940" y="119494"/>
                    </a:lnTo>
                    <a:lnTo>
                      <a:pt x="615772" y="113042"/>
                    </a:lnTo>
                    <a:lnTo>
                      <a:pt x="615594" y="111772"/>
                    </a:lnTo>
                    <a:lnTo>
                      <a:pt x="614845" y="106692"/>
                    </a:lnTo>
                    <a:lnTo>
                      <a:pt x="614730" y="105422"/>
                    </a:lnTo>
                    <a:lnTo>
                      <a:pt x="614616" y="104152"/>
                    </a:lnTo>
                    <a:lnTo>
                      <a:pt x="614502" y="102882"/>
                    </a:lnTo>
                    <a:lnTo>
                      <a:pt x="614375" y="101612"/>
                    </a:lnTo>
                    <a:lnTo>
                      <a:pt x="613625" y="97802"/>
                    </a:lnTo>
                    <a:lnTo>
                      <a:pt x="613752" y="95262"/>
                    </a:lnTo>
                    <a:lnTo>
                      <a:pt x="613867" y="92722"/>
                    </a:lnTo>
                    <a:lnTo>
                      <a:pt x="613994" y="90182"/>
                    </a:lnTo>
                    <a:lnTo>
                      <a:pt x="614045" y="88912"/>
                    </a:lnTo>
                    <a:lnTo>
                      <a:pt x="615340" y="83832"/>
                    </a:lnTo>
                    <a:lnTo>
                      <a:pt x="615391" y="82562"/>
                    </a:lnTo>
                    <a:lnTo>
                      <a:pt x="615492" y="80022"/>
                    </a:lnTo>
                    <a:lnTo>
                      <a:pt x="615530" y="78752"/>
                    </a:lnTo>
                    <a:lnTo>
                      <a:pt x="615657" y="73672"/>
                    </a:lnTo>
                    <a:lnTo>
                      <a:pt x="615772" y="72402"/>
                    </a:lnTo>
                    <a:lnTo>
                      <a:pt x="618490" y="63512"/>
                    </a:lnTo>
                    <a:lnTo>
                      <a:pt x="618985" y="59702"/>
                    </a:lnTo>
                    <a:lnTo>
                      <a:pt x="619658" y="55892"/>
                    </a:lnTo>
                    <a:lnTo>
                      <a:pt x="619874" y="54622"/>
                    </a:lnTo>
                    <a:lnTo>
                      <a:pt x="620534" y="50812"/>
                    </a:lnTo>
                    <a:lnTo>
                      <a:pt x="620839" y="48387"/>
                    </a:lnTo>
                    <a:lnTo>
                      <a:pt x="621309" y="44462"/>
                    </a:lnTo>
                    <a:lnTo>
                      <a:pt x="620191" y="39382"/>
                    </a:lnTo>
                    <a:lnTo>
                      <a:pt x="620128" y="38112"/>
                    </a:lnTo>
                    <a:lnTo>
                      <a:pt x="619582" y="38112"/>
                    </a:lnTo>
                    <a:lnTo>
                      <a:pt x="619709" y="36842"/>
                    </a:lnTo>
                    <a:lnTo>
                      <a:pt x="621893" y="34302"/>
                    </a:lnTo>
                    <a:lnTo>
                      <a:pt x="624217" y="29222"/>
                    </a:lnTo>
                    <a:lnTo>
                      <a:pt x="625335" y="26682"/>
                    </a:lnTo>
                    <a:lnTo>
                      <a:pt x="625436" y="25412"/>
                    </a:lnTo>
                    <a:lnTo>
                      <a:pt x="625525" y="24142"/>
                    </a:lnTo>
                    <a:lnTo>
                      <a:pt x="625627" y="22872"/>
                    </a:lnTo>
                    <a:lnTo>
                      <a:pt x="625716" y="21602"/>
                    </a:lnTo>
                    <a:lnTo>
                      <a:pt x="625817" y="20332"/>
                    </a:lnTo>
                    <a:lnTo>
                      <a:pt x="625906" y="19062"/>
                    </a:lnTo>
                    <a:lnTo>
                      <a:pt x="626008" y="17792"/>
                    </a:lnTo>
                    <a:lnTo>
                      <a:pt x="626097" y="16522"/>
                    </a:lnTo>
                    <a:lnTo>
                      <a:pt x="626186" y="15252"/>
                    </a:lnTo>
                    <a:lnTo>
                      <a:pt x="625005" y="8902"/>
                    </a:lnTo>
                    <a:lnTo>
                      <a:pt x="624979" y="16522"/>
                    </a:lnTo>
                    <a:lnTo>
                      <a:pt x="622350" y="27952"/>
                    </a:lnTo>
                    <a:lnTo>
                      <a:pt x="619975" y="33032"/>
                    </a:lnTo>
                    <a:lnTo>
                      <a:pt x="618172" y="35877"/>
                    </a:lnTo>
                    <a:lnTo>
                      <a:pt x="618172" y="49542"/>
                    </a:lnTo>
                    <a:lnTo>
                      <a:pt x="616991" y="50812"/>
                    </a:lnTo>
                    <a:lnTo>
                      <a:pt x="617232" y="52082"/>
                    </a:lnTo>
                    <a:lnTo>
                      <a:pt x="616915" y="54622"/>
                    </a:lnTo>
                    <a:lnTo>
                      <a:pt x="615721" y="52082"/>
                    </a:lnTo>
                    <a:lnTo>
                      <a:pt x="616127" y="50812"/>
                    </a:lnTo>
                    <a:lnTo>
                      <a:pt x="617626" y="48387"/>
                    </a:lnTo>
                    <a:lnTo>
                      <a:pt x="618172" y="49542"/>
                    </a:lnTo>
                    <a:lnTo>
                      <a:pt x="618172" y="35877"/>
                    </a:lnTo>
                    <a:lnTo>
                      <a:pt x="617715" y="36588"/>
                    </a:lnTo>
                    <a:lnTo>
                      <a:pt x="617715" y="40652"/>
                    </a:lnTo>
                    <a:lnTo>
                      <a:pt x="617664" y="44462"/>
                    </a:lnTo>
                    <a:lnTo>
                      <a:pt x="615683" y="49542"/>
                    </a:lnTo>
                    <a:lnTo>
                      <a:pt x="615556" y="48387"/>
                    </a:lnTo>
                    <a:lnTo>
                      <a:pt x="615137" y="47002"/>
                    </a:lnTo>
                    <a:lnTo>
                      <a:pt x="614451" y="45732"/>
                    </a:lnTo>
                    <a:lnTo>
                      <a:pt x="613054" y="43192"/>
                    </a:lnTo>
                    <a:lnTo>
                      <a:pt x="612622" y="42113"/>
                    </a:lnTo>
                    <a:lnTo>
                      <a:pt x="612622" y="55892"/>
                    </a:lnTo>
                    <a:lnTo>
                      <a:pt x="612343" y="58432"/>
                    </a:lnTo>
                    <a:lnTo>
                      <a:pt x="611809" y="60972"/>
                    </a:lnTo>
                    <a:lnTo>
                      <a:pt x="611047" y="63512"/>
                    </a:lnTo>
                    <a:lnTo>
                      <a:pt x="609981" y="66052"/>
                    </a:lnTo>
                    <a:lnTo>
                      <a:pt x="609955" y="142252"/>
                    </a:lnTo>
                    <a:lnTo>
                      <a:pt x="608380" y="156222"/>
                    </a:lnTo>
                    <a:lnTo>
                      <a:pt x="608279" y="157492"/>
                    </a:lnTo>
                    <a:lnTo>
                      <a:pt x="608164" y="158762"/>
                    </a:lnTo>
                    <a:lnTo>
                      <a:pt x="608063" y="160032"/>
                    </a:lnTo>
                    <a:lnTo>
                      <a:pt x="607949" y="161302"/>
                    </a:lnTo>
                    <a:lnTo>
                      <a:pt x="607898" y="176542"/>
                    </a:lnTo>
                    <a:lnTo>
                      <a:pt x="600494" y="179082"/>
                    </a:lnTo>
                    <a:lnTo>
                      <a:pt x="589495" y="179082"/>
                    </a:lnTo>
                    <a:lnTo>
                      <a:pt x="583298" y="180352"/>
                    </a:lnTo>
                    <a:lnTo>
                      <a:pt x="571474" y="180352"/>
                    </a:lnTo>
                    <a:lnTo>
                      <a:pt x="565899" y="181622"/>
                    </a:lnTo>
                    <a:lnTo>
                      <a:pt x="528637" y="181622"/>
                    </a:lnTo>
                    <a:lnTo>
                      <a:pt x="523989" y="185432"/>
                    </a:lnTo>
                    <a:lnTo>
                      <a:pt x="521995" y="187972"/>
                    </a:lnTo>
                    <a:lnTo>
                      <a:pt x="519544" y="187972"/>
                    </a:lnTo>
                    <a:lnTo>
                      <a:pt x="517829" y="186702"/>
                    </a:lnTo>
                    <a:lnTo>
                      <a:pt x="518820" y="185432"/>
                    </a:lnTo>
                    <a:lnTo>
                      <a:pt x="519798" y="184162"/>
                    </a:lnTo>
                    <a:lnTo>
                      <a:pt x="521322" y="182892"/>
                    </a:lnTo>
                    <a:lnTo>
                      <a:pt x="523214" y="181622"/>
                    </a:lnTo>
                    <a:lnTo>
                      <a:pt x="524852" y="181622"/>
                    </a:lnTo>
                    <a:lnTo>
                      <a:pt x="526008" y="180352"/>
                    </a:lnTo>
                    <a:lnTo>
                      <a:pt x="520649" y="181622"/>
                    </a:lnTo>
                    <a:lnTo>
                      <a:pt x="517880" y="181622"/>
                    </a:lnTo>
                    <a:lnTo>
                      <a:pt x="514057" y="182892"/>
                    </a:lnTo>
                    <a:lnTo>
                      <a:pt x="510400" y="185432"/>
                    </a:lnTo>
                    <a:lnTo>
                      <a:pt x="511949" y="182892"/>
                    </a:lnTo>
                    <a:lnTo>
                      <a:pt x="508558" y="182892"/>
                    </a:lnTo>
                    <a:lnTo>
                      <a:pt x="508228" y="182892"/>
                    </a:lnTo>
                    <a:lnTo>
                      <a:pt x="508025" y="184162"/>
                    </a:lnTo>
                    <a:lnTo>
                      <a:pt x="508342" y="185432"/>
                    </a:lnTo>
                    <a:lnTo>
                      <a:pt x="508241" y="186702"/>
                    </a:lnTo>
                    <a:lnTo>
                      <a:pt x="508139" y="187972"/>
                    </a:lnTo>
                    <a:lnTo>
                      <a:pt x="506691" y="189242"/>
                    </a:lnTo>
                    <a:lnTo>
                      <a:pt x="509397" y="196862"/>
                    </a:lnTo>
                    <a:lnTo>
                      <a:pt x="510933" y="196862"/>
                    </a:lnTo>
                    <a:lnTo>
                      <a:pt x="510933" y="227965"/>
                    </a:lnTo>
                    <a:lnTo>
                      <a:pt x="505599" y="289560"/>
                    </a:lnTo>
                    <a:lnTo>
                      <a:pt x="490982" y="340309"/>
                    </a:lnTo>
                    <a:lnTo>
                      <a:pt x="480822" y="359600"/>
                    </a:lnTo>
                    <a:lnTo>
                      <a:pt x="479640" y="359067"/>
                    </a:lnTo>
                    <a:lnTo>
                      <a:pt x="479640" y="361835"/>
                    </a:lnTo>
                    <a:lnTo>
                      <a:pt x="469849" y="380415"/>
                    </a:lnTo>
                    <a:lnTo>
                      <a:pt x="468401" y="379996"/>
                    </a:lnTo>
                    <a:lnTo>
                      <a:pt x="468401" y="382638"/>
                    </a:lnTo>
                    <a:lnTo>
                      <a:pt x="442417" y="414883"/>
                    </a:lnTo>
                    <a:lnTo>
                      <a:pt x="412699" y="441490"/>
                    </a:lnTo>
                    <a:lnTo>
                      <a:pt x="382181" y="462826"/>
                    </a:lnTo>
                    <a:lnTo>
                      <a:pt x="351675" y="441490"/>
                    </a:lnTo>
                    <a:lnTo>
                      <a:pt x="321957" y="414883"/>
                    </a:lnTo>
                    <a:lnTo>
                      <a:pt x="296151" y="382866"/>
                    </a:lnTo>
                    <a:lnTo>
                      <a:pt x="299097" y="381952"/>
                    </a:lnTo>
                    <a:lnTo>
                      <a:pt x="298234" y="381952"/>
                    </a:lnTo>
                    <a:lnTo>
                      <a:pt x="309600" y="380771"/>
                    </a:lnTo>
                    <a:lnTo>
                      <a:pt x="323100" y="381952"/>
                    </a:lnTo>
                    <a:lnTo>
                      <a:pt x="322757" y="381952"/>
                    </a:lnTo>
                    <a:lnTo>
                      <a:pt x="338683" y="386080"/>
                    </a:lnTo>
                    <a:lnTo>
                      <a:pt x="347510" y="389064"/>
                    </a:lnTo>
                    <a:lnTo>
                      <a:pt x="354799" y="386397"/>
                    </a:lnTo>
                    <a:lnTo>
                      <a:pt x="373875" y="379425"/>
                    </a:lnTo>
                    <a:lnTo>
                      <a:pt x="390677" y="379425"/>
                    </a:lnTo>
                    <a:lnTo>
                      <a:pt x="413016" y="387413"/>
                    </a:lnTo>
                    <a:lnTo>
                      <a:pt x="421144" y="387413"/>
                    </a:lnTo>
                    <a:lnTo>
                      <a:pt x="423786" y="387032"/>
                    </a:lnTo>
                    <a:lnTo>
                      <a:pt x="425640" y="386397"/>
                    </a:lnTo>
                    <a:lnTo>
                      <a:pt x="426567" y="386080"/>
                    </a:lnTo>
                    <a:lnTo>
                      <a:pt x="442391" y="381952"/>
                    </a:lnTo>
                    <a:lnTo>
                      <a:pt x="455155" y="380771"/>
                    </a:lnTo>
                    <a:lnTo>
                      <a:pt x="463118" y="381495"/>
                    </a:lnTo>
                    <a:lnTo>
                      <a:pt x="464553" y="381495"/>
                    </a:lnTo>
                    <a:lnTo>
                      <a:pt x="468401" y="382638"/>
                    </a:lnTo>
                    <a:lnTo>
                      <a:pt x="468401" y="379996"/>
                    </a:lnTo>
                    <a:lnTo>
                      <a:pt x="466496" y="379425"/>
                    </a:lnTo>
                    <a:lnTo>
                      <a:pt x="467906" y="379425"/>
                    </a:lnTo>
                    <a:lnTo>
                      <a:pt x="455409" y="378244"/>
                    </a:lnTo>
                    <a:lnTo>
                      <a:pt x="442112" y="379425"/>
                    </a:lnTo>
                    <a:lnTo>
                      <a:pt x="425754" y="383679"/>
                    </a:lnTo>
                    <a:lnTo>
                      <a:pt x="417728" y="386397"/>
                    </a:lnTo>
                    <a:lnTo>
                      <a:pt x="398221" y="379425"/>
                    </a:lnTo>
                    <a:lnTo>
                      <a:pt x="390550" y="376682"/>
                    </a:lnTo>
                    <a:lnTo>
                      <a:pt x="373964" y="376682"/>
                    </a:lnTo>
                    <a:lnTo>
                      <a:pt x="347459" y="386384"/>
                    </a:lnTo>
                    <a:lnTo>
                      <a:pt x="339496" y="383679"/>
                    </a:lnTo>
                    <a:lnTo>
                      <a:pt x="328244" y="380771"/>
                    </a:lnTo>
                    <a:lnTo>
                      <a:pt x="323062" y="379425"/>
                    </a:lnTo>
                    <a:lnTo>
                      <a:pt x="323507" y="379425"/>
                    </a:lnTo>
                    <a:lnTo>
                      <a:pt x="309384" y="378244"/>
                    </a:lnTo>
                    <a:lnTo>
                      <a:pt x="298183" y="379425"/>
                    </a:lnTo>
                    <a:lnTo>
                      <a:pt x="298627" y="379425"/>
                    </a:lnTo>
                    <a:lnTo>
                      <a:pt x="294652" y="380682"/>
                    </a:lnTo>
                    <a:lnTo>
                      <a:pt x="284772" y="361937"/>
                    </a:lnTo>
                    <a:lnTo>
                      <a:pt x="291528" y="358876"/>
                    </a:lnTo>
                    <a:lnTo>
                      <a:pt x="304266" y="356857"/>
                    </a:lnTo>
                    <a:lnTo>
                      <a:pt x="318566" y="357847"/>
                    </a:lnTo>
                    <a:lnTo>
                      <a:pt x="334086" y="361810"/>
                    </a:lnTo>
                    <a:lnTo>
                      <a:pt x="341083" y="363245"/>
                    </a:lnTo>
                    <a:lnTo>
                      <a:pt x="373697" y="354876"/>
                    </a:lnTo>
                    <a:lnTo>
                      <a:pt x="390842" y="354876"/>
                    </a:lnTo>
                    <a:lnTo>
                      <a:pt x="423532" y="363245"/>
                    </a:lnTo>
                    <a:lnTo>
                      <a:pt x="430555" y="361810"/>
                    </a:lnTo>
                    <a:lnTo>
                      <a:pt x="434809" y="360730"/>
                    </a:lnTo>
                    <a:lnTo>
                      <a:pt x="446062" y="357847"/>
                    </a:lnTo>
                    <a:lnTo>
                      <a:pt x="460248" y="356857"/>
                    </a:lnTo>
                    <a:lnTo>
                      <a:pt x="473214" y="358876"/>
                    </a:lnTo>
                    <a:lnTo>
                      <a:pt x="473036" y="358876"/>
                    </a:lnTo>
                    <a:lnTo>
                      <a:pt x="479640" y="361835"/>
                    </a:lnTo>
                    <a:lnTo>
                      <a:pt x="479640" y="359067"/>
                    </a:lnTo>
                    <a:lnTo>
                      <a:pt x="474751" y="356857"/>
                    </a:lnTo>
                    <a:lnTo>
                      <a:pt x="473900" y="356476"/>
                    </a:lnTo>
                    <a:lnTo>
                      <a:pt x="474103" y="356476"/>
                    </a:lnTo>
                    <a:lnTo>
                      <a:pt x="460603" y="354330"/>
                    </a:lnTo>
                    <a:lnTo>
                      <a:pt x="445820" y="355320"/>
                    </a:lnTo>
                    <a:lnTo>
                      <a:pt x="429437" y="359473"/>
                    </a:lnTo>
                    <a:lnTo>
                      <a:pt x="423303" y="360730"/>
                    </a:lnTo>
                    <a:lnTo>
                      <a:pt x="391274" y="352348"/>
                    </a:lnTo>
                    <a:lnTo>
                      <a:pt x="373227" y="352348"/>
                    </a:lnTo>
                    <a:lnTo>
                      <a:pt x="359435" y="357073"/>
                    </a:lnTo>
                    <a:lnTo>
                      <a:pt x="353301" y="359079"/>
                    </a:lnTo>
                    <a:lnTo>
                      <a:pt x="347230" y="360451"/>
                    </a:lnTo>
                    <a:lnTo>
                      <a:pt x="341337" y="360730"/>
                    </a:lnTo>
                    <a:lnTo>
                      <a:pt x="335229" y="359473"/>
                    </a:lnTo>
                    <a:lnTo>
                      <a:pt x="324853" y="356857"/>
                    </a:lnTo>
                    <a:lnTo>
                      <a:pt x="318808" y="355320"/>
                    </a:lnTo>
                    <a:lnTo>
                      <a:pt x="303961" y="354330"/>
                    </a:lnTo>
                    <a:lnTo>
                      <a:pt x="290690" y="356476"/>
                    </a:lnTo>
                    <a:lnTo>
                      <a:pt x="283603" y="359702"/>
                    </a:lnTo>
                    <a:lnTo>
                      <a:pt x="273392" y="340309"/>
                    </a:lnTo>
                    <a:lnTo>
                      <a:pt x="258787" y="289560"/>
                    </a:lnTo>
                    <a:lnTo>
                      <a:pt x="253441" y="227965"/>
                    </a:lnTo>
                    <a:lnTo>
                      <a:pt x="253441" y="196850"/>
                    </a:lnTo>
                    <a:lnTo>
                      <a:pt x="255295" y="196850"/>
                    </a:lnTo>
                    <a:lnTo>
                      <a:pt x="258000" y="190500"/>
                    </a:lnTo>
                    <a:lnTo>
                      <a:pt x="256552" y="187960"/>
                    </a:lnTo>
                    <a:lnTo>
                      <a:pt x="256451" y="186690"/>
                    </a:lnTo>
                    <a:lnTo>
                      <a:pt x="256336" y="185420"/>
                    </a:lnTo>
                    <a:lnTo>
                      <a:pt x="256667" y="184150"/>
                    </a:lnTo>
                    <a:lnTo>
                      <a:pt x="256463" y="182880"/>
                    </a:lnTo>
                    <a:lnTo>
                      <a:pt x="257175" y="182880"/>
                    </a:lnTo>
                    <a:lnTo>
                      <a:pt x="257975" y="181610"/>
                    </a:lnTo>
                    <a:lnTo>
                      <a:pt x="258737" y="179070"/>
                    </a:lnTo>
                    <a:lnTo>
                      <a:pt x="257848" y="176530"/>
                    </a:lnTo>
                    <a:lnTo>
                      <a:pt x="257860" y="175260"/>
                    </a:lnTo>
                    <a:lnTo>
                      <a:pt x="258432" y="175260"/>
                    </a:lnTo>
                    <a:lnTo>
                      <a:pt x="258406" y="172720"/>
                    </a:lnTo>
                    <a:lnTo>
                      <a:pt x="257454" y="171513"/>
                    </a:lnTo>
                    <a:lnTo>
                      <a:pt x="256260" y="170395"/>
                    </a:lnTo>
                    <a:lnTo>
                      <a:pt x="256260" y="181610"/>
                    </a:lnTo>
                    <a:lnTo>
                      <a:pt x="256120" y="182880"/>
                    </a:lnTo>
                    <a:lnTo>
                      <a:pt x="256222" y="181610"/>
                    </a:lnTo>
                    <a:lnTo>
                      <a:pt x="252260" y="180352"/>
                    </a:lnTo>
                    <a:lnTo>
                      <a:pt x="252298" y="179971"/>
                    </a:lnTo>
                    <a:lnTo>
                      <a:pt x="252298" y="177800"/>
                    </a:lnTo>
                    <a:lnTo>
                      <a:pt x="254749" y="177800"/>
                    </a:lnTo>
                    <a:lnTo>
                      <a:pt x="255524" y="179070"/>
                    </a:lnTo>
                    <a:lnTo>
                      <a:pt x="255879" y="180340"/>
                    </a:lnTo>
                    <a:lnTo>
                      <a:pt x="256260" y="181610"/>
                    </a:lnTo>
                    <a:lnTo>
                      <a:pt x="256260" y="170395"/>
                    </a:lnTo>
                    <a:lnTo>
                      <a:pt x="256044" y="170180"/>
                    </a:lnTo>
                    <a:lnTo>
                      <a:pt x="254749" y="170180"/>
                    </a:lnTo>
                    <a:lnTo>
                      <a:pt x="254749" y="172720"/>
                    </a:lnTo>
                    <a:lnTo>
                      <a:pt x="254495" y="173990"/>
                    </a:lnTo>
                    <a:lnTo>
                      <a:pt x="250304" y="173990"/>
                    </a:lnTo>
                    <a:lnTo>
                      <a:pt x="248539" y="174523"/>
                    </a:lnTo>
                    <a:lnTo>
                      <a:pt x="246735" y="174523"/>
                    </a:lnTo>
                    <a:lnTo>
                      <a:pt x="246735" y="175082"/>
                    </a:lnTo>
                    <a:lnTo>
                      <a:pt x="246113" y="175260"/>
                    </a:lnTo>
                    <a:lnTo>
                      <a:pt x="243992" y="175260"/>
                    </a:lnTo>
                    <a:lnTo>
                      <a:pt x="241719" y="176364"/>
                    </a:lnTo>
                    <a:lnTo>
                      <a:pt x="241592" y="176276"/>
                    </a:lnTo>
                    <a:lnTo>
                      <a:pt x="241388" y="176364"/>
                    </a:lnTo>
                    <a:lnTo>
                      <a:pt x="241185" y="176390"/>
                    </a:lnTo>
                    <a:lnTo>
                      <a:pt x="241134" y="176593"/>
                    </a:lnTo>
                    <a:lnTo>
                      <a:pt x="241223" y="176745"/>
                    </a:lnTo>
                    <a:lnTo>
                      <a:pt x="241350" y="176745"/>
                    </a:lnTo>
                    <a:lnTo>
                      <a:pt x="241566" y="176720"/>
                    </a:lnTo>
                    <a:lnTo>
                      <a:pt x="241592" y="177800"/>
                    </a:lnTo>
                    <a:lnTo>
                      <a:pt x="245694" y="177800"/>
                    </a:lnTo>
                    <a:lnTo>
                      <a:pt x="250418" y="179070"/>
                    </a:lnTo>
                    <a:lnTo>
                      <a:pt x="254292" y="185420"/>
                    </a:lnTo>
                    <a:lnTo>
                      <a:pt x="250621" y="182880"/>
                    </a:lnTo>
                    <a:lnTo>
                      <a:pt x="246799" y="181610"/>
                    </a:lnTo>
                    <a:lnTo>
                      <a:pt x="244208" y="181610"/>
                    </a:lnTo>
                    <a:lnTo>
                      <a:pt x="238912" y="180340"/>
                    </a:lnTo>
                    <a:lnTo>
                      <a:pt x="238671" y="180340"/>
                    </a:lnTo>
                    <a:lnTo>
                      <a:pt x="239826" y="181610"/>
                    </a:lnTo>
                    <a:lnTo>
                      <a:pt x="241465" y="181610"/>
                    </a:lnTo>
                    <a:lnTo>
                      <a:pt x="243370" y="182880"/>
                    </a:lnTo>
                    <a:lnTo>
                      <a:pt x="244881" y="184150"/>
                    </a:lnTo>
                    <a:lnTo>
                      <a:pt x="246786" y="186690"/>
                    </a:lnTo>
                    <a:lnTo>
                      <a:pt x="245135" y="187960"/>
                    </a:lnTo>
                    <a:lnTo>
                      <a:pt x="242684" y="187960"/>
                    </a:lnTo>
                    <a:lnTo>
                      <a:pt x="240703" y="185420"/>
                    </a:lnTo>
                    <a:lnTo>
                      <a:pt x="237591" y="182880"/>
                    </a:lnTo>
                    <a:lnTo>
                      <a:pt x="236042" y="181610"/>
                    </a:lnTo>
                    <a:lnTo>
                      <a:pt x="198793" y="181610"/>
                    </a:lnTo>
                    <a:lnTo>
                      <a:pt x="193205" y="180340"/>
                    </a:lnTo>
                    <a:lnTo>
                      <a:pt x="181381" y="180340"/>
                    </a:lnTo>
                    <a:lnTo>
                      <a:pt x="175183" y="179070"/>
                    </a:lnTo>
                    <a:lnTo>
                      <a:pt x="164185" y="179070"/>
                    </a:lnTo>
                    <a:lnTo>
                      <a:pt x="156781" y="176530"/>
                    </a:lnTo>
                    <a:lnTo>
                      <a:pt x="156730" y="161290"/>
                    </a:lnTo>
                    <a:lnTo>
                      <a:pt x="156629" y="160020"/>
                    </a:lnTo>
                    <a:lnTo>
                      <a:pt x="156514" y="158750"/>
                    </a:lnTo>
                    <a:lnTo>
                      <a:pt x="156413" y="157480"/>
                    </a:lnTo>
                    <a:lnTo>
                      <a:pt x="156298" y="156210"/>
                    </a:lnTo>
                    <a:lnTo>
                      <a:pt x="154724" y="142240"/>
                    </a:lnTo>
                    <a:lnTo>
                      <a:pt x="156032" y="144780"/>
                    </a:lnTo>
                    <a:lnTo>
                      <a:pt x="156121" y="146050"/>
                    </a:lnTo>
                    <a:lnTo>
                      <a:pt x="156210" y="147320"/>
                    </a:lnTo>
                    <a:lnTo>
                      <a:pt x="158127" y="151130"/>
                    </a:lnTo>
                    <a:lnTo>
                      <a:pt x="159829" y="152400"/>
                    </a:lnTo>
                    <a:lnTo>
                      <a:pt x="161899" y="157480"/>
                    </a:lnTo>
                    <a:lnTo>
                      <a:pt x="161175" y="160020"/>
                    </a:lnTo>
                    <a:lnTo>
                      <a:pt x="161099" y="162560"/>
                    </a:lnTo>
                    <a:lnTo>
                      <a:pt x="160972" y="168910"/>
                    </a:lnTo>
                    <a:lnTo>
                      <a:pt x="161810" y="173990"/>
                    </a:lnTo>
                    <a:lnTo>
                      <a:pt x="167347" y="175260"/>
                    </a:lnTo>
                    <a:lnTo>
                      <a:pt x="169875" y="175260"/>
                    </a:lnTo>
                    <a:lnTo>
                      <a:pt x="172567" y="176530"/>
                    </a:lnTo>
                    <a:lnTo>
                      <a:pt x="174967" y="175260"/>
                    </a:lnTo>
                    <a:lnTo>
                      <a:pt x="179819" y="176530"/>
                    </a:lnTo>
                    <a:lnTo>
                      <a:pt x="186817" y="176530"/>
                    </a:lnTo>
                    <a:lnTo>
                      <a:pt x="189077" y="177800"/>
                    </a:lnTo>
                    <a:lnTo>
                      <a:pt x="191223" y="177800"/>
                    </a:lnTo>
                    <a:lnTo>
                      <a:pt x="197954" y="179070"/>
                    </a:lnTo>
                    <a:lnTo>
                      <a:pt x="204889" y="179070"/>
                    </a:lnTo>
                    <a:lnTo>
                      <a:pt x="211823" y="180340"/>
                    </a:lnTo>
                    <a:lnTo>
                      <a:pt x="218630" y="180340"/>
                    </a:lnTo>
                    <a:lnTo>
                      <a:pt x="215353" y="179070"/>
                    </a:lnTo>
                    <a:lnTo>
                      <a:pt x="211810" y="179070"/>
                    </a:lnTo>
                    <a:lnTo>
                      <a:pt x="205765" y="176530"/>
                    </a:lnTo>
                    <a:lnTo>
                      <a:pt x="202565" y="176530"/>
                    </a:lnTo>
                    <a:lnTo>
                      <a:pt x="197751" y="175260"/>
                    </a:lnTo>
                    <a:lnTo>
                      <a:pt x="195872" y="173990"/>
                    </a:lnTo>
                    <a:lnTo>
                      <a:pt x="193370" y="173990"/>
                    </a:lnTo>
                    <a:lnTo>
                      <a:pt x="188353" y="172720"/>
                    </a:lnTo>
                    <a:lnTo>
                      <a:pt x="182435" y="172720"/>
                    </a:lnTo>
                    <a:lnTo>
                      <a:pt x="175133" y="170180"/>
                    </a:lnTo>
                    <a:lnTo>
                      <a:pt x="173062" y="167640"/>
                    </a:lnTo>
                    <a:lnTo>
                      <a:pt x="170637" y="166370"/>
                    </a:lnTo>
                    <a:lnTo>
                      <a:pt x="168833" y="166370"/>
                    </a:lnTo>
                    <a:lnTo>
                      <a:pt x="166484" y="162560"/>
                    </a:lnTo>
                    <a:lnTo>
                      <a:pt x="165315" y="160020"/>
                    </a:lnTo>
                    <a:lnTo>
                      <a:pt x="165442" y="157480"/>
                    </a:lnTo>
                    <a:lnTo>
                      <a:pt x="165506" y="156210"/>
                    </a:lnTo>
                    <a:lnTo>
                      <a:pt x="167487" y="152400"/>
                    </a:lnTo>
                    <a:lnTo>
                      <a:pt x="169430" y="152400"/>
                    </a:lnTo>
                    <a:lnTo>
                      <a:pt x="173913" y="151130"/>
                    </a:lnTo>
                    <a:lnTo>
                      <a:pt x="176352" y="147320"/>
                    </a:lnTo>
                    <a:lnTo>
                      <a:pt x="176466" y="142240"/>
                    </a:lnTo>
                    <a:lnTo>
                      <a:pt x="175806" y="139700"/>
                    </a:lnTo>
                    <a:lnTo>
                      <a:pt x="177038" y="138430"/>
                    </a:lnTo>
                    <a:lnTo>
                      <a:pt x="179705" y="140970"/>
                    </a:lnTo>
                    <a:lnTo>
                      <a:pt x="180086" y="140970"/>
                    </a:lnTo>
                    <a:lnTo>
                      <a:pt x="181216" y="142240"/>
                    </a:lnTo>
                    <a:lnTo>
                      <a:pt x="181102" y="143510"/>
                    </a:lnTo>
                    <a:lnTo>
                      <a:pt x="180987" y="144780"/>
                    </a:lnTo>
                    <a:lnTo>
                      <a:pt x="182016" y="146050"/>
                    </a:lnTo>
                    <a:lnTo>
                      <a:pt x="182473" y="146050"/>
                    </a:lnTo>
                    <a:lnTo>
                      <a:pt x="182537" y="145262"/>
                    </a:lnTo>
                    <a:lnTo>
                      <a:pt x="182626" y="145072"/>
                    </a:lnTo>
                    <a:lnTo>
                      <a:pt x="182587" y="144780"/>
                    </a:lnTo>
                    <a:lnTo>
                      <a:pt x="182702" y="143510"/>
                    </a:lnTo>
                    <a:lnTo>
                      <a:pt x="181737" y="140970"/>
                    </a:lnTo>
                    <a:lnTo>
                      <a:pt x="181127" y="138430"/>
                    </a:lnTo>
                    <a:lnTo>
                      <a:pt x="181559" y="136017"/>
                    </a:lnTo>
                    <a:lnTo>
                      <a:pt x="180695" y="134620"/>
                    </a:lnTo>
                    <a:lnTo>
                      <a:pt x="180086" y="133350"/>
                    </a:lnTo>
                    <a:lnTo>
                      <a:pt x="179146" y="132080"/>
                    </a:lnTo>
                    <a:lnTo>
                      <a:pt x="178130" y="132080"/>
                    </a:lnTo>
                    <a:lnTo>
                      <a:pt x="177279" y="129540"/>
                    </a:lnTo>
                    <a:lnTo>
                      <a:pt x="178117" y="128270"/>
                    </a:lnTo>
                    <a:lnTo>
                      <a:pt x="177812" y="125730"/>
                    </a:lnTo>
                    <a:lnTo>
                      <a:pt x="177431" y="124460"/>
                    </a:lnTo>
                    <a:lnTo>
                      <a:pt x="176212" y="121920"/>
                    </a:lnTo>
                    <a:lnTo>
                      <a:pt x="175120" y="121920"/>
                    </a:lnTo>
                    <a:lnTo>
                      <a:pt x="174472" y="120650"/>
                    </a:lnTo>
                    <a:lnTo>
                      <a:pt x="174536" y="119380"/>
                    </a:lnTo>
                    <a:lnTo>
                      <a:pt x="174142" y="118110"/>
                    </a:lnTo>
                    <a:lnTo>
                      <a:pt x="173431" y="115570"/>
                    </a:lnTo>
                    <a:lnTo>
                      <a:pt x="172796" y="111760"/>
                    </a:lnTo>
                    <a:lnTo>
                      <a:pt x="173964" y="114300"/>
                    </a:lnTo>
                    <a:lnTo>
                      <a:pt x="176898" y="115570"/>
                    </a:lnTo>
                    <a:lnTo>
                      <a:pt x="177876" y="118110"/>
                    </a:lnTo>
                    <a:lnTo>
                      <a:pt x="179476" y="123190"/>
                    </a:lnTo>
                    <a:lnTo>
                      <a:pt x="180517" y="125730"/>
                    </a:lnTo>
                    <a:lnTo>
                      <a:pt x="181597" y="128270"/>
                    </a:lnTo>
                    <a:lnTo>
                      <a:pt x="182702" y="129540"/>
                    </a:lnTo>
                    <a:lnTo>
                      <a:pt x="182308" y="125730"/>
                    </a:lnTo>
                    <a:lnTo>
                      <a:pt x="182054" y="124460"/>
                    </a:lnTo>
                    <a:lnTo>
                      <a:pt x="181952" y="120650"/>
                    </a:lnTo>
                    <a:lnTo>
                      <a:pt x="183273" y="116840"/>
                    </a:lnTo>
                    <a:lnTo>
                      <a:pt x="182600" y="111760"/>
                    </a:lnTo>
                    <a:lnTo>
                      <a:pt x="180784" y="110490"/>
                    </a:lnTo>
                    <a:lnTo>
                      <a:pt x="181775" y="105410"/>
                    </a:lnTo>
                    <a:lnTo>
                      <a:pt x="183146" y="104140"/>
                    </a:lnTo>
                    <a:lnTo>
                      <a:pt x="182435" y="100330"/>
                    </a:lnTo>
                    <a:lnTo>
                      <a:pt x="180975" y="97790"/>
                    </a:lnTo>
                    <a:lnTo>
                      <a:pt x="180543" y="95250"/>
                    </a:lnTo>
                    <a:lnTo>
                      <a:pt x="180543" y="92710"/>
                    </a:lnTo>
                    <a:lnTo>
                      <a:pt x="180098" y="88900"/>
                    </a:lnTo>
                    <a:lnTo>
                      <a:pt x="180009" y="87630"/>
                    </a:lnTo>
                    <a:lnTo>
                      <a:pt x="179920" y="86360"/>
                    </a:lnTo>
                    <a:lnTo>
                      <a:pt x="179819" y="85090"/>
                    </a:lnTo>
                    <a:lnTo>
                      <a:pt x="179730" y="83820"/>
                    </a:lnTo>
                    <a:lnTo>
                      <a:pt x="181038" y="78740"/>
                    </a:lnTo>
                    <a:lnTo>
                      <a:pt x="181165" y="82550"/>
                    </a:lnTo>
                    <a:lnTo>
                      <a:pt x="182283" y="88900"/>
                    </a:lnTo>
                    <a:lnTo>
                      <a:pt x="185407" y="97790"/>
                    </a:lnTo>
                    <a:lnTo>
                      <a:pt x="192989" y="104140"/>
                    </a:lnTo>
                    <a:lnTo>
                      <a:pt x="196430" y="107950"/>
                    </a:lnTo>
                    <a:lnTo>
                      <a:pt x="199072" y="111760"/>
                    </a:lnTo>
                    <a:lnTo>
                      <a:pt x="202895" y="116840"/>
                    </a:lnTo>
                    <a:lnTo>
                      <a:pt x="205968" y="123190"/>
                    </a:lnTo>
                    <a:lnTo>
                      <a:pt x="208610" y="130810"/>
                    </a:lnTo>
                    <a:lnTo>
                      <a:pt x="211124" y="137160"/>
                    </a:lnTo>
                    <a:lnTo>
                      <a:pt x="212293" y="139700"/>
                    </a:lnTo>
                    <a:lnTo>
                      <a:pt x="213360" y="146050"/>
                    </a:lnTo>
                    <a:lnTo>
                      <a:pt x="213448" y="154940"/>
                    </a:lnTo>
                    <a:lnTo>
                      <a:pt x="211747" y="158750"/>
                    </a:lnTo>
                    <a:lnTo>
                      <a:pt x="210439" y="162560"/>
                    </a:lnTo>
                    <a:lnTo>
                      <a:pt x="210324" y="163830"/>
                    </a:lnTo>
                    <a:lnTo>
                      <a:pt x="209727" y="166370"/>
                    </a:lnTo>
                    <a:lnTo>
                      <a:pt x="209257" y="166370"/>
                    </a:lnTo>
                    <a:lnTo>
                      <a:pt x="207441" y="163830"/>
                    </a:lnTo>
                    <a:lnTo>
                      <a:pt x="206959" y="162560"/>
                    </a:lnTo>
                    <a:lnTo>
                      <a:pt x="207327" y="161290"/>
                    </a:lnTo>
                    <a:lnTo>
                      <a:pt x="207378" y="160020"/>
                    </a:lnTo>
                    <a:lnTo>
                      <a:pt x="207403" y="148590"/>
                    </a:lnTo>
                    <a:lnTo>
                      <a:pt x="204787" y="137160"/>
                    </a:lnTo>
                    <a:lnTo>
                      <a:pt x="201904" y="130810"/>
                    </a:lnTo>
                    <a:lnTo>
                      <a:pt x="198475" y="125730"/>
                    </a:lnTo>
                    <a:lnTo>
                      <a:pt x="197446" y="123190"/>
                    </a:lnTo>
                    <a:lnTo>
                      <a:pt x="196011" y="123190"/>
                    </a:lnTo>
                    <a:lnTo>
                      <a:pt x="197599" y="125730"/>
                    </a:lnTo>
                    <a:lnTo>
                      <a:pt x="200685" y="132080"/>
                    </a:lnTo>
                    <a:lnTo>
                      <a:pt x="203034" y="139700"/>
                    </a:lnTo>
                    <a:lnTo>
                      <a:pt x="204482" y="147320"/>
                    </a:lnTo>
                    <a:lnTo>
                      <a:pt x="204597" y="149860"/>
                    </a:lnTo>
                    <a:lnTo>
                      <a:pt x="204711" y="158750"/>
                    </a:lnTo>
                    <a:lnTo>
                      <a:pt x="203771" y="160020"/>
                    </a:lnTo>
                    <a:lnTo>
                      <a:pt x="201637" y="158750"/>
                    </a:lnTo>
                    <a:lnTo>
                      <a:pt x="201015" y="157480"/>
                    </a:lnTo>
                    <a:lnTo>
                      <a:pt x="199250" y="156210"/>
                    </a:lnTo>
                    <a:lnTo>
                      <a:pt x="197535" y="153670"/>
                    </a:lnTo>
                    <a:lnTo>
                      <a:pt x="195668" y="151130"/>
                    </a:lnTo>
                    <a:lnTo>
                      <a:pt x="195440" y="151130"/>
                    </a:lnTo>
                    <a:lnTo>
                      <a:pt x="194945" y="153670"/>
                    </a:lnTo>
                    <a:lnTo>
                      <a:pt x="196316" y="161290"/>
                    </a:lnTo>
                    <a:lnTo>
                      <a:pt x="191719" y="161290"/>
                    </a:lnTo>
                    <a:lnTo>
                      <a:pt x="188658" y="160020"/>
                    </a:lnTo>
                    <a:lnTo>
                      <a:pt x="185254" y="158750"/>
                    </a:lnTo>
                    <a:lnTo>
                      <a:pt x="186093" y="158750"/>
                    </a:lnTo>
                    <a:lnTo>
                      <a:pt x="184518" y="156210"/>
                    </a:lnTo>
                    <a:lnTo>
                      <a:pt x="183934" y="156210"/>
                    </a:lnTo>
                    <a:lnTo>
                      <a:pt x="183515" y="154940"/>
                    </a:lnTo>
                    <a:lnTo>
                      <a:pt x="182499" y="152400"/>
                    </a:lnTo>
                    <a:lnTo>
                      <a:pt x="180619" y="151130"/>
                    </a:lnTo>
                    <a:lnTo>
                      <a:pt x="180124" y="149860"/>
                    </a:lnTo>
                    <a:lnTo>
                      <a:pt x="180606" y="148590"/>
                    </a:lnTo>
                    <a:lnTo>
                      <a:pt x="180060" y="147320"/>
                    </a:lnTo>
                    <a:lnTo>
                      <a:pt x="178498" y="144780"/>
                    </a:lnTo>
                    <a:lnTo>
                      <a:pt x="177596" y="144780"/>
                    </a:lnTo>
                    <a:lnTo>
                      <a:pt x="177482" y="146050"/>
                    </a:lnTo>
                    <a:lnTo>
                      <a:pt x="177355" y="147320"/>
                    </a:lnTo>
                    <a:lnTo>
                      <a:pt x="177139" y="148590"/>
                    </a:lnTo>
                    <a:lnTo>
                      <a:pt x="176606" y="151130"/>
                    </a:lnTo>
                    <a:lnTo>
                      <a:pt x="175971" y="153670"/>
                    </a:lnTo>
                    <a:lnTo>
                      <a:pt x="175996" y="160020"/>
                    </a:lnTo>
                    <a:lnTo>
                      <a:pt x="177355" y="161290"/>
                    </a:lnTo>
                    <a:lnTo>
                      <a:pt x="183248" y="161290"/>
                    </a:lnTo>
                    <a:lnTo>
                      <a:pt x="185928" y="162560"/>
                    </a:lnTo>
                    <a:lnTo>
                      <a:pt x="194729" y="165100"/>
                    </a:lnTo>
                    <a:lnTo>
                      <a:pt x="201066" y="167640"/>
                    </a:lnTo>
                    <a:lnTo>
                      <a:pt x="210629" y="168910"/>
                    </a:lnTo>
                    <a:lnTo>
                      <a:pt x="213893" y="170180"/>
                    </a:lnTo>
                    <a:lnTo>
                      <a:pt x="221005" y="170180"/>
                    </a:lnTo>
                    <a:lnTo>
                      <a:pt x="226161" y="171462"/>
                    </a:lnTo>
                    <a:lnTo>
                      <a:pt x="231267" y="168910"/>
                    </a:lnTo>
                    <a:lnTo>
                      <a:pt x="233019" y="167640"/>
                    </a:lnTo>
                    <a:lnTo>
                      <a:pt x="239026" y="163830"/>
                    </a:lnTo>
                    <a:lnTo>
                      <a:pt x="240118" y="163830"/>
                    </a:lnTo>
                    <a:lnTo>
                      <a:pt x="238264" y="168910"/>
                    </a:lnTo>
                    <a:lnTo>
                      <a:pt x="239636" y="168910"/>
                    </a:lnTo>
                    <a:lnTo>
                      <a:pt x="240766" y="167640"/>
                    </a:lnTo>
                    <a:lnTo>
                      <a:pt x="242963" y="167640"/>
                    </a:lnTo>
                    <a:lnTo>
                      <a:pt x="243751" y="166370"/>
                    </a:lnTo>
                    <a:lnTo>
                      <a:pt x="245618" y="166370"/>
                    </a:lnTo>
                    <a:lnTo>
                      <a:pt x="245618" y="167640"/>
                    </a:lnTo>
                    <a:lnTo>
                      <a:pt x="245618" y="167855"/>
                    </a:lnTo>
                    <a:lnTo>
                      <a:pt x="244436" y="168910"/>
                    </a:lnTo>
                    <a:lnTo>
                      <a:pt x="243230" y="170180"/>
                    </a:lnTo>
                    <a:lnTo>
                      <a:pt x="241858" y="171513"/>
                    </a:lnTo>
                    <a:lnTo>
                      <a:pt x="244475" y="172720"/>
                    </a:lnTo>
                    <a:lnTo>
                      <a:pt x="249948" y="170180"/>
                    </a:lnTo>
                    <a:lnTo>
                      <a:pt x="252806" y="170180"/>
                    </a:lnTo>
                    <a:lnTo>
                      <a:pt x="254749" y="172720"/>
                    </a:lnTo>
                    <a:lnTo>
                      <a:pt x="254749" y="170180"/>
                    </a:lnTo>
                    <a:lnTo>
                      <a:pt x="254444" y="170180"/>
                    </a:lnTo>
                    <a:lnTo>
                      <a:pt x="253441" y="168516"/>
                    </a:lnTo>
                    <a:lnTo>
                      <a:pt x="253441" y="167640"/>
                    </a:lnTo>
                    <a:lnTo>
                      <a:pt x="253441" y="137160"/>
                    </a:lnTo>
                    <a:lnTo>
                      <a:pt x="258114" y="137160"/>
                    </a:lnTo>
                    <a:lnTo>
                      <a:pt x="259105" y="138430"/>
                    </a:lnTo>
                    <a:lnTo>
                      <a:pt x="260680" y="137160"/>
                    </a:lnTo>
                    <a:lnTo>
                      <a:pt x="263855" y="137160"/>
                    </a:lnTo>
                    <a:lnTo>
                      <a:pt x="264947" y="138430"/>
                    </a:lnTo>
                    <a:lnTo>
                      <a:pt x="266738" y="137160"/>
                    </a:lnTo>
                    <a:lnTo>
                      <a:pt x="268757" y="137160"/>
                    </a:lnTo>
                    <a:lnTo>
                      <a:pt x="267766" y="138430"/>
                    </a:lnTo>
                    <a:lnTo>
                      <a:pt x="268770" y="139700"/>
                    </a:lnTo>
                    <a:lnTo>
                      <a:pt x="272770" y="137160"/>
                    </a:lnTo>
                    <a:lnTo>
                      <a:pt x="491871" y="137160"/>
                    </a:lnTo>
                    <a:lnTo>
                      <a:pt x="495909" y="139712"/>
                    </a:lnTo>
                    <a:lnTo>
                      <a:pt x="496925" y="138442"/>
                    </a:lnTo>
                    <a:lnTo>
                      <a:pt x="495922" y="137172"/>
                    </a:lnTo>
                    <a:lnTo>
                      <a:pt x="495579" y="137172"/>
                    </a:lnTo>
                    <a:lnTo>
                      <a:pt x="497928" y="137160"/>
                    </a:lnTo>
                    <a:lnTo>
                      <a:pt x="499732" y="138442"/>
                    </a:lnTo>
                    <a:lnTo>
                      <a:pt x="500824" y="137172"/>
                    </a:lnTo>
                    <a:lnTo>
                      <a:pt x="503999" y="137160"/>
                    </a:lnTo>
                    <a:lnTo>
                      <a:pt x="505587" y="138442"/>
                    </a:lnTo>
                    <a:lnTo>
                      <a:pt x="506564" y="137172"/>
                    </a:lnTo>
                    <a:lnTo>
                      <a:pt x="510933" y="137160"/>
                    </a:lnTo>
                    <a:lnTo>
                      <a:pt x="510933" y="167640"/>
                    </a:lnTo>
                    <a:lnTo>
                      <a:pt x="511429" y="167640"/>
                    </a:lnTo>
                    <a:lnTo>
                      <a:pt x="511759" y="167652"/>
                    </a:lnTo>
                    <a:lnTo>
                      <a:pt x="510235" y="170192"/>
                    </a:lnTo>
                    <a:lnTo>
                      <a:pt x="508635" y="170192"/>
                    </a:lnTo>
                    <a:lnTo>
                      <a:pt x="507707" y="171526"/>
                    </a:lnTo>
                    <a:lnTo>
                      <a:pt x="507225" y="171526"/>
                    </a:lnTo>
                    <a:lnTo>
                      <a:pt x="506272" y="172732"/>
                    </a:lnTo>
                    <a:lnTo>
                      <a:pt x="506247" y="175272"/>
                    </a:lnTo>
                    <a:lnTo>
                      <a:pt x="506831" y="175272"/>
                    </a:lnTo>
                    <a:lnTo>
                      <a:pt x="506857" y="176542"/>
                    </a:lnTo>
                    <a:lnTo>
                      <a:pt x="505942" y="179082"/>
                    </a:lnTo>
                    <a:lnTo>
                      <a:pt x="506717" y="181622"/>
                    </a:lnTo>
                    <a:lnTo>
                      <a:pt x="507504" y="182892"/>
                    </a:lnTo>
                    <a:lnTo>
                      <a:pt x="508228" y="182892"/>
                    </a:lnTo>
                    <a:lnTo>
                      <a:pt x="508431" y="181622"/>
                    </a:lnTo>
                    <a:lnTo>
                      <a:pt x="509168" y="179082"/>
                    </a:lnTo>
                    <a:lnTo>
                      <a:pt x="509930" y="177812"/>
                    </a:lnTo>
                    <a:lnTo>
                      <a:pt x="512051" y="177812"/>
                    </a:lnTo>
                    <a:lnTo>
                      <a:pt x="512051" y="180263"/>
                    </a:lnTo>
                    <a:lnTo>
                      <a:pt x="512749" y="179971"/>
                    </a:lnTo>
                    <a:lnTo>
                      <a:pt x="512419" y="180352"/>
                    </a:lnTo>
                    <a:lnTo>
                      <a:pt x="508457" y="181622"/>
                    </a:lnTo>
                    <a:lnTo>
                      <a:pt x="512724" y="181622"/>
                    </a:lnTo>
                    <a:lnTo>
                      <a:pt x="514045" y="179438"/>
                    </a:lnTo>
                    <a:lnTo>
                      <a:pt x="515404" y="178866"/>
                    </a:lnTo>
                    <a:lnTo>
                      <a:pt x="518985" y="177812"/>
                    </a:lnTo>
                    <a:lnTo>
                      <a:pt x="523087" y="177812"/>
                    </a:lnTo>
                    <a:lnTo>
                      <a:pt x="523087" y="176707"/>
                    </a:lnTo>
                    <a:lnTo>
                      <a:pt x="523240" y="176733"/>
                    </a:lnTo>
                    <a:lnTo>
                      <a:pt x="523468" y="176745"/>
                    </a:lnTo>
                    <a:lnTo>
                      <a:pt x="523557" y="176593"/>
                    </a:lnTo>
                    <a:lnTo>
                      <a:pt x="523506" y="176390"/>
                    </a:lnTo>
                    <a:lnTo>
                      <a:pt x="523303" y="176364"/>
                    </a:lnTo>
                    <a:lnTo>
                      <a:pt x="523100" y="176276"/>
                    </a:lnTo>
                    <a:lnTo>
                      <a:pt x="522947" y="176377"/>
                    </a:lnTo>
                    <a:lnTo>
                      <a:pt x="520700" y="175272"/>
                    </a:lnTo>
                    <a:lnTo>
                      <a:pt x="518579" y="175272"/>
                    </a:lnTo>
                    <a:lnTo>
                      <a:pt x="517639" y="174993"/>
                    </a:lnTo>
                    <a:lnTo>
                      <a:pt x="517639" y="174586"/>
                    </a:lnTo>
                    <a:lnTo>
                      <a:pt x="516305" y="174586"/>
                    </a:lnTo>
                    <a:lnTo>
                      <a:pt x="510184" y="172732"/>
                    </a:lnTo>
                    <a:lnTo>
                      <a:pt x="509943" y="172732"/>
                    </a:lnTo>
                    <a:lnTo>
                      <a:pt x="511898" y="170192"/>
                    </a:lnTo>
                    <a:lnTo>
                      <a:pt x="514743" y="170192"/>
                    </a:lnTo>
                    <a:lnTo>
                      <a:pt x="520217" y="172732"/>
                    </a:lnTo>
                    <a:lnTo>
                      <a:pt x="522846" y="171526"/>
                    </a:lnTo>
                    <a:lnTo>
                      <a:pt x="521462" y="170192"/>
                    </a:lnTo>
                    <a:lnTo>
                      <a:pt x="519645" y="168922"/>
                    </a:lnTo>
                    <a:lnTo>
                      <a:pt x="518515" y="167640"/>
                    </a:lnTo>
                    <a:lnTo>
                      <a:pt x="518756" y="167640"/>
                    </a:lnTo>
                    <a:lnTo>
                      <a:pt x="518756" y="166382"/>
                    </a:lnTo>
                    <a:lnTo>
                      <a:pt x="520928" y="166382"/>
                    </a:lnTo>
                    <a:lnTo>
                      <a:pt x="523938" y="167652"/>
                    </a:lnTo>
                    <a:lnTo>
                      <a:pt x="525043" y="168922"/>
                    </a:lnTo>
                    <a:lnTo>
                      <a:pt x="526415" y="168922"/>
                    </a:lnTo>
                    <a:lnTo>
                      <a:pt x="525437" y="166382"/>
                    </a:lnTo>
                    <a:lnTo>
                      <a:pt x="524446" y="163842"/>
                    </a:lnTo>
                    <a:lnTo>
                      <a:pt x="525653" y="163842"/>
                    </a:lnTo>
                    <a:lnTo>
                      <a:pt x="531660" y="167652"/>
                    </a:lnTo>
                    <a:lnTo>
                      <a:pt x="533425" y="168922"/>
                    </a:lnTo>
                    <a:lnTo>
                      <a:pt x="535139" y="170192"/>
                    </a:lnTo>
                    <a:lnTo>
                      <a:pt x="538518" y="171462"/>
                    </a:lnTo>
                    <a:lnTo>
                      <a:pt x="543687" y="170192"/>
                    </a:lnTo>
                    <a:lnTo>
                      <a:pt x="550786" y="170192"/>
                    </a:lnTo>
                    <a:lnTo>
                      <a:pt x="554050" y="168922"/>
                    </a:lnTo>
                    <a:lnTo>
                      <a:pt x="563626" y="167652"/>
                    </a:lnTo>
                    <a:lnTo>
                      <a:pt x="566801" y="166382"/>
                    </a:lnTo>
                    <a:lnTo>
                      <a:pt x="569963" y="165112"/>
                    </a:lnTo>
                    <a:lnTo>
                      <a:pt x="578751" y="162572"/>
                    </a:lnTo>
                    <a:lnTo>
                      <a:pt x="581444" y="161302"/>
                    </a:lnTo>
                    <a:lnTo>
                      <a:pt x="587336" y="161302"/>
                    </a:lnTo>
                    <a:lnTo>
                      <a:pt x="588695" y="160032"/>
                    </a:lnTo>
                    <a:lnTo>
                      <a:pt x="588708" y="153682"/>
                    </a:lnTo>
                    <a:lnTo>
                      <a:pt x="588073" y="151142"/>
                    </a:lnTo>
                    <a:lnTo>
                      <a:pt x="587324" y="147332"/>
                    </a:lnTo>
                    <a:lnTo>
                      <a:pt x="587209" y="146062"/>
                    </a:lnTo>
                    <a:lnTo>
                      <a:pt x="587082" y="144792"/>
                    </a:lnTo>
                    <a:lnTo>
                      <a:pt x="586193" y="144792"/>
                    </a:lnTo>
                    <a:lnTo>
                      <a:pt x="584619" y="147332"/>
                    </a:lnTo>
                    <a:lnTo>
                      <a:pt x="584085" y="148602"/>
                    </a:lnTo>
                    <a:lnTo>
                      <a:pt x="584555" y="149872"/>
                    </a:lnTo>
                    <a:lnTo>
                      <a:pt x="584060" y="151142"/>
                    </a:lnTo>
                    <a:lnTo>
                      <a:pt x="582193" y="152412"/>
                    </a:lnTo>
                    <a:lnTo>
                      <a:pt x="581291" y="154952"/>
                    </a:lnTo>
                    <a:lnTo>
                      <a:pt x="580745" y="156222"/>
                    </a:lnTo>
                    <a:lnTo>
                      <a:pt x="580161" y="156222"/>
                    </a:lnTo>
                    <a:lnTo>
                      <a:pt x="578586" y="158762"/>
                    </a:lnTo>
                    <a:lnTo>
                      <a:pt x="579450" y="158762"/>
                    </a:lnTo>
                    <a:lnTo>
                      <a:pt x="576757" y="160032"/>
                    </a:lnTo>
                    <a:lnTo>
                      <a:pt x="574763" y="160032"/>
                    </a:lnTo>
                    <a:lnTo>
                      <a:pt x="572973" y="161302"/>
                    </a:lnTo>
                    <a:lnTo>
                      <a:pt x="568363" y="161302"/>
                    </a:lnTo>
                    <a:lnTo>
                      <a:pt x="568591" y="160032"/>
                    </a:lnTo>
                    <a:lnTo>
                      <a:pt x="569734" y="153682"/>
                    </a:lnTo>
                    <a:lnTo>
                      <a:pt x="569239" y="151142"/>
                    </a:lnTo>
                    <a:lnTo>
                      <a:pt x="569023" y="151142"/>
                    </a:lnTo>
                    <a:lnTo>
                      <a:pt x="567156" y="153682"/>
                    </a:lnTo>
                    <a:lnTo>
                      <a:pt x="565429" y="156222"/>
                    </a:lnTo>
                    <a:lnTo>
                      <a:pt x="563041" y="158762"/>
                    </a:lnTo>
                    <a:lnTo>
                      <a:pt x="560920" y="160032"/>
                    </a:lnTo>
                    <a:lnTo>
                      <a:pt x="559981" y="158762"/>
                    </a:lnTo>
                    <a:lnTo>
                      <a:pt x="560095" y="149872"/>
                    </a:lnTo>
                    <a:lnTo>
                      <a:pt x="568667" y="123202"/>
                    </a:lnTo>
                    <a:lnTo>
                      <a:pt x="567232" y="123202"/>
                    </a:lnTo>
                    <a:lnTo>
                      <a:pt x="566216" y="125742"/>
                    </a:lnTo>
                    <a:lnTo>
                      <a:pt x="562787" y="130822"/>
                    </a:lnTo>
                    <a:lnTo>
                      <a:pt x="559904" y="137172"/>
                    </a:lnTo>
                    <a:lnTo>
                      <a:pt x="557288" y="148602"/>
                    </a:lnTo>
                    <a:lnTo>
                      <a:pt x="557377" y="161302"/>
                    </a:lnTo>
                    <a:lnTo>
                      <a:pt x="557720" y="162572"/>
                    </a:lnTo>
                    <a:lnTo>
                      <a:pt x="557263" y="163842"/>
                    </a:lnTo>
                    <a:lnTo>
                      <a:pt x="555421" y="166382"/>
                    </a:lnTo>
                    <a:lnTo>
                      <a:pt x="555040" y="166382"/>
                    </a:lnTo>
                    <a:lnTo>
                      <a:pt x="554710" y="165112"/>
                    </a:lnTo>
                    <a:lnTo>
                      <a:pt x="554367" y="163842"/>
                    </a:lnTo>
                    <a:lnTo>
                      <a:pt x="552945" y="158762"/>
                    </a:lnTo>
                    <a:lnTo>
                      <a:pt x="552500" y="157784"/>
                    </a:lnTo>
                    <a:lnTo>
                      <a:pt x="552500" y="167652"/>
                    </a:lnTo>
                    <a:lnTo>
                      <a:pt x="551751" y="167652"/>
                    </a:lnTo>
                    <a:lnTo>
                      <a:pt x="547865" y="168922"/>
                    </a:lnTo>
                    <a:lnTo>
                      <a:pt x="536105" y="168922"/>
                    </a:lnTo>
                    <a:lnTo>
                      <a:pt x="540550" y="160032"/>
                    </a:lnTo>
                    <a:lnTo>
                      <a:pt x="541388" y="161302"/>
                    </a:lnTo>
                    <a:lnTo>
                      <a:pt x="541616" y="161302"/>
                    </a:lnTo>
                    <a:lnTo>
                      <a:pt x="544055" y="162572"/>
                    </a:lnTo>
                    <a:lnTo>
                      <a:pt x="546938" y="165112"/>
                    </a:lnTo>
                    <a:lnTo>
                      <a:pt x="550633" y="166382"/>
                    </a:lnTo>
                    <a:lnTo>
                      <a:pt x="552500" y="167652"/>
                    </a:lnTo>
                    <a:lnTo>
                      <a:pt x="552500" y="157784"/>
                    </a:lnTo>
                    <a:lnTo>
                      <a:pt x="551230" y="154952"/>
                    </a:lnTo>
                    <a:lnTo>
                      <a:pt x="551307" y="147332"/>
                    </a:lnTo>
                    <a:lnTo>
                      <a:pt x="551319" y="146062"/>
                    </a:lnTo>
                    <a:lnTo>
                      <a:pt x="552399" y="139712"/>
                    </a:lnTo>
                    <a:lnTo>
                      <a:pt x="556082" y="130822"/>
                    </a:lnTo>
                    <a:lnTo>
                      <a:pt x="558723" y="123202"/>
                    </a:lnTo>
                    <a:lnTo>
                      <a:pt x="560527" y="119494"/>
                    </a:lnTo>
                    <a:lnTo>
                      <a:pt x="561809" y="116852"/>
                    </a:lnTo>
                    <a:lnTo>
                      <a:pt x="565607" y="111772"/>
                    </a:lnTo>
                    <a:lnTo>
                      <a:pt x="568248" y="107962"/>
                    </a:lnTo>
                    <a:lnTo>
                      <a:pt x="571703" y="104152"/>
                    </a:lnTo>
                    <a:lnTo>
                      <a:pt x="579272" y="97802"/>
                    </a:lnTo>
                    <a:lnTo>
                      <a:pt x="582422" y="88912"/>
                    </a:lnTo>
                    <a:lnTo>
                      <a:pt x="583526" y="82562"/>
                    </a:lnTo>
                    <a:lnTo>
                      <a:pt x="583615" y="80022"/>
                    </a:lnTo>
                    <a:lnTo>
                      <a:pt x="583653" y="78752"/>
                    </a:lnTo>
                    <a:lnTo>
                      <a:pt x="584962" y="83832"/>
                    </a:lnTo>
                    <a:lnTo>
                      <a:pt x="584873" y="85102"/>
                    </a:lnTo>
                    <a:lnTo>
                      <a:pt x="584771" y="86372"/>
                    </a:lnTo>
                    <a:lnTo>
                      <a:pt x="584682" y="87642"/>
                    </a:lnTo>
                    <a:lnTo>
                      <a:pt x="584581" y="88912"/>
                    </a:lnTo>
                    <a:lnTo>
                      <a:pt x="584009" y="92722"/>
                    </a:lnTo>
                    <a:lnTo>
                      <a:pt x="584276" y="93992"/>
                    </a:lnTo>
                    <a:lnTo>
                      <a:pt x="583730" y="97802"/>
                    </a:lnTo>
                    <a:lnTo>
                      <a:pt x="582256" y="100342"/>
                    </a:lnTo>
                    <a:lnTo>
                      <a:pt x="581545" y="104152"/>
                    </a:lnTo>
                    <a:lnTo>
                      <a:pt x="582904" y="105422"/>
                    </a:lnTo>
                    <a:lnTo>
                      <a:pt x="583895" y="110502"/>
                    </a:lnTo>
                    <a:lnTo>
                      <a:pt x="582079" y="111772"/>
                    </a:lnTo>
                    <a:lnTo>
                      <a:pt x="581406" y="116852"/>
                    </a:lnTo>
                    <a:lnTo>
                      <a:pt x="582726" y="120662"/>
                    </a:lnTo>
                    <a:lnTo>
                      <a:pt x="582625" y="124472"/>
                    </a:lnTo>
                    <a:lnTo>
                      <a:pt x="582383" y="125742"/>
                    </a:lnTo>
                    <a:lnTo>
                      <a:pt x="581977" y="129552"/>
                    </a:lnTo>
                    <a:lnTo>
                      <a:pt x="583082" y="128282"/>
                    </a:lnTo>
                    <a:lnTo>
                      <a:pt x="585216" y="123202"/>
                    </a:lnTo>
                    <a:lnTo>
                      <a:pt x="586803" y="118122"/>
                    </a:lnTo>
                    <a:lnTo>
                      <a:pt x="587806" y="115582"/>
                    </a:lnTo>
                    <a:lnTo>
                      <a:pt x="590169" y="114312"/>
                    </a:lnTo>
                    <a:lnTo>
                      <a:pt x="590715" y="114312"/>
                    </a:lnTo>
                    <a:lnTo>
                      <a:pt x="591883" y="111772"/>
                    </a:lnTo>
                    <a:lnTo>
                      <a:pt x="591248" y="115582"/>
                    </a:lnTo>
                    <a:lnTo>
                      <a:pt x="590550" y="118122"/>
                    </a:lnTo>
                    <a:lnTo>
                      <a:pt x="590283" y="119494"/>
                    </a:lnTo>
                    <a:lnTo>
                      <a:pt x="590219" y="120662"/>
                    </a:lnTo>
                    <a:lnTo>
                      <a:pt x="589572" y="121932"/>
                    </a:lnTo>
                    <a:lnTo>
                      <a:pt x="588467" y="121932"/>
                    </a:lnTo>
                    <a:lnTo>
                      <a:pt x="587248" y="124472"/>
                    </a:lnTo>
                    <a:lnTo>
                      <a:pt x="586867" y="125742"/>
                    </a:lnTo>
                    <a:lnTo>
                      <a:pt x="586562" y="128282"/>
                    </a:lnTo>
                    <a:lnTo>
                      <a:pt x="587400" y="129552"/>
                    </a:lnTo>
                    <a:lnTo>
                      <a:pt x="586549" y="132092"/>
                    </a:lnTo>
                    <a:lnTo>
                      <a:pt x="585533" y="132092"/>
                    </a:lnTo>
                    <a:lnTo>
                      <a:pt x="584593" y="133362"/>
                    </a:lnTo>
                    <a:lnTo>
                      <a:pt x="583984" y="134632"/>
                    </a:lnTo>
                    <a:lnTo>
                      <a:pt x="583133" y="136017"/>
                    </a:lnTo>
                    <a:lnTo>
                      <a:pt x="583565" y="138442"/>
                    </a:lnTo>
                    <a:lnTo>
                      <a:pt x="582942" y="140982"/>
                    </a:lnTo>
                    <a:lnTo>
                      <a:pt x="581977" y="143522"/>
                    </a:lnTo>
                    <a:lnTo>
                      <a:pt x="582104" y="144792"/>
                    </a:lnTo>
                    <a:lnTo>
                      <a:pt x="582117" y="145021"/>
                    </a:lnTo>
                    <a:lnTo>
                      <a:pt x="582091" y="145224"/>
                    </a:lnTo>
                    <a:lnTo>
                      <a:pt x="582218" y="146062"/>
                    </a:lnTo>
                    <a:lnTo>
                      <a:pt x="582663" y="146062"/>
                    </a:lnTo>
                    <a:lnTo>
                      <a:pt x="583717" y="144792"/>
                    </a:lnTo>
                    <a:lnTo>
                      <a:pt x="583603" y="143522"/>
                    </a:lnTo>
                    <a:lnTo>
                      <a:pt x="583488" y="142252"/>
                    </a:lnTo>
                    <a:lnTo>
                      <a:pt x="585000" y="140982"/>
                    </a:lnTo>
                    <a:lnTo>
                      <a:pt x="587654" y="138442"/>
                    </a:lnTo>
                    <a:lnTo>
                      <a:pt x="588886" y="139712"/>
                    </a:lnTo>
                    <a:lnTo>
                      <a:pt x="588213" y="142252"/>
                    </a:lnTo>
                    <a:lnTo>
                      <a:pt x="588327" y="147332"/>
                    </a:lnTo>
                    <a:lnTo>
                      <a:pt x="590765" y="151142"/>
                    </a:lnTo>
                    <a:lnTo>
                      <a:pt x="595249" y="152412"/>
                    </a:lnTo>
                    <a:lnTo>
                      <a:pt x="597192" y="152412"/>
                    </a:lnTo>
                    <a:lnTo>
                      <a:pt x="599173" y="156222"/>
                    </a:lnTo>
                    <a:lnTo>
                      <a:pt x="599249" y="157492"/>
                    </a:lnTo>
                    <a:lnTo>
                      <a:pt x="599313" y="158762"/>
                    </a:lnTo>
                    <a:lnTo>
                      <a:pt x="599376" y="160032"/>
                    </a:lnTo>
                    <a:lnTo>
                      <a:pt x="598208" y="162572"/>
                    </a:lnTo>
                    <a:lnTo>
                      <a:pt x="595845" y="166382"/>
                    </a:lnTo>
                    <a:lnTo>
                      <a:pt x="594042" y="166382"/>
                    </a:lnTo>
                    <a:lnTo>
                      <a:pt x="591629" y="167652"/>
                    </a:lnTo>
                    <a:lnTo>
                      <a:pt x="589559" y="170192"/>
                    </a:lnTo>
                    <a:lnTo>
                      <a:pt x="582256" y="172732"/>
                    </a:lnTo>
                    <a:lnTo>
                      <a:pt x="576326" y="172732"/>
                    </a:lnTo>
                    <a:lnTo>
                      <a:pt x="571969" y="174002"/>
                    </a:lnTo>
                    <a:lnTo>
                      <a:pt x="568807" y="174002"/>
                    </a:lnTo>
                    <a:lnTo>
                      <a:pt x="566928" y="175272"/>
                    </a:lnTo>
                    <a:lnTo>
                      <a:pt x="562127" y="176542"/>
                    </a:lnTo>
                    <a:lnTo>
                      <a:pt x="558914" y="176542"/>
                    </a:lnTo>
                    <a:lnTo>
                      <a:pt x="552869" y="179082"/>
                    </a:lnTo>
                    <a:lnTo>
                      <a:pt x="549338" y="179082"/>
                    </a:lnTo>
                    <a:lnTo>
                      <a:pt x="546176" y="180352"/>
                    </a:lnTo>
                    <a:lnTo>
                      <a:pt x="552869" y="180352"/>
                    </a:lnTo>
                    <a:lnTo>
                      <a:pt x="559790" y="179082"/>
                    </a:lnTo>
                    <a:lnTo>
                      <a:pt x="566724" y="179082"/>
                    </a:lnTo>
                    <a:lnTo>
                      <a:pt x="573455" y="177812"/>
                    </a:lnTo>
                    <a:lnTo>
                      <a:pt x="575614" y="177812"/>
                    </a:lnTo>
                    <a:lnTo>
                      <a:pt x="577875" y="176542"/>
                    </a:lnTo>
                    <a:lnTo>
                      <a:pt x="584873" y="176542"/>
                    </a:lnTo>
                    <a:lnTo>
                      <a:pt x="589711" y="175272"/>
                    </a:lnTo>
                    <a:lnTo>
                      <a:pt x="592124" y="176542"/>
                    </a:lnTo>
                    <a:lnTo>
                      <a:pt x="594804" y="175272"/>
                    </a:lnTo>
                    <a:lnTo>
                      <a:pt x="596887" y="175272"/>
                    </a:lnTo>
                    <a:lnTo>
                      <a:pt x="602869" y="174002"/>
                    </a:lnTo>
                    <a:lnTo>
                      <a:pt x="603707" y="168922"/>
                    </a:lnTo>
                    <a:lnTo>
                      <a:pt x="603592" y="162572"/>
                    </a:lnTo>
                    <a:lnTo>
                      <a:pt x="603529" y="160032"/>
                    </a:lnTo>
                    <a:lnTo>
                      <a:pt x="602792" y="157492"/>
                    </a:lnTo>
                    <a:lnTo>
                      <a:pt x="604875" y="152412"/>
                    </a:lnTo>
                    <a:lnTo>
                      <a:pt x="606552" y="151142"/>
                    </a:lnTo>
                    <a:lnTo>
                      <a:pt x="608469" y="147332"/>
                    </a:lnTo>
                    <a:lnTo>
                      <a:pt x="608571" y="146062"/>
                    </a:lnTo>
                    <a:lnTo>
                      <a:pt x="608660" y="144792"/>
                    </a:lnTo>
                    <a:lnTo>
                      <a:pt x="609955" y="142252"/>
                    </a:lnTo>
                    <a:lnTo>
                      <a:pt x="609955" y="66090"/>
                    </a:lnTo>
                    <a:lnTo>
                      <a:pt x="607225" y="69862"/>
                    </a:lnTo>
                    <a:lnTo>
                      <a:pt x="603859" y="72402"/>
                    </a:lnTo>
                    <a:lnTo>
                      <a:pt x="598030" y="73672"/>
                    </a:lnTo>
                    <a:lnTo>
                      <a:pt x="590524" y="73672"/>
                    </a:lnTo>
                    <a:lnTo>
                      <a:pt x="587108" y="74942"/>
                    </a:lnTo>
                    <a:lnTo>
                      <a:pt x="585190" y="73672"/>
                    </a:lnTo>
                    <a:lnTo>
                      <a:pt x="585444" y="72402"/>
                    </a:lnTo>
                    <a:lnTo>
                      <a:pt x="582714" y="71132"/>
                    </a:lnTo>
                    <a:lnTo>
                      <a:pt x="581037" y="73672"/>
                    </a:lnTo>
                    <a:lnTo>
                      <a:pt x="574979" y="73672"/>
                    </a:lnTo>
                    <a:lnTo>
                      <a:pt x="572579" y="72402"/>
                    </a:lnTo>
                    <a:lnTo>
                      <a:pt x="570153" y="70916"/>
                    </a:lnTo>
                    <a:lnTo>
                      <a:pt x="570153" y="73672"/>
                    </a:lnTo>
                    <a:lnTo>
                      <a:pt x="567893" y="73672"/>
                    </a:lnTo>
                    <a:lnTo>
                      <a:pt x="565873" y="72402"/>
                    </a:lnTo>
                    <a:lnTo>
                      <a:pt x="563435" y="67322"/>
                    </a:lnTo>
                    <a:lnTo>
                      <a:pt x="563841" y="64782"/>
                    </a:lnTo>
                    <a:lnTo>
                      <a:pt x="564654" y="64782"/>
                    </a:lnTo>
                    <a:lnTo>
                      <a:pt x="564438" y="66052"/>
                    </a:lnTo>
                    <a:lnTo>
                      <a:pt x="564959" y="68592"/>
                    </a:lnTo>
                    <a:lnTo>
                      <a:pt x="566343" y="71132"/>
                    </a:lnTo>
                    <a:lnTo>
                      <a:pt x="568464" y="72402"/>
                    </a:lnTo>
                    <a:lnTo>
                      <a:pt x="570153" y="73672"/>
                    </a:lnTo>
                    <a:lnTo>
                      <a:pt x="570153" y="70916"/>
                    </a:lnTo>
                    <a:lnTo>
                      <a:pt x="568464" y="69862"/>
                    </a:lnTo>
                    <a:lnTo>
                      <a:pt x="569556" y="68592"/>
                    </a:lnTo>
                    <a:lnTo>
                      <a:pt x="570026" y="67322"/>
                    </a:lnTo>
                    <a:lnTo>
                      <a:pt x="570534" y="64782"/>
                    </a:lnTo>
                    <a:lnTo>
                      <a:pt x="570788" y="63512"/>
                    </a:lnTo>
                    <a:lnTo>
                      <a:pt x="572731" y="64782"/>
                    </a:lnTo>
                    <a:lnTo>
                      <a:pt x="575830" y="63512"/>
                    </a:lnTo>
                    <a:lnTo>
                      <a:pt x="576630" y="62242"/>
                    </a:lnTo>
                    <a:lnTo>
                      <a:pt x="577430" y="60972"/>
                    </a:lnTo>
                    <a:lnTo>
                      <a:pt x="575640" y="58432"/>
                    </a:lnTo>
                    <a:lnTo>
                      <a:pt x="574040" y="58432"/>
                    </a:lnTo>
                    <a:lnTo>
                      <a:pt x="572719" y="59702"/>
                    </a:lnTo>
                    <a:lnTo>
                      <a:pt x="572236" y="60972"/>
                    </a:lnTo>
                    <a:lnTo>
                      <a:pt x="570280" y="60972"/>
                    </a:lnTo>
                    <a:lnTo>
                      <a:pt x="567321" y="62242"/>
                    </a:lnTo>
                    <a:lnTo>
                      <a:pt x="566610" y="62242"/>
                    </a:lnTo>
                    <a:lnTo>
                      <a:pt x="567245" y="59702"/>
                    </a:lnTo>
                    <a:lnTo>
                      <a:pt x="567905" y="58432"/>
                    </a:lnTo>
                    <a:lnTo>
                      <a:pt x="569810" y="58432"/>
                    </a:lnTo>
                    <a:lnTo>
                      <a:pt x="571754" y="57162"/>
                    </a:lnTo>
                    <a:lnTo>
                      <a:pt x="572731" y="57162"/>
                    </a:lnTo>
                    <a:lnTo>
                      <a:pt x="574446" y="54622"/>
                    </a:lnTo>
                    <a:lnTo>
                      <a:pt x="576618" y="53352"/>
                    </a:lnTo>
                    <a:lnTo>
                      <a:pt x="580313" y="49542"/>
                    </a:lnTo>
                    <a:lnTo>
                      <a:pt x="581672" y="48387"/>
                    </a:lnTo>
                    <a:lnTo>
                      <a:pt x="585127" y="45732"/>
                    </a:lnTo>
                    <a:lnTo>
                      <a:pt x="586168" y="43192"/>
                    </a:lnTo>
                    <a:lnTo>
                      <a:pt x="589140" y="43192"/>
                    </a:lnTo>
                    <a:lnTo>
                      <a:pt x="587832" y="45732"/>
                    </a:lnTo>
                    <a:lnTo>
                      <a:pt x="585965" y="48387"/>
                    </a:lnTo>
                    <a:lnTo>
                      <a:pt x="585711" y="48387"/>
                    </a:lnTo>
                    <a:lnTo>
                      <a:pt x="579132" y="50812"/>
                    </a:lnTo>
                    <a:lnTo>
                      <a:pt x="577913" y="55892"/>
                    </a:lnTo>
                    <a:lnTo>
                      <a:pt x="577799" y="57162"/>
                    </a:lnTo>
                    <a:lnTo>
                      <a:pt x="578764" y="58432"/>
                    </a:lnTo>
                    <a:lnTo>
                      <a:pt x="580186" y="58432"/>
                    </a:lnTo>
                    <a:lnTo>
                      <a:pt x="581012" y="59702"/>
                    </a:lnTo>
                    <a:lnTo>
                      <a:pt x="580250" y="60972"/>
                    </a:lnTo>
                    <a:lnTo>
                      <a:pt x="579094" y="63512"/>
                    </a:lnTo>
                    <a:lnTo>
                      <a:pt x="577215" y="64782"/>
                    </a:lnTo>
                    <a:lnTo>
                      <a:pt x="575030" y="64782"/>
                    </a:lnTo>
                    <a:lnTo>
                      <a:pt x="575094" y="67322"/>
                    </a:lnTo>
                    <a:lnTo>
                      <a:pt x="577278" y="66052"/>
                    </a:lnTo>
                    <a:lnTo>
                      <a:pt x="578980" y="66052"/>
                    </a:lnTo>
                    <a:lnTo>
                      <a:pt x="578624" y="67322"/>
                    </a:lnTo>
                    <a:lnTo>
                      <a:pt x="582104" y="66052"/>
                    </a:lnTo>
                    <a:lnTo>
                      <a:pt x="579780" y="68592"/>
                    </a:lnTo>
                    <a:lnTo>
                      <a:pt x="578942" y="69862"/>
                    </a:lnTo>
                    <a:lnTo>
                      <a:pt x="577519" y="69862"/>
                    </a:lnTo>
                    <a:lnTo>
                      <a:pt x="576465" y="71132"/>
                    </a:lnTo>
                    <a:lnTo>
                      <a:pt x="574992" y="71132"/>
                    </a:lnTo>
                    <a:lnTo>
                      <a:pt x="575119" y="72402"/>
                    </a:lnTo>
                    <a:lnTo>
                      <a:pt x="578777" y="72402"/>
                    </a:lnTo>
                    <a:lnTo>
                      <a:pt x="581558" y="71132"/>
                    </a:lnTo>
                    <a:lnTo>
                      <a:pt x="584149" y="67322"/>
                    </a:lnTo>
                    <a:lnTo>
                      <a:pt x="588289" y="66052"/>
                    </a:lnTo>
                    <a:lnTo>
                      <a:pt x="590308" y="66052"/>
                    </a:lnTo>
                    <a:lnTo>
                      <a:pt x="589241" y="68592"/>
                    </a:lnTo>
                    <a:lnTo>
                      <a:pt x="586270" y="69862"/>
                    </a:lnTo>
                    <a:lnTo>
                      <a:pt x="584644" y="71132"/>
                    </a:lnTo>
                    <a:lnTo>
                      <a:pt x="585241" y="71132"/>
                    </a:lnTo>
                    <a:lnTo>
                      <a:pt x="590638" y="72402"/>
                    </a:lnTo>
                    <a:lnTo>
                      <a:pt x="597712" y="72402"/>
                    </a:lnTo>
                    <a:lnTo>
                      <a:pt x="603529" y="67322"/>
                    </a:lnTo>
                    <a:lnTo>
                      <a:pt x="606247" y="66052"/>
                    </a:lnTo>
                    <a:lnTo>
                      <a:pt x="609282" y="62242"/>
                    </a:lnTo>
                    <a:lnTo>
                      <a:pt x="610362" y="59702"/>
                    </a:lnTo>
                    <a:lnTo>
                      <a:pt x="610895" y="58432"/>
                    </a:lnTo>
                    <a:lnTo>
                      <a:pt x="612622" y="55892"/>
                    </a:lnTo>
                    <a:lnTo>
                      <a:pt x="612622" y="42113"/>
                    </a:lnTo>
                    <a:lnTo>
                      <a:pt x="611543" y="39382"/>
                    </a:lnTo>
                    <a:lnTo>
                      <a:pt x="612521" y="38112"/>
                    </a:lnTo>
                    <a:lnTo>
                      <a:pt x="613879" y="38112"/>
                    </a:lnTo>
                    <a:lnTo>
                      <a:pt x="614603" y="39382"/>
                    </a:lnTo>
                    <a:lnTo>
                      <a:pt x="615962" y="40652"/>
                    </a:lnTo>
                    <a:lnTo>
                      <a:pt x="615264" y="40652"/>
                    </a:lnTo>
                    <a:lnTo>
                      <a:pt x="615759" y="43192"/>
                    </a:lnTo>
                    <a:lnTo>
                      <a:pt x="617715" y="40652"/>
                    </a:lnTo>
                    <a:lnTo>
                      <a:pt x="617715" y="36588"/>
                    </a:lnTo>
                    <a:lnTo>
                      <a:pt x="617550" y="36842"/>
                    </a:lnTo>
                    <a:lnTo>
                      <a:pt x="616851" y="38112"/>
                    </a:lnTo>
                    <a:lnTo>
                      <a:pt x="616712" y="38112"/>
                    </a:lnTo>
                    <a:lnTo>
                      <a:pt x="614807" y="36842"/>
                    </a:lnTo>
                    <a:lnTo>
                      <a:pt x="614857" y="35572"/>
                    </a:lnTo>
                    <a:lnTo>
                      <a:pt x="616521" y="34302"/>
                    </a:lnTo>
                    <a:lnTo>
                      <a:pt x="616991" y="34302"/>
                    </a:lnTo>
                    <a:lnTo>
                      <a:pt x="620306" y="30492"/>
                    </a:lnTo>
                    <a:lnTo>
                      <a:pt x="620953" y="25412"/>
                    </a:lnTo>
                    <a:lnTo>
                      <a:pt x="621055" y="24142"/>
                    </a:lnTo>
                    <a:lnTo>
                      <a:pt x="621157" y="22872"/>
                    </a:lnTo>
                    <a:lnTo>
                      <a:pt x="621245" y="21602"/>
                    </a:lnTo>
                    <a:lnTo>
                      <a:pt x="621347" y="20332"/>
                    </a:lnTo>
                    <a:lnTo>
                      <a:pt x="621436" y="19062"/>
                    </a:lnTo>
                    <a:lnTo>
                      <a:pt x="621093" y="19062"/>
                    </a:lnTo>
                    <a:lnTo>
                      <a:pt x="619823" y="20332"/>
                    </a:lnTo>
                    <a:lnTo>
                      <a:pt x="618998" y="22872"/>
                    </a:lnTo>
                    <a:lnTo>
                      <a:pt x="617575" y="25412"/>
                    </a:lnTo>
                    <a:lnTo>
                      <a:pt x="616356" y="25412"/>
                    </a:lnTo>
                    <a:lnTo>
                      <a:pt x="615772" y="20332"/>
                    </a:lnTo>
                    <a:lnTo>
                      <a:pt x="615848" y="19062"/>
                    </a:lnTo>
                    <a:lnTo>
                      <a:pt x="615911" y="17792"/>
                    </a:lnTo>
                    <a:lnTo>
                      <a:pt x="616534" y="16522"/>
                    </a:lnTo>
                    <a:lnTo>
                      <a:pt x="617093" y="13982"/>
                    </a:lnTo>
                    <a:lnTo>
                      <a:pt x="617486" y="12712"/>
                    </a:lnTo>
                    <a:lnTo>
                      <a:pt x="618451" y="10172"/>
                    </a:lnTo>
                    <a:lnTo>
                      <a:pt x="619594" y="8902"/>
                    </a:lnTo>
                    <a:lnTo>
                      <a:pt x="618693" y="7632"/>
                    </a:lnTo>
                    <a:lnTo>
                      <a:pt x="616775" y="10172"/>
                    </a:lnTo>
                    <a:lnTo>
                      <a:pt x="615632" y="11442"/>
                    </a:lnTo>
                    <a:lnTo>
                      <a:pt x="613778" y="12712"/>
                    </a:lnTo>
                    <a:lnTo>
                      <a:pt x="610730" y="19062"/>
                    </a:lnTo>
                    <a:lnTo>
                      <a:pt x="611784" y="25412"/>
                    </a:lnTo>
                    <a:lnTo>
                      <a:pt x="611733" y="34302"/>
                    </a:lnTo>
                    <a:lnTo>
                      <a:pt x="610984" y="35166"/>
                    </a:lnTo>
                    <a:lnTo>
                      <a:pt x="610984" y="49542"/>
                    </a:lnTo>
                    <a:lnTo>
                      <a:pt x="610730" y="50812"/>
                    </a:lnTo>
                    <a:lnTo>
                      <a:pt x="610387" y="52082"/>
                    </a:lnTo>
                    <a:lnTo>
                      <a:pt x="609841" y="54622"/>
                    </a:lnTo>
                    <a:lnTo>
                      <a:pt x="608799" y="55892"/>
                    </a:lnTo>
                    <a:lnTo>
                      <a:pt x="606844" y="57162"/>
                    </a:lnTo>
                    <a:lnTo>
                      <a:pt x="603364" y="58432"/>
                    </a:lnTo>
                    <a:lnTo>
                      <a:pt x="600367" y="59702"/>
                    </a:lnTo>
                    <a:lnTo>
                      <a:pt x="598017" y="59702"/>
                    </a:lnTo>
                    <a:lnTo>
                      <a:pt x="602157" y="58432"/>
                    </a:lnTo>
                    <a:lnTo>
                      <a:pt x="605370" y="54622"/>
                    </a:lnTo>
                    <a:lnTo>
                      <a:pt x="608025" y="53352"/>
                    </a:lnTo>
                    <a:lnTo>
                      <a:pt x="608812" y="52082"/>
                    </a:lnTo>
                    <a:lnTo>
                      <a:pt x="609892" y="52082"/>
                    </a:lnTo>
                    <a:lnTo>
                      <a:pt x="610704" y="50812"/>
                    </a:lnTo>
                    <a:lnTo>
                      <a:pt x="610984" y="49542"/>
                    </a:lnTo>
                    <a:lnTo>
                      <a:pt x="610984" y="35166"/>
                    </a:lnTo>
                    <a:lnTo>
                      <a:pt x="610628" y="35572"/>
                    </a:lnTo>
                    <a:lnTo>
                      <a:pt x="610362" y="33032"/>
                    </a:lnTo>
                    <a:lnTo>
                      <a:pt x="610908" y="30492"/>
                    </a:lnTo>
                    <a:lnTo>
                      <a:pt x="609384" y="29222"/>
                    </a:lnTo>
                    <a:lnTo>
                      <a:pt x="608711" y="30492"/>
                    </a:lnTo>
                    <a:lnTo>
                      <a:pt x="608215" y="29222"/>
                    </a:lnTo>
                    <a:lnTo>
                      <a:pt x="608926" y="26682"/>
                    </a:lnTo>
                    <a:lnTo>
                      <a:pt x="609053" y="25412"/>
                    </a:lnTo>
                    <a:lnTo>
                      <a:pt x="609498" y="22872"/>
                    </a:lnTo>
                    <a:lnTo>
                      <a:pt x="609587" y="21602"/>
                    </a:lnTo>
                    <a:lnTo>
                      <a:pt x="609676" y="20332"/>
                    </a:lnTo>
                    <a:lnTo>
                      <a:pt x="609765" y="19062"/>
                    </a:lnTo>
                    <a:lnTo>
                      <a:pt x="609841" y="17792"/>
                    </a:lnTo>
                    <a:lnTo>
                      <a:pt x="613524" y="11442"/>
                    </a:lnTo>
                    <a:lnTo>
                      <a:pt x="616343" y="8902"/>
                    </a:lnTo>
                    <a:lnTo>
                      <a:pt x="618756" y="6362"/>
                    </a:lnTo>
                    <a:lnTo>
                      <a:pt x="619467" y="5092"/>
                    </a:lnTo>
                    <a:lnTo>
                      <a:pt x="619925" y="5092"/>
                    </a:lnTo>
                    <a:lnTo>
                      <a:pt x="620204" y="3822"/>
                    </a:lnTo>
                    <a:lnTo>
                      <a:pt x="623036" y="10172"/>
                    </a:lnTo>
                    <a:lnTo>
                      <a:pt x="624979" y="16522"/>
                    </a:lnTo>
                    <a:lnTo>
                      <a:pt x="624979" y="8851"/>
                    </a:lnTo>
                    <a:lnTo>
                      <a:pt x="622744" y="3822"/>
                    </a:lnTo>
                    <a:lnTo>
                      <a:pt x="620699" y="1282"/>
                    </a:lnTo>
                    <a:lnTo>
                      <a:pt x="618210" y="2552"/>
                    </a:lnTo>
                    <a:lnTo>
                      <a:pt x="618070" y="3822"/>
                    </a:lnTo>
                    <a:lnTo>
                      <a:pt x="614641" y="7632"/>
                    </a:lnTo>
                    <a:lnTo>
                      <a:pt x="609561" y="12712"/>
                    </a:lnTo>
                    <a:lnTo>
                      <a:pt x="606767" y="20332"/>
                    </a:lnTo>
                    <a:lnTo>
                      <a:pt x="606831" y="21602"/>
                    </a:lnTo>
                    <a:lnTo>
                      <a:pt x="606958" y="24142"/>
                    </a:lnTo>
                    <a:lnTo>
                      <a:pt x="605980" y="27952"/>
                    </a:lnTo>
                    <a:lnTo>
                      <a:pt x="605548" y="29222"/>
                    </a:lnTo>
                    <a:lnTo>
                      <a:pt x="605472" y="40652"/>
                    </a:lnTo>
                    <a:lnTo>
                      <a:pt x="605294" y="41922"/>
                    </a:lnTo>
                    <a:lnTo>
                      <a:pt x="604304" y="41922"/>
                    </a:lnTo>
                    <a:lnTo>
                      <a:pt x="604304" y="45732"/>
                    </a:lnTo>
                    <a:lnTo>
                      <a:pt x="603389" y="47002"/>
                    </a:lnTo>
                    <a:lnTo>
                      <a:pt x="602297" y="48387"/>
                    </a:lnTo>
                    <a:lnTo>
                      <a:pt x="600494" y="49542"/>
                    </a:lnTo>
                    <a:lnTo>
                      <a:pt x="597649" y="49542"/>
                    </a:lnTo>
                    <a:lnTo>
                      <a:pt x="595490" y="47002"/>
                    </a:lnTo>
                    <a:lnTo>
                      <a:pt x="595388" y="45732"/>
                    </a:lnTo>
                    <a:lnTo>
                      <a:pt x="595274" y="44462"/>
                    </a:lnTo>
                    <a:lnTo>
                      <a:pt x="597839" y="44462"/>
                    </a:lnTo>
                    <a:lnTo>
                      <a:pt x="596684" y="47002"/>
                    </a:lnTo>
                    <a:lnTo>
                      <a:pt x="598919" y="48387"/>
                    </a:lnTo>
                    <a:lnTo>
                      <a:pt x="602297" y="48387"/>
                    </a:lnTo>
                    <a:lnTo>
                      <a:pt x="602195" y="47002"/>
                    </a:lnTo>
                    <a:lnTo>
                      <a:pt x="602107" y="45732"/>
                    </a:lnTo>
                    <a:lnTo>
                      <a:pt x="604304" y="45732"/>
                    </a:lnTo>
                    <a:lnTo>
                      <a:pt x="604304" y="41922"/>
                    </a:lnTo>
                    <a:lnTo>
                      <a:pt x="603275" y="41922"/>
                    </a:lnTo>
                    <a:lnTo>
                      <a:pt x="603275" y="44462"/>
                    </a:lnTo>
                    <a:lnTo>
                      <a:pt x="602551" y="44462"/>
                    </a:lnTo>
                    <a:lnTo>
                      <a:pt x="601408" y="44132"/>
                    </a:lnTo>
                    <a:lnTo>
                      <a:pt x="601408" y="45732"/>
                    </a:lnTo>
                    <a:lnTo>
                      <a:pt x="601408" y="47002"/>
                    </a:lnTo>
                    <a:lnTo>
                      <a:pt x="599186" y="47002"/>
                    </a:lnTo>
                    <a:lnTo>
                      <a:pt x="599186" y="45732"/>
                    </a:lnTo>
                    <a:lnTo>
                      <a:pt x="601408" y="45732"/>
                    </a:lnTo>
                    <a:lnTo>
                      <a:pt x="601408" y="44132"/>
                    </a:lnTo>
                    <a:lnTo>
                      <a:pt x="598170" y="43192"/>
                    </a:lnTo>
                    <a:lnTo>
                      <a:pt x="597268" y="43192"/>
                    </a:lnTo>
                    <a:lnTo>
                      <a:pt x="594626" y="44462"/>
                    </a:lnTo>
                    <a:lnTo>
                      <a:pt x="595274" y="43192"/>
                    </a:lnTo>
                    <a:lnTo>
                      <a:pt x="595909" y="41922"/>
                    </a:lnTo>
                    <a:lnTo>
                      <a:pt x="600303" y="41922"/>
                    </a:lnTo>
                    <a:lnTo>
                      <a:pt x="601992" y="43192"/>
                    </a:lnTo>
                    <a:lnTo>
                      <a:pt x="603275" y="44462"/>
                    </a:lnTo>
                    <a:lnTo>
                      <a:pt x="603275" y="41922"/>
                    </a:lnTo>
                    <a:lnTo>
                      <a:pt x="602716" y="41922"/>
                    </a:lnTo>
                    <a:lnTo>
                      <a:pt x="601065" y="40652"/>
                    </a:lnTo>
                    <a:lnTo>
                      <a:pt x="595820" y="40652"/>
                    </a:lnTo>
                    <a:lnTo>
                      <a:pt x="593178" y="41922"/>
                    </a:lnTo>
                    <a:lnTo>
                      <a:pt x="595134" y="39382"/>
                    </a:lnTo>
                    <a:lnTo>
                      <a:pt x="597382" y="38112"/>
                    </a:lnTo>
                    <a:lnTo>
                      <a:pt x="597217" y="39382"/>
                    </a:lnTo>
                    <a:lnTo>
                      <a:pt x="598195" y="38112"/>
                    </a:lnTo>
                    <a:lnTo>
                      <a:pt x="599986" y="38112"/>
                    </a:lnTo>
                    <a:lnTo>
                      <a:pt x="601814" y="39382"/>
                    </a:lnTo>
                    <a:lnTo>
                      <a:pt x="602208" y="39382"/>
                    </a:lnTo>
                    <a:lnTo>
                      <a:pt x="603631" y="40652"/>
                    </a:lnTo>
                    <a:lnTo>
                      <a:pt x="605472" y="40652"/>
                    </a:lnTo>
                    <a:lnTo>
                      <a:pt x="605472" y="29222"/>
                    </a:lnTo>
                    <a:lnTo>
                      <a:pt x="604989" y="29222"/>
                    </a:lnTo>
                    <a:lnTo>
                      <a:pt x="604913" y="31762"/>
                    </a:lnTo>
                    <a:lnTo>
                      <a:pt x="597433" y="31762"/>
                    </a:lnTo>
                    <a:lnTo>
                      <a:pt x="592264" y="33032"/>
                    </a:lnTo>
                    <a:lnTo>
                      <a:pt x="588581" y="34302"/>
                    </a:lnTo>
                    <a:lnTo>
                      <a:pt x="588860" y="34302"/>
                    </a:lnTo>
                    <a:lnTo>
                      <a:pt x="587006" y="35572"/>
                    </a:lnTo>
                    <a:lnTo>
                      <a:pt x="586867" y="35572"/>
                    </a:lnTo>
                    <a:lnTo>
                      <a:pt x="588200" y="34302"/>
                    </a:lnTo>
                    <a:lnTo>
                      <a:pt x="590118" y="31762"/>
                    </a:lnTo>
                    <a:lnTo>
                      <a:pt x="593001" y="30492"/>
                    </a:lnTo>
                    <a:lnTo>
                      <a:pt x="604786" y="30492"/>
                    </a:lnTo>
                    <a:lnTo>
                      <a:pt x="604913" y="31762"/>
                    </a:lnTo>
                    <a:lnTo>
                      <a:pt x="604913" y="29184"/>
                    </a:lnTo>
                    <a:lnTo>
                      <a:pt x="602818" y="27952"/>
                    </a:lnTo>
                    <a:lnTo>
                      <a:pt x="602221" y="27952"/>
                    </a:lnTo>
                    <a:lnTo>
                      <a:pt x="596036" y="22999"/>
                    </a:lnTo>
                    <a:lnTo>
                      <a:pt x="596036" y="26682"/>
                    </a:lnTo>
                    <a:lnTo>
                      <a:pt x="593128" y="29222"/>
                    </a:lnTo>
                    <a:lnTo>
                      <a:pt x="591197" y="25412"/>
                    </a:lnTo>
                    <a:lnTo>
                      <a:pt x="590080" y="21602"/>
                    </a:lnTo>
                    <a:lnTo>
                      <a:pt x="589610" y="20332"/>
                    </a:lnTo>
                    <a:lnTo>
                      <a:pt x="586663" y="15252"/>
                    </a:lnTo>
                    <a:lnTo>
                      <a:pt x="585622" y="11442"/>
                    </a:lnTo>
                    <a:lnTo>
                      <a:pt x="585698" y="10172"/>
                    </a:lnTo>
                    <a:lnTo>
                      <a:pt x="585774" y="8902"/>
                    </a:lnTo>
                    <a:lnTo>
                      <a:pt x="585876" y="6362"/>
                    </a:lnTo>
                    <a:lnTo>
                      <a:pt x="587590" y="2552"/>
                    </a:lnTo>
                    <a:lnTo>
                      <a:pt x="587781" y="2552"/>
                    </a:lnTo>
                    <a:lnTo>
                      <a:pt x="588187" y="5092"/>
                    </a:lnTo>
                    <a:lnTo>
                      <a:pt x="589356" y="7632"/>
                    </a:lnTo>
                    <a:lnTo>
                      <a:pt x="590410" y="10172"/>
                    </a:lnTo>
                    <a:lnTo>
                      <a:pt x="591058" y="11442"/>
                    </a:lnTo>
                    <a:lnTo>
                      <a:pt x="591477" y="12712"/>
                    </a:lnTo>
                    <a:lnTo>
                      <a:pt x="592518" y="16522"/>
                    </a:lnTo>
                    <a:lnTo>
                      <a:pt x="593432" y="17792"/>
                    </a:lnTo>
                    <a:lnTo>
                      <a:pt x="594309" y="21602"/>
                    </a:lnTo>
                    <a:lnTo>
                      <a:pt x="594207" y="22872"/>
                    </a:lnTo>
                    <a:lnTo>
                      <a:pt x="594741" y="25412"/>
                    </a:lnTo>
                    <a:lnTo>
                      <a:pt x="596036" y="26682"/>
                    </a:lnTo>
                    <a:lnTo>
                      <a:pt x="596036" y="22999"/>
                    </a:lnTo>
                    <a:lnTo>
                      <a:pt x="595884" y="22872"/>
                    </a:lnTo>
                    <a:lnTo>
                      <a:pt x="594321" y="13982"/>
                    </a:lnTo>
                    <a:lnTo>
                      <a:pt x="590435" y="3822"/>
                    </a:lnTo>
                    <a:lnTo>
                      <a:pt x="589572" y="2552"/>
                    </a:lnTo>
                    <a:lnTo>
                      <a:pt x="588581" y="12"/>
                    </a:lnTo>
                    <a:lnTo>
                      <a:pt x="586955" y="12"/>
                    </a:lnTo>
                    <a:lnTo>
                      <a:pt x="584288" y="1282"/>
                    </a:lnTo>
                    <a:lnTo>
                      <a:pt x="581914" y="6362"/>
                    </a:lnTo>
                    <a:lnTo>
                      <a:pt x="581812" y="7632"/>
                    </a:lnTo>
                    <a:lnTo>
                      <a:pt x="581710" y="8902"/>
                    </a:lnTo>
                    <a:lnTo>
                      <a:pt x="581202" y="15252"/>
                    </a:lnTo>
                    <a:lnTo>
                      <a:pt x="581088" y="16522"/>
                    </a:lnTo>
                    <a:lnTo>
                      <a:pt x="583996" y="22872"/>
                    </a:lnTo>
                    <a:lnTo>
                      <a:pt x="584720" y="26682"/>
                    </a:lnTo>
                    <a:lnTo>
                      <a:pt x="584835" y="34302"/>
                    </a:lnTo>
                    <a:lnTo>
                      <a:pt x="583095" y="36842"/>
                    </a:lnTo>
                    <a:lnTo>
                      <a:pt x="582637" y="36842"/>
                    </a:lnTo>
                    <a:lnTo>
                      <a:pt x="581990" y="36753"/>
                    </a:lnTo>
                    <a:lnTo>
                      <a:pt x="581355" y="36804"/>
                    </a:lnTo>
                    <a:lnTo>
                      <a:pt x="581355" y="45250"/>
                    </a:lnTo>
                    <a:lnTo>
                      <a:pt x="580872" y="45732"/>
                    </a:lnTo>
                    <a:lnTo>
                      <a:pt x="577164" y="50812"/>
                    </a:lnTo>
                    <a:lnTo>
                      <a:pt x="572935" y="54622"/>
                    </a:lnTo>
                    <a:lnTo>
                      <a:pt x="570547" y="57162"/>
                    </a:lnTo>
                    <a:lnTo>
                      <a:pt x="572312" y="54622"/>
                    </a:lnTo>
                    <a:lnTo>
                      <a:pt x="573659" y="52082"/>
                    </a:lnTo>
                    <a:lnTo>
                      <a:pt x="574903" y="50812"/>
                    </a:lnTo>
                    <a:lnTo>
                      <a:pt x="577481" y="48387"/>
                    </a:lnTo>
                    <a:lnTo>
                      <a:pt x="579640" y="47002"/>
                    </a:lnTo>
                    <a:lnTo>
                      <a:pt x="579742" y="45796"/>
                    </a:lnTo>
                    <a:lnTo>
                      <a:pt x="581355" y="45250"/>
                    </a:lnTo>
                    <a:lnTo>
                      <a:pt x="581355" y="36804"/>
                    </a:lnTo>
                    <a:lnTo>
                      <a:pt x="580859" y="36842"/>
                    </a:lnTo>
                    <a:lnTo>
                      <a:pt x="578281" y="36842"/>
                    </a:lnTo>
                    <a:lnTo>
                      <a:pt x="578180" y="37058"/>
                    </a:lnTo>
                    <a:lnTo>
                      <a:pt x="577964" y="37084"/>
                    </a:lnTo>
                    <a:lnTo>
                      <a:pt x="577964" y="41922"/>
                    </a:lnTo>
                    <a:lnTo>
                      <a:pt x="577227" y="41922"/>
                    </a:lnTo>
                    <a:lnTo>
                      <a:pt x="577938" y="41198"/>
                    </a:lnTo>
                    <a:lnTo>
                      <a:pt x="577964" y="41922"/>
                    </a:lnTo>
                    <a:lnTo>
                      <a:pt x="577964" y="37084"/>
                    </a:lnTo>
                    <a:lnTo>
                      <a:pt x="577837" y="37084"/>
                    </a:lnTo>
                    <a:lnTo>
                      <a:pt x="577850" y="37757"/>
                    </a:lnTo>
                    <a:lnTo>
                      <a:pt x="576491" y="40652"/>
                    </a:lnTo>
                    <a:lnTo>
                      <a:pt x="575957" y="41922"/>
                    </a:lnTo>
                    <a:lnTo>
                      <a:pt x="576186" y="41922"/>
                    </a:lnTo>
                    <a:lnTo>
                      <a:pt x="575411" y="43192"/>
                    </a:lnTo>
                    <a:lnTo>
                      <a:pt x="574154" y="43192"/>
                    </a:lnTo>
                    <a:lnTo>
                      <a:pt x="573049" y="44462"/>
                    </a:lnTo>
                    <a:lnTo>
                      <a:pt x="575551" y="44462"/>
                    </a:lnTo>
                    <a:lnTo>
                      <a:pt x="577596" y="45732"/>
                    </a:lnTo>
                    <a:lnTo>
                      <a:pt x="575373" y="47002"/>
                    </a:lnTo>
                    <a:lnTo>
                      <a:pt x="571627" y="50812"/>
                    </a:lnTo>
                    <a:lnTo>
                      <a:pt x="568871" y="55892"/>
                    </a:lnTo>
                    <a:lnTo>
                      <a:pt x="564680" y="58432"/>
                    </a:lnTo>
                    <a:lnTo>
                      <a:pt x="562673" y="58432"/>
                    </a:lnTo>
                    <a:lnTo>
                      <a:pt x="562254" y="60972"/>
                    </a:lnTo>
                    <a:lnTo>
                      <a:pt x="562559" y="60972"/>
                    </a:lnTo>
                    <a:lnTo>
                      <a:pt x="562483" y="63512"/>
                    </a:lnTo>
                    <a:lnTo>
                      <a:pt x="561771" y="64782"/>
                    </a:lnTo>
                    <a:lnTo>
                      <a:pt x="561860" y="66052"/>
                    </a:lnTo>
                    <a:lnTo>
                      <a:pt x="561936" y="67322"/>
                    </a:lnTo>
                    <a:lnTo>
                      <a:pt x="562013" y="68592"/>
                    </a:lnTo>
                    <a:lnTo>
                      <a:pt x="562089" y="69862"/>
                    </a:lnTo>
                    <a:lnTo>
                      <a:pt x="564337" y="74942"/>
                    </a:lnTo>
                    <a:lnTo>
                      <a:pt x="571982" y="74942"/>
                    </a:lnTo>
                    <a:lnTo>
                      <a:pt x="573087" y="76212"/>
                    </a:lnTo>
                    <a:lnTo>
                      <a:pt x="578751" y="76212"/>
                    </a:lnTo>
                    <a:lnTo>
                      <a:pt x="579869" y="74942"/>
                    </a:lnTo>
                    <a:lnTo>
                      <a:pt x="581088" y="76212"/>
                    </a:lnTo>
                    <a:lnTo>
                      <a:pt x="580707" y="78752"/>
                    </a:lnTo>
                    <a:lnTo>
                      <a:pt x="580123" y="83832"/>
                    </a:lnTo>
                    <a:lnTo>
                      <a:pt x="578142" y="87642"/>
                    </a:lnTo>
                    <a:lnTo>
                      <a:pt x="574890" y="95262"/>
                    </a:lnTo>
                    <a:lnTo>
                      <a:pt x="574205" y="97802"/>
                    </a:lnTo>
                    <a:lnTo>
                      <a:pt x="569442" y="104152"/>
                    </a:lnTo>
                    <a:lnTo>
                      <a:pt x="566420" y="105422"/>
                    </a:lnTo>
                    <a:lnTo>
                      <a:pt x="563918" y="109232"/>
                    </a:lnTo>
                    <a:lnTo>
                      <a:pt x="562825" y="110502"/>
                    </a:lnTo>
                    <a:lnTo>
                      <a:pt x="561911" y="111772"/>
                    </a:lnTo>
                    <a:lnTo>
                      <a:pt x="559854" y="115582"/>
                    </a:lnTo>
                    <a:lnTo>
                      <a:pt x="558990" y="116852"/>
                    </a:lnTo>
                    <a:lnTo>
                      <a:pt x="557923" y="119405"/>
                    </a:lnTo>
                    <a:lnTo>
                      <a:pt x="557822" y="118122"/>
                    </a:lnTo>
                    <a:lnTo>
                      <a:pt x="557707" y="116852"/>
                    </a:lnTo>
                    <a:lnTo>
                      <a:pt x="557593" y="115582"/>
                    </a:lnTo>
                    <a:lnTo>
                      <a:pt x="556641" y="110502"/>
                    </a:lnTo>
                    <a:lnTo>
                      <a:pt x="553377" y="105422"/>
                    </a:lnTo>
                    <a:lnTo>
                      <a:pt x="551027" y="103136"/>
                    </a:lnTo>
                    <a:lnTo>
                      <a:pt x="551027" y="165112"/>
                    </a:lnTo>
                    <a:lnTo>
                      <a:pt x="548982" y="162572"/>
                    </a:lnTo>
                    <a:lnTo>
                      <a:pt x="547420" y="161302"/>
                    </a:lnTo>
                    <a:lnTo>
                      <a:pt x="546633" y="161302"/>
                    </a:lnTo>
                    <a:lnTo>
                      <a:pt x="545934" y="160032"/>
                    </a:lnTo>
                    <a:lnTo>
                      <a:pt x="542785" y="158762"/>
                    </a:lnTo>
                    <a:lnTo>
                      <a:pt x="542734" y="156222"/>
                    </a:lnTo>
                    <a:lnTo>
                      <a:pt x="544931" y="153682"/>
                    </a:lnTo>
                    <a:lnTo>
                      <a:pt x="546341" y="151142"/>
                    </a:lnTo>
                    <a:lnTo>
                      <a:pt x="547598" y="149872"/>
                    </a:lnTo>
                    <a:lnTo>
                      <a:pt x="548093" y="148602"/>
                    </a:lnTo>
                    <a:lnTo>
                      <a:pt x="548271" y="147332"/>
                    </a:lnTo>
                    <a:lnTo>
                      <a:pt x="548678" y="147332"/>
                    </a:lnTo>
                    <a:lnTo>
                      <a:pt x="548449" y="148602"/>
                    </a:lnTo>
                    <a:lnTo>
                      <a:pt x="548360" y="151142"/>
                    </a:lnTo>
                    <a:lnTo>
                      <a:pt x="548259" y="153682"/>
                    </a:lnTo>
                    <a:lnTo>
                      <a:pt x="549275" y="157492"/>
                    </a:lnTo>
                    <a:lnTo>
                      <a:pt x="551027" y="165112"/>
                    </a:lnTo>
                    <a:lnTo>
                      <a:pt x="551027" y="103136"/>
                    </a:lnTo>
                    <a:lnTo>
                      <a:pt x="549465" y="101612"/>
                    </a:lnTo>
                    <a:lnTo>
                      <a:pt x="545782" y="99352"/>
                    </a:lnTo>
                    <a:lnTo>
                      <a:pt x="545782" y="121932"/>
                    </a:lnTo>
                    <a:lnTo>
                      <a:pt x="543737" y="134632"/>
                    </a:lnTo>
                    <a:lnTo>
                      <a:pt x="529005" y="163842"/>
                    </a:lnTo>
                    <a:lnTo>
                      <a:pt x="528243" y="162572"/>
                    </a:lnTo>
                    <a:lnTo>
                      <a:pt x="529793" y="160032"/>
                    </a:lnTo>
                    <a:lnTo>
                      <a:pt x="533781" y="151142"/>
                    </a:lnTo>
                    <a:lnTo>
                      <a:pt x="540689" y="124472"/>
                    </a:lnTo>
                    <a:lnTo>
                      <a:pt x="540778" y="123202"/>
                    </a:lnTo>
                    <a:lnTo>
                      <a:pt x="520268" y="99072"/>
                    </a:lnTo>
                    <a:lnTo>
                      <a:pt x="514477" y="93992"/>
                    </a:lnTo>
                    <a:lnTo>
                      <a:pt x="513067" y="92773"/>
                    </a:lnTo>
                    <a:lnTo>
                      <a:pt x="513067" y="93992"/>
                    </a:lnTo>
                    <a:lnTo>
                      <a:pt x="512584" y="93992"/>
                    </a:lnTo>
                    <a:lnTo>
                      <a:pt x="509473" y="92722"/>
                    </a:lnTo>
                    <a:lnTo>
                      <a:pt x="509041" y="92722"/>
                    </a:lnTo>
                    <a:lnTo>
                      <a:pt x="505777" y="90182"/>
                    </a:lnTo>
                    <a:lnTo>
                      <a:pt x="503199" y="88912"/>
                    </a:lnTo>
                    <a:lnTo>
                      <a:pt x="499808" y="86372"/>
                    </a:lnTo>
                    <a:lnTo>
                      <a:pt x="502246" y="87642"/>
                    </a:lnTo>
                    <a:lnTo>
                      <a:pt x="504304" y="88912"/>
                    </a:lnTo>
                    <a:lnTo>
                      <a:pt x="509371" y="91452"/>
                    </a:lnTo>
                    <a:lnTo>
                      <a:pt x="509739" y="91452"/>
                    </a:lnTo>
                    <a:lnTo>
                      <a:pt x="511149" y="92722"/>
                    </a:lnTo>
                    <a:lnTo>
                      <a:pt x="510578" y="92722"/>
                    </a:lnTo>
                    <a:lnTo>
                      <a:pt x="513067" y="93992"/>
                    </a:lnTo>
                    <a:lnTo>
                      <a:pt x="513067" y="92773"/>
                    </a:lnTo>
                    <a:lnTo>
                      <a:pt x="514375" y="92722"/>
                    </a:lnTo>
                    <a:lnTo>
                      <a:pt x="518706" y="95262"/>
                    </a:lnTo>
                    <a:lnTo>
                      <a:pt x="522782" y="97802"/>
                    </a:lnTo>
                    <a:lnTo>
                      <a:pt x="531977" y="102882"/>
                    </a:lnTo>
                    <a:lnTo>
                      <a:pt x="537070" y="106692"/>
                    </a:lnTo>
                    <a:lnTo>
                      <a:pt x="544029" y="114312"/>
                    </a:lnTo>
                    <a:lnTo>
                      <a:pt x="545782" y="121932"/>
                    </a:lnTo>
                    <a:lnTo>
                      <a:pt x="545782" y="99352"/>
                    </a:lnTo>
                    <a:lnTo>
                      <a:pt x="537095" y="93992"/>
                    </a:lnTo>
                    <a:lnTo>
                      <a:pt x="523278" y="86372"/>
                    </a:lnTo>
                    <a:lnTo>
                      <a:pt x="520293" y="85102"/>
                    </a:lnTo>
                    <a:lnTo>
                      <a:pt x="508355" y="80022"/>
                    </a:lnTo>
                    <a:lnTo>
                      <a:pt x="497827" y="76606"/>
                    </a:lnTo>
                    <a:lnTo>
                      <a:pt x="497827" y="86372"/>
                    </a:lnTo>
                    <a:lnTo>
                      <a:pt x="497509" y="86372"/>
                    </a:lnTo>
                    <a:lnTo>
                      <a:pt x="497065" y="85102"/>
                    </a:lnTo>
                    <a:lnTo>
                      <a:pt x="497827" y="86372"/>
                    </a:lnTo>
                    <a:lnTo>
                      <a:pt x="497827" y="76606"/>
                    </a:lnTo>
                    <a:lnTo>
                      <a:pt x="492734" y="74942"/>
                    </a:lnTo>
                    <a:lnTo>
                      <a:pt x="489508" y="74942"/>
                    </a:lnTo>
                    <a:lnTo>
                      <a:pt x="483666" y="72402"/>
                    </a:lnTo>
                    <a:lnTo>
                      <a:pt x="476364" y="77482"/>
                    </a:lnTo>
                    <a:lnTo>
                      <a:pt x="482066" y="83832"/>
                    </a:lnTo>
                    <a:lnTo>
                      <a:pt x="487807" y="87642"/>
                    </a:lnTo>
                    <a:lnTo>
                      <a:pt x="492290" y="88912"/>
                    </a:lnTo>
                    <a:lnTo>
                      <a:pt x="496265" y="91452"/>
                    </a:lnTo>
                    <a:lnTo>
                      <a:pt x="505269" y="96532"/>
                    </a:lnTo>
                    <a:lnTo>
                      <a:pt x="513956" y="101612"/>
                    </a:lnTo>
                    <a:lnTo>
                      <a:pt x="522211" y="106692"/>
                    </a:lnTo>
                    <a:lnTo>
                      <a:pt x="529907" y="113042"/>
                    </a:lnTo>
                    <a:lnTo>
                      <a:pt x="533793" y="115582"/>
                    </a:lnTo>
                    <a:lnTo>
                      <a:pt x="538035" y="121932"/>
                    </a:lnTo>
                    <a:lnTo>
                      <a:pt x="536270" y="129552"/>
                    </a:lnTo>
                    <a:lnTo>
                      <a:pt x="535762" y="132092"/>
                    </a:lnTo>
                    <a:lnTo>
                      <a:pt x="534631" y="134632"/>
                    </a:lnTo>
                    <a:lnTo>
                      <a:pt x="533692" y="138442"/>
                    </a:lnTo>
                    <a:lnTo>
                      <a:pt x="533450" y="139712"/>
                    </a:lnTo>
                    <a:lnTo>
                      <a:pt x="532765" y="140512"/>
                    </a:lnTo>
                    <a:lnTo>
                      <a:pt x="532765" y="142252"/>
                    </a:lnTo>
                    <a:lnTo>
                      <a:pt x="530034" y="148602"/>
                    </a:lnTo>
                    <a:lnTo>
                      <a:pt x="529615" y="151142"/>
                    </a:lnTo>
                    <a:lnTo>
                      <a:pt x="528624" y="151142"/>
                    </a:lnTo>
                    <a:lnTo>
                      <a:pt x="528066" y="150812"/>
                    </a:lnTo>
                    <a:lnTo>
                      <a:pt x="528066" y="153682"/>
                    </a:lnTo>
                    <a:lnTo>
                      <a:pt x="527088" y="154952"/>
                    </a:lnTo>
                    <a:lnTo>
                      <a:pt x="526199" y="156222"/>
                    </a:lnTo>
                    <a:lnTo>
                      <a:pt x="525754" y="157492"/>
                    </a:lnTo>
                    <a:lnTo>
                      <a:pt x="524446" y="160032"/>
                    </a:lnTo>
                    <a:lnTo>
                      <a:pt x="523328" y="162572"/>
                    </a:lnTo>
                    <a:lnTo>
                      <a:pt x="519938" y="162572"/>
                    </a:lnTo>
                    <a:lnTo>
                      <a:pt x="518756" y="163652"/>
                    </a:lnTo>
                    <a:lnTo>
                      <a:pt x="518756" y="148323"/>
                    </a:lnTo>
                    <a:lnTo>
                      <a:pt x="521627" y="149872"/>
                    </a:lnTo>
                    <a:lnTo>
                      <a:pt x="524217" y="151142"/>
                    </a:lnTo>
                    <a:lnTo>
                      <a:pt x="525653" y="152412"/>
                    </a:lnTo>
                    <a:lnTo>
                      <a:pt x="527812" y="153682"/>
                    </a:lnTo>
                    <a:lnTo>
                      <a:pt x="528066" y="153682"/>
                    </a:lnTo>
                    <a:lnTo>
                      <a:pt x="528066" y="150812"/>
                    </a:lnTo>
                    <a:lnTo>
                      <a:pt x="526516" y="149872"/>
                    </a:lnTo>
                    <a:lnTo>
                      <a:pt x="524027" y="148602"/>
                    </a:lnTo>
                    <a:lnTo>
                      <a:pt x="522744" y="147332"/>
                    </a:lnTo>
                    <a:lnTo>
                      <a:pt x="519379" y="146062"/>
                    </a:lnTo>
                    <a:lnTo>
                      <a:pt x="518756" y="145732"/>
                    </a:lnTo>
                    <a:lnTo>
                      <a:pt x="518756" y="137160"/>
                    </a:lnTo>
                    <a:lnTo>
                      <a:pt x="518756" y="136715"/>
                    </a:lnTo>
                    <a:lnTo>
                      <a:pt x="519214" y="134632"/>
                    </a:lnTo>
                    <a:lnTo>
                      <a:pt x="520103" y="134632"/>
                    </a:lnTo>
                    <a:lnTo>
                      <a:pt x="521741" y="137172"/>
                    </a:lnTo>
                    <a:lnTo>
                      <a:pt x="524256" y="139712"/>
                    </a:lnTo>
                    <a:lnTo>
                      <a:pt x="527748" y="139712"/>
                    </a:lnTo>
                    <a:lnTo>
                      <a:pt x="532523" y="142252"/>
                    </a:lnTo>
                    <a:lnTo>
                      <a:pt x="532765" y="142252"/>
                    </a:lnTo>
                    <a:lnTo>
                      <a:pt x="532765" y="140512"/>
                    </a:lnTo>
                    <a:lnTo>
                      <a:pt x="532345" y="140982"/>
                    </a:lnTo>
                    <a:lnTo>
                      <a:pt x="528231" y="138442"/>
                    </a:lnTo>
                    <a:lnTo>
                      <a:pt x="525665" y="137172"/>
                    </a:lnTo>
                    <a:lnTo>
                      <a:pt x="523875" y="137172"/>
                    </a:lnTo>
                    <a:lnTo>
                      <a:pt x="522020" y="134632"/>
                    </a:lnTo>
                    <a:lnTo>
                      <a:pt x="521360" y="133362"/>
                    </a:lnTo>
                    <a:lnTo>
                      <a:pt x="519480" y="132092"/>
                    </a:lnTo>
                    <a:lnTo>
                      <a:pt x="519036" y="130822"/>
                    </a:lnTo>
                    <a:lnTo>
                      <a:pt x="518756" y="130581"/>
                    </a:lnTo>
                    <a:lnTo>
                      <a:pt x="518756" y="129540"/>
                    </a:lnTo>
                    <a:lnTo>
                      <a:pt x="516509" y="129540"/>
                    </a:lnTo>
                    <a:lnTo>
                      <a:pt x="515086" y="128282"/>
                    </a:lnTo>
                    <a:lnTo>
                      <a:pt x="514769" y="127012"/>
                    </a:lnTo>
                    <a:lnTo>
                      <a:pt x="513626" y="125742"/>
                    </a:lnTo>
                    <a:lnTo>
                      <a:pt x="512127" y="125742"/>
                    </a:lnTo>
                    <a:lnTo>
                      <a:pt x="511365" y="124472"/>
                    </a:lnTo>
                    <a:lnTo>
                      <a:pt x="511759" y="123202"/>
                    </a:lnTo>
                    <a:lnTo>
                      <a:pt x="510705" y="119494"/>
                    </a:lnTo>
                    <a:lnTo>
                      <a:pt x="510895" y="119494"/>
                    </a:lnTo>
                    <a:lnTo>
                      <a:pt x="510286" y="119214"/>
                    </a:lnTo>
                    <a:lnTo>
                      <a:pt x="510286" y="124472"/>
                    </a:lnTo>
                    <a:lnTo>
                      <a:pt x="509778" y="125742"/>
                    </a:lnTo>
                    <a:lnTo>
                      <a:pt x="509600" y="125742"/>
                    </a:lnTo>
                    <a:lnTo>
                      <a:pt x="507936" y="124472"/>
                    </a:lnTo>
                    <a:lnTo>
                      <a:pt x="507276" y="123202"/>
                    </a:lnTo>
                    <a:lnTo>
                      <a:pt x="505447" y="123202"/>
                    </a:lnTo>
                    <a:lnTo>
                      <a:pt x="504139" y="124472"/>
                    </a:lnTo>
                    <a:lnTo>
                      <a:pt x="503707" y="124472"/>
                    </a:lnTo>
                    <a:lnTo>
                      <a:pt x="504431" y="123202"/>
                    </a:lnTo>
                    <a:lnTo>
                      <a:pt x="505879" y="120662"/>
                    </a:lnTo>
                    <a:lnTo>
                      <a:pt x="508330" y="120662"/>
                    </a:lnTo>
                    <a:lnTo>
                      <a:pt x="508800" y="121932"/>
                    </a:lnTo>
                    <a:lnTo>
                      <a:pt x="510286" y="124472"/>
                    </a:lnTo>
                    <a:lnTo>
                      <a:pt x="510286" y="119214"/>
                    </a:lnTo>
                    <a:lnTo>
                      <a:pt x="507961" y="118122"/>
                    </a:lnTo>
                    <a:lnTo>
                      <a:pt x="505155" y="119494"/>
                    </a:lnTo>
                    <a:lnTo>
                      <a:pt x="504177" y="120662"/>
                    </a:lnTo>
                    <a:lnTo>
                      <a:pt x="503910" y="120662"/>
                    </a:lnTo>
                    <a:lnTo>
                      <a:pt x="503555" y="119494"/>
                    </a:lnTo>
                    <a:lnTo>
                      <a:pt x="503135" y="118122"/>
                    </a:lnTo>
                    <a:lnTo>
                      <a:pt x="502780" y="118122"/>
                    </a:lnTo>
                    <a:lnTo>
                      <a:pt x="502780" y="121932"/>
                    </a:lnTo>
                    <a:lnTo>
                      <a:pt x="502399" y="123202"/>
                    </a:lnTo>
                    <a:lnTo>
                      <a:pt x="500557" y="121932"/>
                    </a:lnTo>
                    <a:lnTo>
                      <a:pt x="498182" y="120662"/>
                    </a:lnTo>
                    <a:lnTo>
                      <a:pt x="496989" y="121932"/>
                    </a:lnTo>
                    <a:lnTo>
                      <a:pt x="495007" y="125742"/>
                    </a:lnTo>
                    <a:lnTo>
                      <a:pt x="495617" y="123202"/>
                    </a:lnTo>
                    <a:lnTo>
                      <a:pt x="496595" y="120662"/>
                    </a:lnTo>
                    <a:lnTo>
                      <a:pt x="497535" y="119494"/>
                    </a:lnTo>
                    <a:lnTo>
                      <a:pt x="499960" y="119494"/>
                    </a:lnTo>
                    <a:lnTo>
                      <a:pt x="501103" y="120662"/>
                    </a:lnTo>
                    <a:lnTo>
                      <a:pt x="501904" y="120662"/>
                    </a:lnTo>
                    <a:lnTo>
                      <a:pt x="502780" y="121932"/>
                    </a:lnTo>
                    <a:lnTo>
                      <a:pt x="502780" y="118122"/>
                    </a:lnTo>
                    <a:lnTo>
                      <a:pt x="500862" y="116852"/>
                    </a:lnTo>
                    <a:lnTo>
                      <a:pt x="497916" y="115582"/>
                    </a:lnTo>
                    <a:lnTo>
                      <a:pt x="495922" y="118122"/>
                    </a:lnTo>
                    <a:lnTo>
                      <a:pt x="495401" y="118122"/>
                    </a:lnTo>
                    <a:lnTo>
                      <a:pt x="494715" y="120662"/>
                    </a:lnTo>
                    <a:lnTo>
                      <a:pt x="494195" y="120662"/>
                    </a:lnTo>
                    <a:lnTo>
                      <a:pt x="494195" y="124472"/>
                    </a:lnTo>
                    <a:lnTo>
                      <a:pt x="492125" y="124472"/>
                    </a:lnTo>
                    <a:lnTo>
                      <a:pt x="491248" y="125742"/>
                    </a:lnTo>
                    <a:lnTo>
                      <a:pt x="489762" y="127012"/>
                    </a:lnTo>
                    <a:lnTo>
                      <a:pt x="490982" y="123202"/>
                    </a:lnTo>
                    <a:lnTo>
                      <a:pt x="493471" y="123202"/>
                    </a:lnTo>
                    <a:lnTo>
                      <a:pt x="494195" y="124472"/>
                    </a:lnTo>
                    <a:lnTo>
                      <a:pt x="494195" y="120662"/>
                    </a:lnTo>
                    <a:lnTo>
                      <a:pt x="490385" y="120662"/>
                    </a:lnTo>
                    <a:lnTo>
                      <a:pt x="488911" y="121932"/>
                    </a:lnTo>
                    <a:lnTo>
                      <a:pt x="488632" y="123202"/>
                    </a:lnTo>
                    <a:lnTo>
                      <a:pt x="488581" y="124472"/>
                    </a:lnTo>
                    <a:lnTo>
                      <a:pt x="489000" y="125742"/>
                    </a:lnTo>
                    <a:lnTo>
                      <a:pt x="484873" y="125742"/>
                    </a:lnTo>
                    <a:lnTo>
                      <a:pt x="484289" y="128282"/>
                    </a:lnTo>
                    <a:lnTo>
                      <a:pt x="484314" y="129540"/>
                    </a:lnTo>
                    <a:lnTo>
                      <a:pt x="280365" y="129540"/>
                    </a:lnTo>
                    <a:lnTo>
                      <a:pt x="280403" y="128270"/>
                    </a:lnTo>
                    <a:lnTo>
                      <a:pt x="280111" y="127000"/>
                    </a:lnTo>
                    <a:lnTo>
                      <a:pt x="279819" y="125730"/>
                    </a:lnTo>
                    <a:lnTo>
                      <a:pt x="275678" y="125730"/>
                    </a:lnTo>
                    <a:lnTo>
                      <a:pt x="276098" y="124460"/>
                    </a:lnTo>
                    <a:lnTo>
                      <a:pt x="275932" y="123190"/>
                    </a:lnTo>
                    <a:lnTo>
                      <a:pt x="275767" y="121920"/>
                    </a:lnTo>
                    <a:lnTo>
                      <a:pt x="274916" y="121196"/>
                    </a:lnTo>
                    <a:lnTo>
                      <a:pt x="274916" y="127000"/>
                    </a:lnTo>
                    <a:lnTo>
                      <a:pt x="272567" y="124460"/>
                    </a:lnTo>
                    <a:lnTo>
                      <a:pt x="270484" y="124460"/>
                    </a:lnTo>
                    <a:lnTo>
                      <a:pt x="271043" y="123190"/>
                    </a:lnTo>
                    <a:lnTo>
                      <a:pt x="273723" y="123190"/>
                    </a:lnTo>
                    <a:lnTo>
                      <a:pt x="274916" y="127000"/>
                    </a:lnTo>
                    <a:lnTo>
                      <a:pt x="274916" y="121196"/>
                    </a:lnTo>
                    <a:lnTo>
                      <a:pt x="274294" y="120650"/>
                    </a:lnTo>
                    <a:lnTo>
                      <a:pt x="269976" y="120650"/>
                    </a:lnTo>
                    <a:lnTo>
                      <a:pt x="269697" y="119621"/>
                    </a:lnTo>
                    <a:lnTo>
                      <a:pt x="269697" y="125730"/>
                    </a:lnTo>
                    <a:lnTo>
                      <a:pt x="269036" y="124460"/>
                    </a:lnTo>
                    <a:lnTo>
                      <a:pt x="268363" y="123190"/>
                    </a:lnTo>
                    <a:lnTo>
                      <a:pt x="267703" y="121920"/>
                    </a:lnTo>
                    <a:lnTo>
                      <a:pt x="266496" y="120650"/>
                    </a:lnTo>
                    <a:lnTo>
                      <a:pt x="264223" y="121920"/>
                    </a:lnTo>
                    <a:lnTo>
                      <a:pt x="262407" y="123190"/>
                    </a:lnTo>
                    <a:lnTo>
                      <a:pt x="261924" y="121920"/>
                    </a:lnTo>
                    <a:lnTo>
                      <a:pt x="262775" y="120650"/>
                    </a:lnTo>
                    <a:lnTo>
                      <a:pt x="263588" y="120650"/>
                    </a:lnTo>
                    <a:lnTo>
                      <a:pt x="264833" y="119380"/>
                    </a:lnTo>
                    <a:lnTo>
                      <a:pt x="267081" y="119380"/>
                    </a:lnTo>
                    <a:lnTo>
                      <a:pt x="268084" y="120650"/>
                    </a:lnTo>
                    <a:lnTo>
                      <a:pt x="269074" y="123190"/>
                    </a:lnTo>
                    <a:lnTo>
                      <a:pt x="269697" y="125730"/>
                    </a:lnTo>
                    <a:lnTo>
                      <a:pt x="269697" y="119621"/>
                    </a:lnTo>
                    <a:lnTo>
                      <a:pt x="269633" y="119380"/>
                    </a:lnTo>
                    <a:lnTo>
                      <a:pt x="269278" y="118110"/>
                    </a:lnTo>
                    <a:lnTo>
                      <a:pt x="266763" y="115570"/>
                    </a:lnTo>
                    <a:lnTo>
                      <a:pt x="263817" y="116840"/>
                    </a:lnTo>
                    <a:lnTo>
                      <a:pt x="261543" y="119380"/>
                    </a:lnTo>
                    <a:lnTo>
                      <a:pt x="260972" y="120332"/>
                    </a:lnTo>
                    <a:lnTo>
                      <a:pt x="260972" y="124460"/>
                    </a:lnTo>
                    <a:lnTo>
                      <a:pt x="260553" y="124460"/>
                    </a:lnTo>
                    <a:lnTo>
                      <a:pt x="259245" y="123190"/>
                    </a:lnTo>
                    <a:lnTo>
                      <a:pt x="256844" y="123190"/>
                    </a:lnTo>
                    <a:lnTo>
                      <a:pt x="255092" y="125730"/>
                    </a:lnTo>
                    <a:lnTo>
                      <a:pt x="254393" y="124460"/>
                    </a:lnTo>
                    <a:lnTo>
                      <a:pt x="255879" y="121920"/>
                    </a:lnTo>
                    <a:lnTo>
                      <a:pt x="256146" y="121920"/>
                    </a:lnTo>
                    <a:lnTo>
                      <a:pt x="256349" y="120650"/>
                    </a:lnTo>
                    <a:lnTo>
                      <a:pt x="258800" y="120650"/>
                    </a:lnTo>
                    <a:lnTo>
                      <a:pt x="260972" y="124460"/>
                    </a:lnTo>
                    <a:lnTo>
                      <a:pt x="260972" y="120332"/>
                    </a:lnTo>
                    <a:lnTo>
                      <a:pt x="260781" y="120650"/>
                    </a:lnTo>
                    <a:lnTo>
                      <a:pt x="260477" y="120650"/>
                    </a:lnTo>
                    <a:lnTo>
                      <a:pt x="259461" y="119380"/>
                    </a:lnTo>
                    <a:lnTo>
                      <a:pt x="256730" y="118110"/>
                    </a:lnTo>
                    <a:lnTo>
                      <a:pt x="254038" y="119380"/>
                    </a:lnTo>
                    <a:lnTo>
                      <a:pt x="252933" y="123190"/>
                    </a:lnTo>
                    <a:lnTo>
                      <a:pt x="253326" y="124460"/>
                    </a:lnTo>
                    <a:lnTo>
                      <a:pt x="252564" y="125730"/>
                    </a:lnTo>
                    <a:lnTo>
                      <a:pt x="251066" y="125730"/>
                    </a:lnTo>
                    <a:lnTo>
                      <a:pt x="249923" y="127000"/>
                    </a:lnTo>
                    <a:lnTo>
                      <a:pt x="249593" y="128270"/>
                    </a:lnTo>
                    <a:lnTo>
                      <a:pt x="248145" y="129540"/>
                    </a:lnTo>
                    <a:lnTo>
                      <a:pt x="247078" y="129540"/>
                    </a:lnTo>
                    <a:lnTo>
                      <a:pt x="245618" y="129540"/>
                    </a:lnTo>
                    <a:lnTo>
                      <a:pt x="245618" y="130886"/>
                    </a:lnTo>
                    <a:lnTo>
                      <a:pt x="245618" y="163347"/>
                    </a:lnTo>
                    <a:lnTo>
                      <a:pt x="244767" y="162560"/>
                    </a:lnTo>
                    <a:lnTo>
                      <a:pt x="241350" y="162560"/>
                    </a:lnTo>
                    <a:lnTo>
                      <a:pt x="240233" y="160020"/>
                    </a:lnTo>
                    <a:lnTo>
                      <a:pt x="238937" y="157480"/>
                    </a:lnTo>
                    <a:lnTo>
                      <a:pt x="238480" y="156210"/>
                    </a:lnTo>
                    <a:lnTo>
                      <a:pt x="237604" y="154940"/>
                    </a:lnTo>
                    <a:lnTo>
                      <a:pt x="236626" y="153670"/>
                    </a:lnTo>
                    <a:lnTo>
                      <a:pt x="236880" y="153670"/>
                    </a:lnTo>
                    <a:lnTo>
                      <a:pt x="239039" y="152400"/>
                    </a:lnTo>
                    <a:lnTo>
                      <a:pt x="240461" y="151130"/>
                    </a:lnTo>
                    <a:lnTo>
                      <a:pt x="243052" y="149860"/>
                    </a:lnTo>
                    <a:lnTo>
                      <a:pt x="245618" y="148920"/>
                    </a:lnTo>
                    <a:lnTo>
                      <a:pt x="245618" y="145872"/>
                    </a:lnTo>
                    <a:lnTo>
                      <a:pt x="245300" y="146050"/>
                    </a:lnTo>
                    <a:lnTo>
                      <a:pt x="241960" y="147320"/>
                    </a:lnTo>
                    <a:lnTo>
                      <a:pt x="240665" y="148590"/>
                    </a:lnTo>
                    <a:lnTo>
                      <a:pt x="238188" y="149860"/>
                    </a:lnTo>
                    <a:lnTo>
                      <a:pt x="236054" y="151130"/>
                    </a:lnTo>
                    <a:lnTo>
                      <a:pt x="235064" y="151130"/>
                    </a:lnTo>
                    <a:lnTo>
                      <a:pt x="234645" y="148590"/>
                    </a:lnTo>
                    <a:lnTo>
                      <a:pt x="234073" y="147320"/>
                    </a:lnTo>
                    <a:lnTo>
                      <a:pt x="231914" y="142240"/>
                    </a:lnTo>
                    <a:lnTo>
                      <a:pt x="232156" y="142240"/>
                    </a:lnTo>
                    <a:lnTo>
                      <a:pt x="234543" y="140970"/>
                    </a:lnTo>
                    <a:lnTo>
                      <a:pt x="236931" y="139700"/>
                    </a:lnTo>
                    <a:lnTo>
                      <a:pt x="240423" y="139700"/>
                    </a:lnTo>
                    <a:lnTo>
                      <a:pt x="242938" y="137160"/>
                    </a:lnTo>
                    <a:lnTo>
                      <a:pt x="244602" y="134620"/>
                    </a:lnTo>
                    <a:lnTo>
                      <a:pt x="245478" y="134620"/>
                    </a:lnTo>
                    <a:lnTo>
                      <a:pt x="245618" y="135216"/>
                    </a:lnTo>
                    <a:lnTo>
                      <a:pt x="245618" y="130886"/>
                    </a:lnTo>
                    <a:lnTo>
                      <a:pt x="245198" y="132080"/>
                    </a:lnTo>
                    <a:lnTo>
                      <a:pt x="243332" y="133350"/>
                    </a:lnTo>
                    <a:lnTo>
                      <a:pt x="242658" y="134620"/>
                    </a:lnTo>
                    <a:lnTo>
                      <a:pt x="240817" y="137160"/>
                    </a:lnTo>
                    <a:lnTo>
                      <a:pt x="239014" y="137160"/>
                    </a:lnTo>
                    <a:lnTo>
                      <a:pt x="236461" y="138430"/>
                    </a:lnTo>
                    <a:lnTo>
                      <a:pt x="232346" y="140970"/>
                    </a:lnTo>
                    <a:lnTo>
                      <a:pt x="231228" y="139700"/>
                    </a:lnTo>
                    <a:lnTo>
                      <a:pt x="231000" y="138430"/>
                    </a:lnTo>
                    <a:lnTo>
                      <a:pt x="230060" y="134620"/>
                    </a:lnTo>
                    <a:lnTo>
                      <a:pt x="228930" y="132080"/>
                    </a:lnTo>
                    <a:lnTo>
                      <a:pt x="226644" y="121920"/>
                    </a:lnTo>
                    <a:lnTo>
                      <a:pt x="230886" y="115570"/>
                    </a:lnTo>
                    <a:lnTo>
                      <a:pt x="234772" y="113030"/>
                    </a:lnTo>
                    <a:lnTo>
                      <a:pt x="242493" y="106680"/>
                    </a:lnTo>
                    <a:lnTo>
                      <a:pt x="250748" y="101600"/>
                    </a:lnTo>
                    <a:lnTo>
                      <a:pt x="259422" y="96520"/>
                    </a:lnTo>
                    <a:lnTo>
                      <a:pt x="263931" y="93980"/>
                    </a:lnTo>
                    <a:lnTo>
                      <a:pt x="268427" y="91440"/>
                    </a:lnTo>
                    <a:lnTo>
                      <a:pt x="272415" y="88900"/>
                    </a:lnTo>
                    <a:lnTo>
                      <a:pt x="276872" y="87630"/>
                    </a:lnTo>
                    <a:lnTo>
                      <a:pt x="280695" y="85090"/>
                    </a:lnTo>
                    <a:lnTo>
                      <a:pt x="282613" y="83820"/>
                    </a:lnTo>
                    <a:lnTo>
                      <a:pt x="288340" y="77470"/>
                    </a:lnTo>
                    <a:lnTo>
                      <a:pt x="284010" y="74930"/>
                    </a:lnTo>
                    <a:lnTo>
                      <a:pt x="281025" y="72390"/>
                    </a:lnTo>
                    <a:lnTo>
                      <a:pt x="275183" y="74930"/>
                    </a:lnTo>
                    <a:lnTo>
                      <a:pt x="271957" y="74930"/>
                    </a:lnTo>
                    <a:lnTo>
                      <a:pt x="267627" y="76339"/>
                    </a:lnTo>
                    <a:lnTo>
                      <a:pt x="267627" y="85090"/>
                    </a:lnTo>
                    <a:lnTo>
                      <a:pt x="267182" y="86360"/>
                    </a:lnTo>
                    <a:lnTo>
                      <a:pt x="266865" y="86360"/>
                    </a:lnTo>
                    <a:lnTo>
                      <a:pt x="267627" y="85090"/>
                    </a:lnTo>
                    <a:lnTo>
                      <a:pt x="267627" y="76339"/>
                    </a:lnTo>
                    <a:lnTo>
                      <a:pt x="264871" y="77241"/>
                    </a:lnTo>
                    <a:lnTo>
                      <a:pt x="264871" y="86360"/>
                    </a:lnTo>
                    <a:lnTo>
                      <a:pt x="261480" y="88900"/>
                    </a:lnTo>
                    <a:lnTo>
                      <a:pt x="258902" y="90170"/>
                    </a:lnTo>
                    <a:lnTo>
                      <a:pt x="255638" y="92710"/>
                    </a:lnTo>
                    <a:lnTo>
                      <a:pt x="255219" y="92710"/>
                    </a:lnTo>
                    <a:lnTo>
                      <a:pt x="252095" y="93980"/>
                    </a:lnTo>
                    <a:lnTo>
                      <a:pt x="251625" y="93980"/>
                    </a:lnTo>
                    <a:lnTo>
                      <a:pt x="254114" y="92710"/>
                    </a:lnTo>
                    <a:lnTo>
                      <a:pt x="253530" y="92710"/>
                    </a:lnTo>
                    <a:lnTo>
                      <a:pt x="254939" y="91440"/>
                    </a:lnTo>
                    <a:lnTo>
                      <a:pt x="255333" y="91440"/>
                    </a:lnTo>
                    <a:lnTo>
                      <a:pt x="260388" y="88900"/>
                    </a:lnTo>
                    <a:lnTo>
                      <a:pt x="262432" y="87630"/>
                    </a:lnTo>
                    <a:lnTo>
                      <a:pt x="264871" y="86360"/>
                    </a:lnTo>
                    <a:lnTo>
                      <a:pt x="264871" y="77241"/>
                    </a:lnTo>
                    <a:lnTo>
                      <a:pt x="256336" y="80010"/>
                    </a:lnTo>
                    <a:lnTo>
                      <a:pt x="251675" y="82003"/>
                    </a:lnTo>
                    <a:lnTo>
                      <a:pt x="251675" y="92710"/>
                    </a:lnTo>
                    <a:lnTo>
                      <a:pt x="244411" y="99060"/>
                    </a:lnTo>
                    <a:lnTo>
                      <a:pt x="241338" y="100330"/>
                    </a:lnTo>
                    <a:lnTo>
                      <a:pt x="238074" y="102870"/>
                    </a:lnTo>
                    <a:lnTo>
                      <a:pt x="236016" y="104140"/>
                    </a:lnTo>
                    <a:lnTo>
                      <a:pt x="234238" y="105410"/>
                    </a:lnTo>
                    <a:lnTo>
                      <a:pt x="232270" y="106680"/>
                    </a:lnTo>
                    <a:lnTo>
                      <a:pt x="230733" y="107950"/>
                    </a:lnTo>
                    <a:lnTo>
                      <a:pt x="228917" y="110490"/>
                    </a:lnTo>
                    <a:lnTo>
                      <a:pt x="225767" y="115570"/>
                    </a:lnTo>
                    <a:lnTo>
                      <a:pt x="223824" y="121920"/>
                    </a:lnTo>
                    <a:lnTo>
                      <a:pt x="223913" y="123190"/>
                    </a:lnTo>
                    <a:lnTo>
                      <a:pt x="223989" y="124460"/>
                    </a:lnTo>
                    <a:lnTo>
                      <a:pt x="236435" y="162560"/>
                    </a:lnTo>
                    <a:lnTo>
                      <a:pt x="235673" y="163830"/>
                    </a:lnTo>
                    <a:lnTo>
                      <a:pt x="234315" y="162560"/>
                    </a:lnTo>
                    <a:lnTo>
                      <a:pt x="232486" y="160020"/>
                    </a:lnTo>
                    <a:lnTo>
                      <a:pt x="231571" y="158750"/>
                    </a:lnTo>
                    <a:lnTo>
                      <a:pt x="228574" y="152971"/>
                    </a:lnTo>
                    <a:lnTo>
                      <a:pt x="228574" y="168910"/>
                    </a:lnTo>
                    <a:lnTo>
                      <a:pt x="216839" y="168910"/>
                    </a:lnTo>
                    <a:lnTo>
                      <a:pt x="212178" y="167640"/>
                    </a:lnTo>
                    <a:lnTo>
                      <a:pt x="214058" y="166370"/>
                    </a:lnTo>
                    <a:lnTo>
                      <a:pt x="214757" y="166370"/>
                    </a:lnTo>
                    <a:lnTo>
                      <a:pt x="217754" y="165100"/>
                    </a:lnTo>
                    <a:lnTo>
                      <a:pt x="220637" y="162560"/>
                    </a:lnTo>
                    <a:lnTo>
                      <a:pt x="223139" y="161290"/>
                    </a:lnTo>
                    <a:lnTo>
                      <a:pt x="223291" y="161290"/>
                    </a:lnTo>
                    <a:lnTo>
                      <a:pt x="224142" y="160020"/>
                    </a:lnTo>
                    <a:lnTo>
                      <a:pt x="228574" y="168910"/>
                    </a:lnTo>
                    <a:lnTo>
                      <a:pt x="228574" y="152971"/>
                    </a:lnTo>
                    <a:lnTo>
                      <a:pt x="225653" y="147320"/>
                    </a:lnTo>
                    <a:lnTo>
                      <a:pt x="223685" y="143510"/>
                    </a:lnTo>
                    <a:lnTo>
                      <a:pt x="221957" y="138315"/>
                    </a:lnTo>
                    <a:lnTo>
                      <a:pt x="221957" y="157480"/>
                    </a:lnTo>
                    <a:lnTo>
                      <a:pt x="221894" y="158750"/>
                    </a:lnTo>
                    <a:lnTo>
                      <a:pt x="218757" y="160020"/>
                    </a:lnTo>
                    <a:lnTo>
                      <a:pt x="217258" y="161290"/>
                    </a:lnTo>
                    <a:lnTo>
                      <a:pt x="214642" y="163830"/>
                    </a:lnTo>
                    <a:lnTo>
                      <a:pt x="213664" y="165100"/>
                    </a:lnTo>
                    <a:lnTo>
                      <a:pt x="214414" y="161290"/>
                    </a:lnTo>
                    <a:lnTo>
                      <a:pt x="216433" y="153670"/>
                    </a:lnTo>
                    <a:lnTo>
                      <a:pt x="216331" y="151130"/>
                    </a:lnTo>
                    <a:lnTo>
                      <a:pt x="216230" y="148590"/>
                    </a:lnTo>
                    <a:lnTo>
                      <a:pt x="215900" y="147320"/>
                    </a:lnTo>
                    <a:lnTo>
                      <a:pt x="216408" y="147320"/>
                    </a:lnTo>
                    <a:lnTo>
                      <a:pt x="216471" y="148590"/>
                    </a:lnTo>
                    <a:lnTo>
                      <a:pt x="217081" y="149860"/>
                    </a:lnTo>
                    <a:lnTo>
                      <a:pt x="218351" y="151130"/>
                    </a:lnTo>
                    <a:lnTo>
                      <a:pt x="219748" y="153670"/>
                    </a:lnTo>
                    <a:lnTo>
                      <a:pt x="221957" y="157480"/>
                    </a:lnTo>
                    <a:lnTo>
                      <a:pt x="221957" y="138315"/>
                    </a:lnTo>
                    <a:lnTo>
                      <a:pt x="221195" y="136017"/>
                    </a:lnTo>
                    <a:lnTo>
                      <a:pt x="220954" y="134620"/>
                    </a:lnTo>
                    <a:lnTo>
                      <a:pt x="218897" y="121920"/>
                    </a:lnTo>
                    <a:lnTo>
                      <a:pt x="219481" y="119380"/>
                    </a:lnTo>
                    <a:lnTo>
                      <a:pt x="220662" y="114300"/>
                    </a:lnTo>
                    <a:lnTo>
                      <a:pt x="227622" y="106680"/>
                    </a:lnTo>
                    <a:lnTo>
                      <a:pt x="232714" y="102870"/>
                    </a:lnTo>
                    <a:lnTo>
                      <a:pt x="241909" y="97790"/>
                    </a:lnTo>
                    <a:lnTo>
                      <a:pt x="245986" y="95250"/>
                    </a:lnTo>
                    <a:lnTo>
                      <a:pt x="251091" y="92710"/>
                    </a:lnTo>
                    <a:lnTo>
                      <a:pt x="251675" y="92710"/>
                    </a:lnTo>
                    <a:lnTo>
                      <a:pt x="251675" y="82003"/>
                    </a:lnTo>
                    <a:lnTo>
                      <a:pt x="215226" y="101600"/>
                    </a:lnTo>
                    <a:lnTo>
                      <a:pt x="206870" y="118110"/>
                    </a:lnTo>
                    <a:lnTo>
                      <a:pt x="206756" y="119380"/>
                    </a:lnTo>
                    <a:lnTo>
                      <a:pt x="205701" y="116840"/>
                    </a:lnTo>
                    <a:lnTo>
                      <a:pt x="204851" y="115570"/>
                    </a:lnTo>
                    <a:lnTo>
                      <a:pt x="202768" y="111760"/>
                    </a:lnTo>
                    <a:lnTo>
                      <a:pt x="198272" y="105410"/>
                    </a:lnTo>
                    <a:lnTo>
                      <a:pt x="195237" y="104140"/>
                    </a:lnTo>
                    <a:lnTo>
                      <a:pt x="190487" y="97790"/>
                    </a:lnTo>
                    <a:lnTo>
                      <a:pt x="189801" y="95250"/>
                    </a:lnTo>
                    <a:lnTo>
                      <a:pt x="186563" y="87630"/>
                    </a:lnTo>
                    <a:lnTo>
                      <a:pt x="184569" y="83820"/>
                    </a:lnTo>
                    <a:lnTo>
                      <a:pt x="183908" y="78740"/>
                    </a:lnTo>
                    <a:lnTo>
                      <a:pt x="183603" y="76200"/>
                    </a:lnTo>
                    <a:lnTo>
                      <a:pt x="184823" y="74930"/>
                    </a:lnTo>
                    <a:lnTo>
                      <a:pt x="185940" y="76200"/>
                    </a:lnTo>
                    <a:lnTo>
                      <a:pt x="191604" y="76200"/>
                    </a:lnTo>
                    <a:lnTo>
                      <a:pt x="192697" y="74930"/>
                    </a:lnTo>
                    <a:lnTo>
                      <a:pt x="200342" y="74930"/>
                    </a:lnTo>
                    <a:lnTo>
                      <a:pt x="200901" y="73660"/>
                    </a:lnTo>
                    <a:lnTo>
                      <a:pt x="202590" y="69850"/>
                    </a:lnTo>
                    <a:lnTo>
                      <a:pt x="202666" y="68580"/>
                    </a:lnTo>
                    <a:lnTo>
                      <a:pt x="202742" y="67310"/>
                    </a:lnTo>
                    <a:lnTo>
                      <a:pt x="202819" y="66040"/>
                    </a:lnTo>
                    <a:lnTo>
                      <a:pt x="202907" y="64770"/>
                    </a:lnTo>
                    <a:lnTo>
                      <a:pt x="202209" y="63500"/>
                    </a:lnTo>
                    <a:lnTo>
                      <a:pt x="202171" y="62230"/>
                    </a:lnTo>
                    <a:lnTo>
                      <a:pt x="202133" y="60960"/>
                    </a:lnTo>
                    <a:lnTo>
                      <a:pt x="202438" y="60960"/>
                    </a:lnTo>
                    <a:lnTo>
                      <a:pt x="202031" y="58420"/>
                    </a:lnTo>
                    <a:lnTo>
                      <a:pt x="201244" y="58420"/>
                    </a:lnTo>
                    <a:lnTo>
                      <a:pt x="201244" y="67310"/>
                    </a:lnTo>
                    <a:lnTo>
                      <a:pt x="198805" y="72390"/>
                    </a:lnTo>
                    <a:lnTo>
                      <a:pt x="194538" y="73660"/>
                    </a:lnTo>
                    <a:lnTo>
                      <a:pt x="196227" y="72390"/>
                    </a:lnTo>
                    <a:lnTo>
                      <a:pt x="198361" y="71120"/>
                    </a:lnTo>
                    <a:lnTo>
                      <a:pt x="199745" y="68580"/>
                    </a:lnTo>
                    <a:lnTo>
                      <a:pt x="200240" y="66040"/>
                    </a:lnTo>
                    <a:lnTo>
                      <a:pt x="200025" y="64770"/>
                    </a:lnTo>
                    <a:lnTo>
                      <a:pt x="200850" y="64770"/>
                    </a:lnTo>
                    <a:lnTo>
                      <a:pt x="201244" y="67310"/>
                    </a:lnTo>
                    <a:lnTo>
                      <a:pt x="201244" y="58420"/>
                    </a:lnTo>
                    <a:lnTo>
                      <a:pt x="199999" y="58420"/>
                    </a:lnTo>
                    <a:lnTo>
                      <a:pt x="198081" y="57264"/>
                    </a:lnTo>
                    <a:lnTo>
                      <a:pt x="198081" y="62230"/>
                    </a:lnTo>
                    <a:lnTo>
                      <a:pt x="197485" y="62230"/>
                    </a:lnTo>
                    <a:lnTo>
                      <a:pt x="194411" y="60960"/>
                    </a:lnTo>
                    <a:lnTo>
                      <a:pt x="192443" y="60960"/>
                    </a:lnTo>
                    <a:lnTo>
                      <a:pt x="191973" y="59690"/>
                    </a:lnTo>
                    <a:lnTo>
                      <a:pt x="190652" y="58420"/>
                    </a:lnTo>
                    <a:lnTo>
                      <a:pt x="189064" y="58420"/>
                    </a:lnTo>
                    <a:lnTo>
                      <a:pt x="187248" y="60960"/>
                    </a:lnTo>
                    <a:lnTo>
                      <a:pt x="188861" y="63500"/>
                    </a:lnTo>
                    <a:lnTo>
                      <a:pt x="191947" y="64770"/>
                    </a:lnTo>
                    <a:lnTo>
                      <a:pt x="193903" y="63500"/>
                    </a:lnTo>
                    <a:lnTo>
                      <a:pt x="194652" y="67310"/>
                    </a:lnTo>
                    <a:lnTo>
                      <a:pt x="195135" y="68580"/>
                    </a:lnTo>
                    <a:lnTo>
                      <a:pt x="196227" y="69850"/>
                    </a:lnTo>
                    <a:lnTo>
                      <a:pt x="192100" y="73660"/>
                    </a:lnTo>
                    <a:lnTo>
                      <a:pt x="183654" y="73660"/>
                    </a:lnTo>
                    <a:lnTo>
                      <a:pt x="181965" y="71120"/>
                    </a:lnTo>
                    <a:lnTo>
                      <a:pt x="179235" y="72390"/>
                    </a:lnTo>
                    <a:lnTo>
                      <a:pt x="179489" y="73660"/>
                    </a:lnTo>
                    <a:lnTo>
                      <a:pt x="177584" y="74930"/>
                    </a:lnTo>
                    <a:lnTo>
                      <a:pt x="174167" y="73660"/>
                    </a:lnTo>
                    <a:lnTo>
                      <a:pt x="166662" y="73660"/>
                    </a:lnTo>
                    <a:lnTo>
                      <a:pt x="152069" y="55880"/>
                    </a:lnTo>
                    <a:lnTo>
                      <a:pt x="153784" y="58420"/>
                    </a:lnTo>
                    <a:lnTo>
                      <a:pt x="155397" y="62230"/>
                    </a:lnTo>
                    <a:lnTo>
                      <a:pt x="158445" y="66040"/>
                    </a:lnTo>
                    <a:lnTo>
                      <a:pt x="161163" y="67310"/>
                    </a:lnTo>
                    <a:lnTo>
                      <a:pt x="166966" y="72390"/>
                    </a:lnTo>
                    <a:lnTo>
                      <a:pt x="174040" y="72390"/>
                    </a:lnTo>
                    <a:lnTo>
                      <a:pt x="179451" y="71120"/>
                    </a:lnTo>
                    <a:lnTo>
                      <a:pt x="180047" y="71120"/>
                    </a:lnTo>
                    <a:lnTo>
                      <a:pt x="178422" y="69850"/>
                    </a:lnTo>
                    <a:lnTo>
                      <a:pt x="175437" y="68580"/>
                    </a:lnTo>
                    <a:lnTo>
                      <a:pt x="174383" y="66040"/>
                    </a:lnTo>
                    <a:lnTo>
                      <a:pt x="176390" y="66040"/>
                    </a:lnTo>
                    <a:lnTo>
                      <a:pt x="180530" y="67310"/>
                    </a:lnTo>
                    <a:lnTo>
                      <a:pt x="183121" y="71120"/>
                    </a:lnTo>
                    <a:lnTo>
                      <a:pt x="185902" y="72390"/>
                    </a:lnTo>
                    <a:lnTo>
                      <a:pt x="189560" y="72390"/>
                    </a:lnTo>
                    <a:lnTo>
                      <a:pt x="189699" y="71120"/>
                    </a:lnTo>
                    <a:lnTo>
                      <a:pt x="188214" y="71120"/>
                    </a:lnTo>
                    <a:lnTo>
                      <a:pt x="187159" y="69850"/>
                    </a:lnTo>
                    <a:lnTo>
                      <a:pt x="185737" y="69850"/>
                    </a:lnTo>
                    <a:lnTo>
                      <a:pt x="184912" y="68580"/>
                    </a:lnTo>
                    <a:lnTo>
                      <a:pt x="182575" y="66040"/>
                    </a:lnTo>
                    <a:lnTo>
                      <a:pt x="186067" y="67310"/>
                    </a:lnTo>
                    <a:lnTo>
                      <a:pt x="185712" y="66040"/>
                    </a:lnTo>
                    <a:lnTo>
                      <a:pt x="187401" y="66040"/>
                    </a:lnTo>
                    <a:lnTo>
                      <a:pt x="189585" y="67310"/>
                    </a:lnTo>
                    <a:lnTo>
                      <a:pt x="189623" y="66040"/>
                    </a:lnTo>
                    <a:lnTo>
                      <a:pt x="189649" y="64770"/>
                    </a:lnTo>
                    <a:lnTo>
                      <a:pt x="187490" y="64770"/>
                    </a:lnTo>
                    <a:lnTo>
                      <a:pt x="185585" y="63500"/>
                    </a:lnTo>
                    <a:lnTo>
                      <a:pt x="184429" y="60960"/>
                    </a:lnTo>
                    <a:lnTo>
                      <a:pt x="183692" y="59690"/>
                    </a:lnTo>
                    <a:lnTo>
                      <a:pt x="184505" y="58420"/>
                    </a:lnTo>
                    <a:lnTo>
                      <a:pt x="185928" y="58420"/>
                    </a:lnTo>
                    <a:lnTo>
                      <a:pt x="186893" y="57150"/>
                    </a:lnTo>
                    <a:lnTo>
                      <a:pt x="186766" y="55880"/>
                    </a:lnTo>
                    <a:lnTo>
                      <a:pt x="186575" y="54610"/>
                    </a:lnTo>
                    <a:lnTo>
                      <a:pt x="185559" y="50838"/>
                    </a:lnTo>
                    <a:lnTo>
                      <a:pt x="178968" y="48387"/>
                    </a:lnTo>
                    <a:lnTo>
                      <a:pt x="178727" y="48387"/>
                    </a:lnTo>
                    <a:lnTo>
                      <a:pt x="176784" y="45720"/>
                    </a:lnTo>
                    <a:lnTo>
                      <a:pt x="175539" y="43180"/>
                    </a:lnTo>
                    <a:lnTo>
                      <a:pt x="178523" y="43180"/>
                    </a:lnTo>
                    <a:lnTo>
                      <a:pt x="179565" y="45720"/>
                    </a:lnTo>
                    <a:lnTo>
                      <a:pt x="183007" y="48387"/>
                    </a:lnTo>
                    <a:lnTo>
                      <a:pt x="184378" y="49530"/>
                    </a:lnTo>
                    <a:lnTo>
                      <a:pt x="188074" y="53340"/>
                    </a:lnTo>
                    <a:lnTo>
                      <a:pt x="190246" y="54610"/>
                    </a:lnTo>
                    <a:lnTo>
                      <a:pt x="191947" y="57150"/>
                    </a:lnTo>
                    <a:lnTo>
                      <a:pt x="192938" y="57150"/>
                    </a:lnTo>
                    <a:lnTo>
                      <a:pt x="193382" y="58420"/>
                    </a:lnTo>
                    <a:lnTo>
                      <a:pt x="196786" y="58420"/>
                    </a:lnTo>
                    <a:lnTo>
                      <a:pt x="197434" y="59690"/>
                    </a:lnTo>
                    <a:lnTo>
                      <a:pt x="198081" y="62230"/>
                    </a:lnTo>
                    <a:lnTo>
                      <a:pt x="198081" y="57264"/>
                    </a:lnTo>
                    <a:lnTo>
                      <a:pt x="195821" y="55880"/>
                    </a:lnTo>
                    <a:lnTo>
                      <a:pt x="194157" y="52819"/>
                    </a:lnTo>
                    <a:lnTo>
                      <a:pt x="194157" y="57150"/>
                    </a:lnTo>
                    <a:lnTo>
                      <a:pt x="191757" y="54610"/>
                    </a:lnTo>
                    <a:lnTo>
                      <a:pt x="187566" y="50838"/>
                    </a:lnTo>
                    <a:lnTo>
                      <a:pt x="183819" y="45720"/>
                    </a:lnTo>
                    <a:lnTo>
                      <a:pt x="183413" y="45326"/>
                    </a:lnTo>
                    <a:lnTo>
                      <a:pt x="184937" y="45834"/>
                    </a:lnTo>
                    <a:lnTo>
                      <a:pt x="185064" y="46990"/>
                    </a:lnTo>
                    <a:lnTo>
                      <a:pt x="187198" y="48387"/>
                    </a:lnTo>
                    <a:lnTo>
                      <a:pt x="189801" y="50838"/>
                    </a:lnTo>
                    <a:lnTo>
                      <a:pt x="194157" y="57150"/>
                    </a:lnTo>
                    <a:lnTo>
                      <a:pt x="194157" y="52819"/>
                    </a:lnTo>
                    <a:lnTo>
                      <a:pt x="193090" y="50838"/>
                    </a:lnTo>
                    <a:lnTo>
                      <a:pt x="189306" y="46990"/>
                    </a:lnTo>
                    <a:lnTo>
                      <a:pt x="187083" y="45720"/>
                    </a:lnTo>
                    <a:lnTo>
                      <a:pt x="189153" y="44450"/>
                    </a:lnTo>
                    <a:lnTo>
                      <a:pt x="191643" y="44450"/>
                    </a:lnTo>
                    <a:lnTo>
                      <a:pt x="190538" y="43180"/>
                    </a:lnTo>
                    <a:lnTo>
                      <a:pt x="189268" y="43180"/>
                    </a:lnTo>
                    <a:lnTo>
                      <a:pt x="188493" y="41910"/>
                    </a:lnTo>
                    <a:lnTo>
                      <a:pt x="188734" y="41910"/>
                    </a:lnTo>
                    <a:lnTo>
                      <a:pt x="188188" y="40640"/>
                    </a:lnTo>
                    <a:lnTo>
                      <a:pt x="187464" y="39103"/>
                    </a:lnTo>
                    <a:lnTo>
                      <a:pt x="187464" y="41910"/>
                    </a:lnTo>
                    <a:lnTo>
                      <a:pt x="186601" y="41910"/>
                    </a:lnTo>
                    <a:lnTo>
                      <a:pt x="186613" y="41059"/>
                    </a:lnTo>
                    <a:lnTo>
                      <a:pt x="187464" y="41910"/>
                    </a:lnTo>
                    <a:lnTo>
                      <a:pt x="187464" y="39103"/>
                    </a:lnTo>
                    <a:lnTo>
                      <a:pt x="186715" y="37490"/>
                    </a:lnTo>
                    <a:lnTo>
                      <a:pt x="186728" y="37084"/>
                    </a:lnTo>
                    <a:lnTo>
                      <a:pt x="186512" y="37071"/>
                    </a:lnTo>
                    <a:lnTo>
                      <a:pt x="186410" y="36830"/>
                    </a:lnTo>
                    <a:lnTo>
                      <a:pt x="183527" y="36830"/>
                    </a:lnTo>
                    <a:lnTo>
                      <a:pt x="182575" y="36753"/>
                    </a:lnTo>
                    <a:lnTo>
                      <a:pt x="182003" y="36830"/>
                    </a:lnTo>
                    <a:lnTo>
                      <a:pt x="181597" y="36830"/>
                    </a:lnTo>
                    <a:lnTo>
                      <a:pt x="180733" y="35560"/>
                    </a:lnTo>
                    <a:lnTo>
                      <a:pt x="179959" y="34417"/>
                    </a:lnTo>
                    <a:lnTo>
                      <a:pt x="179844" y="33020"/>
                    </a:lnTo>
                    <a:lnTo>
                      <a:pt x="179781" y="29210"/>
                    </a:lnTo>
                    <a:lnTo>
                      <a:pt x="179755" y="27940"/>
                    </a:lnTo>
                    <a:lnTo>
                      <a:pt x="180695" y="22860"/>
                    </a:lnTo>
                    <a:lnTo>
                      <a:pt x="183603" y="16510"/>
                    </a:lnTo>
                    <a:lnTo>
                      <a:pt x="183502" y="15240"/>
                    </a:lnTo>
                    <a:lnTo>
                      <a:pt x="183400" y="13970"/>
                    </a:lnTo>
                    <a:lnTo>
                      <a:pt x="183286" y="12700"/>
                    </a:lnTo>
                    <a:lnTo>
                      <a:pt x="183184" y="11430"/>
                    </a:lnTo>
                    <a:lnTo>
                      <a:pt x="183083" y="10160"/>
                    </a:lnTo>
                    <a:lnTo>
                      <a:pt x="182981" y="8890"/>
                    </a:lnTo>
                    <a:lnTo>
                      <a:pt x="182867" y="7620"/>
                    </a:lnTo>
                    <a:lnTo>
                      <a:pt x="182765" y="6350"/>
                    </a:lnTo>
                    <a:lnTo>
                      <a:pt x="181000" y="2540"/>
                    </a:lnTo>
                    <a:lnTo>
                      <a:pt x="180403" y="1270"/>
                    </a:lnTo>
                    <a:lnTo>
                      <a:pt x="179057" y="635"/>
                    </a:lnTo>
                    <a:lnTo>
                      <a:pt x="179057" y="11430"/>
                    </a:lnTo>
                    <a:lnTo>
                      <a:pt x="178015" y="15240"/>
                    </a:lnTo>
                    <a:lnTo>
                      <a:pt x="177812" y="15595"/>
                    </a:lnTo>
                    <a:lnTo>
                      <a:pt x="177812" y="35560"/>
                    </a:lnTo>
                    <a:lnTo>
                      <a:pt x="177673" y="35560"/>
                    </a:lnTo>
                    <a:lnTo>
                      <a:pt x="176009" y="34417"/>
                    </a:lnTo>
                    <a:lnTo>
                      <a:pt x="176453" y="34417"/>
                    </a:lnTo>
                    <a:lnTo>
                      <a:pt x="172427" y="33020"/>
                    </a:lnTo>
                    <a:lnTo>
                      <a:pt x="171513" y="32804"/>
                    </a:lnTo>
                    <a:lnTo>
                      <a:pt x="171513" y="41910"/>
                    </a:lnTo>
                    <a:lnTo>
                      <a:pt x="170053" y="41211"/>
                    </a:lnTo>
                    <a:lnTo>
                      <a:pt x="170053" y="44450"/>
                    </a:lnTo>
                    <a:lnTo>
                      <a:pt x="169405" y="44145"/>
                    </a:lnTo>
                    <a:lnTo>
                      <a:pt x="169405" y="44450"/>
                    </a:lnTo>
                    <a:lnTo>
                      <a:pt x="169303" y="45720"/>
                    </a:lnTo>
                    <a:lnTo>
                      <a:pt x="169202" y="46990"/>
                    </a:lnTo>
                    <a:lnTo>
                      <a:pt x="167030" y="49530"/>
                    </a:lnTo>
                    <a:lnTo>
                      <a:pt x="166662" y="49530"/>
                    </a:lnTo>
                    <a:lnTo>
                      <a:pt x="166662" y="59690"/>
                    </a:lnTo>
                    <a:lnTo>
                      <a:pt x="164325" y="59690"/>
                    </a:lnTo>
                    <a:lnTo>
                      <a:pt x="161328" y="58420"/>
                    </a:lnTo>
                    <a:lnTo>
                      <a:pt x="157848" y="57150"/>
                    </a:lnTo>
                    <a:lnTo>
                      <a:pt x="155905" y="55880"/>
                    </a:lnTo>
                    <a:lnTo>
                      <a:pt x="154838" y="54610"/>
                    </a:lnTo>
                    <a:lnTo>
                      <a:pt x="154292" y="52070"/>
                    </a:lnTo>
                    <a:lnTo>
                      <a:pt x="153809" y="50838"/>
                    </a:lnTo>
                    <a:lnTo>
                      <a:pt x="153657" y="49530"/>
                    </a:lnTo>
                    <a:lnTo>
                      <a:pt x="154190" y="50838"/>
                    </a:lnTo>
                    <a:lnTo>
                      <a:pt x="154800" y="52070"/>
                    </a:lnTo>
                    <a:lnTo>
                      <a:pt x="155879" y="52070"/>
                    </a:lnTo>
                    <a:lnTo>
                      <a:pt x="159321" y="54610"/>
                    </a:lnTo>
                    <a:lnTo>
                      <a:pt x="162534" y="58420"/>
                    </a:lnTo>
                    <a:lnTo>
                      <a:pt x="166662" y="59690"/>
                    </a:lnTo>
                    <a:lnTo>
                      <a:pt x="166662" y="49530"/>
                    </a:lnTo>
                    <a:lnTo>
                      <a:pt x="164185" y="49530"/>
                    </a:lnTo>
                    <a:lnTo>
                      <a:pt x="162407" y="48387"/>
                    </a:lnTo>
                    <a:lnTo>
                      <a:pt x="161302" y="46990"/>
                    </a:lnTo>
                    <a:lnTo>
                      <a:pt x="160388" y="45720"/>
                    </a:lnTo>
                    <a:lnTo>
                      <a:pt x="162585" y="45720"/>
                    </a:lnTo>
                    <a:lnTo>
                      <a:pt x="162496" y="46990"/>
                    </a:lnTo>
                    <a:lnTo>
                      <a:pt x="162407" y="48387"/>
                    </a:lnTo>
                    <a:lnTo>
                      <a:pt x="165773" y="48387"/>
                    </a:lnTo>
                    <a:lnTo>
                      <a:pt x="168021" y="46990"/>
                    </a:lnTo>
                    <a:lnTo>
                      <a:pt x="167436" y="45720"/>
                    </a:lnTo>
                    <a:lnTo>
                      <a:pt x="166839" y="44450"/>
                    </a:lnTo>
                    <a:lnTo>
                      <a:pt x="169405" y="44450"/>
                    </a:lnTo>
                    <a:lnTo>
                      <a:pt x="169405" y="44145"/>
                    </a:lnTo>
                    <a:lnTo>
                      <a:pt x="167424" y="43180"/>
                    </a:lnTo>
                    <a:lnTo>
                      <a:pt x="166522" y="43180"/>
                    </a:lnTo>
                    <a:lnTo>
                      <a:pt x="165493" y="43484"/>
                    </a:lnTo>
                    <a:lnTo>
                      <a:pt x="165493" y="45720"/>
                    </a:lnTo>
                    <a:lnTo>
                      <a:pt x="165493" y="46990"/>
                    </a:lnTo>
                    <a:lnTo>
                      <a:pt x="163271" y="46990"/>
                    </a:lnTo>
                    <a:lnTo>
                      <a:pt x="163271" y="45720"/>
                    </a:lnTo>
                    <a:lnTo>
                      <a:pt x="165493" y="45720"/>
                    </a:lnTo>
                    <a:lnTo>
                      <a:pt x="165493" y="43484"/>
                    </a:lnTo>
                    <a:lnTo>
                      <a:pt x="162128" y="44450"/>
                    </a:lnTo>
                    <a:lnTo>
                      <a:pt x="161417" y="44450"/>
                    </a:lnTo>
                    <a:lnTo>
                      <a:pt x="162699" y="43180"/>
                    </a:lnTo>
                    <a:lnTo>
                      <a:pt x="164376" y="41910"/>
                    </a:lnTo>
                    <a:lnTo>
                      <a:pt x="168783" y="41910"/>
                    </a:lnTo>
                    <a:lnTo>
                      <a:pt x="170053" y="44450"/>
                    </a:lnTo>
                    <a:lnTo>
                      <a:pt x="170053" y="41211"/>
                    </a:lnTo>
                    <a:lnTo>
                      <a:pt x="168871" y="40640"/>
                    </a:lnTo>
                    <a:lnTo>
                      <a:pt x="165646" y="40640"/>
                    </a:lnTo>
                    <a:lnTo>
                      <a:pt x="162128" y="41910"/>
                    </a:lnTo>
                    <a:lnTo>
                      <a:pt x="159397" y="41910"/>
                    </a:lnTo>
                    <a:lnTo>
                      <a:pt x="159219" y="40640"/>
                    </a:lnTo>
                    <a:lnTo>
                      <a:pt x="161429" y="40640"/>
                    </a:lnTo>
                    <a:lnTo>
                      <a:pt x="162496" y="39370"/>
                    </a:lnTo>
                    <a:lnTo>
                      <a:pt x="162877" y="39370"/>
                    </a:lnTo>
                    <a:lnTo>
                      <a:pt x="164706" y="38100"/>
                    </a:lnTo>
                    <a:lnTo>
                      <a:pt x="166497" y="38100"/>
                    </a:lnTo>
                    <a:lnTo>
                      <a:pt x="167462" y="39370"/>
                    </a:lnTo>
                    <a:lnTo>
                      <a:pt x="167297" y="38100"/>
                    </a:lnTo>
                    <a:lnTo>
                      <a:pt x="169545" y="39370"/>
                    </a:lnTo>
                    <a:lnTo>
                      <a:pt x="171513" y="41910"/>
                    </a:lnTo>
                    <a:lnTo>
                      <a:pt x="171513" y="32804"/>
                    </a:lnTo>
                    <a:lnTo>
                      <a:pt x="167246" y="31750"/>
                    </a:lnTo>
                    <a:lnTo>
                      <a:pt x="159854" y="31750"/>
                    </a:lnTo>
                    <a:lnTo>
                      <a:pt x="159918" y="30480"/>
                    </a:lnTo>
                    <a:lnTo>
                      <a:pt x="171691" y="30480"/>
                    </a:lnTo>
                    <a:lnTo>
                      <a:pt x="174574" y="31750"/>
                    </a:lnTo>
                    <a:lnTo>
                      <a:pt x="175526" y="33020"/>
                    </a:lnTo>
                    <a:lnTo>
                      <a:pt x="176606" y="34417"/>
                    </a:lnTo>
                    <a:lnTo>
                      <a:pt x="177812" y="35560"/>
                    </a:lnTo>
                    <a:lnTo>
                      <a:pt x="177812" y="15595"/>
                    </a:lnTo>
                    <a:lnTo>
                      <a:pt x="175069" y="20320"/>
                    </a:lnTo>
                    <a:lnTo>
                      <a:pt x="174612" y="21590"/>
                    </a:lnTo>
                    <a:lnTo>
                      <a:pt x="173494" y="25400"/>
                    </a:lnTo>
                    <a:lnTo>
                      <a:pt x="171564" y="29210"/>
                    </a:lnTo>
                    <a:lnTo>
                      <a:pt x="168656" y="26670"/>
                    </a:lnTo>
                    <a:lnTo>
                      <a:pt x="169938" y="25400"/>
                    </a:lnTo>
                    <a:lnTo>
                      <a:pt x="170192" y="24130"/>
                    </a:lnTo>
                    <a:lnTo>
                      <a:pt x="170484" y="22860"/>
                    </a:lnTo>
                    <a:lnTo>
                      <a:pt x="170395" y="21590"/>
                    </a:lnTo>
                    <a:lnTo>
                      <a:pt x="170751" y="20320"/>
                    </a:lnTo>
                    <a:lnTo>
                      <a:pt x="171246" y="17780"/>
                    </a:lnTo>
                    <a:lnTo>
                      <a:pt x="172161" y="16510"/>
                    </a:lnTo>
                    <a:lnTo>
                      <a:pt x="173228" y="12700"/>
                    </a:lnTo>
                    <a:lnTo>
                      <a:pt x="173621" y="11430"/>
                    </a:lnTo>
                    <a:lnTo>
                      <a:pt x="175323" y="7620"/>
                    </a:lnTo>
                    <a:lnTo>
                      <a:pt x="176504" y="5080"/>
                    </a:lnTo>
                    <a:lnTo>
                      <a:pt x="176911" y="3810"/>
                    </a:lnTo>
                    <a:lnTo>
                      <a:pt x="176885" y="2540"/>
                    </a:lnTo>
                    <a:lnTo>
                      <a:pt x="177101" y="2540"/>
                    </a:lnTo>
                    <a:lnTo>
                      <a:pt x="178803" y="6350"/>
                    </a:lnTo>
                    <a:lnTo>
                      <a:pt x="178904" y="8890"/>
                    </a:lnTo>
                    <a:lnTo>
                      <a:pt x="178981" y="10160"/>
                    </a:lnTo>
                    <a:lnTo>
                      <a:pt x="179057" y="11430"/>
                    </a:lnTo>
                    <a:lnTo>
                      <a:pt x="179057" y="635"/>
                    </a:lnTo>
                    <a:lnTo>
                      <a:pt x="177723" y="0"/>
                    </a:lnTo>
                    <a:lnTo>
                      <a:pt x="176072" y="0"/>
                    </a:lnTo>
                    <a:lnTo>
                      <a:pt x="174256" y="3810"/>
                    </a:lnTo>
                    <a:lnTo>
                      <a:pt x="173482" y="6350"/>
                    </a:lnTo>
                    <a:lnTo>
                      <a:pt x="170370" y="13970"/>
                    </a:lnTo>
                    <a:lnTo>
                      <a:pt x="168795" y="22860"/>
                    </a:lnTo>
                    <a:lnTo>
                      <a:pt x="161861" y="27940"/>
                    </a:lnTo>
                    <a:lnTo>
                      <a:pt x="159702" y="29210"/>
                    </a:lnTo>
                    <a:lnTo>
                      <a:pt x="159169" y="29210"/>
                    </a:lnTo>
                    <a:lnTo>
                      <a:pt x="157721" y="24130"/>
                    </a:lnTo>
                    <a:lnTo>
                      <a:pt x="157848" y="21590"/>
                    </a:lnTo>
                    <a:lnTo>
                      <a:pt x="157911" y="20320"/>
                    </a:lnTo>
                    <a:lnTo>
                      <a:pt x="156464" y="16383"/>
                    </a:lnTo>
                    <a:lnTo>
                      <a:pt x="156464" y="29210"/>
                    </a:lnTo>
                    <a:lnTo>
                      <a:pt x="155981" y="30480"/>
                    </a:lnTo>
                    <a:lnTo>
                      <a:pt x="155308" y="29210"/>
                    </a:lnTo>
                    <a:lnTo>
                      <a:pt x="153784" y="30480"/>
                    </a:lnTo>
                    <a:lnTo>
                      <a:pt x="154330" y="33020"/>
                    </a:lnTo>
                    <a:lnTo>
                      <a:pt x="154178" y="34417"/>
                    </a:lnTo>
                    <a:lnTo>
                      <a:pt x="154051" y="35560"/>
                    </a:lnTo>
                    <a:lnTo>
                      <a:pt x="153162" y="34531"/>
                    </a:lnTo>
                    <a:lnTo>
                      <a:pt x="153162" y="39370"/>
                    </a:lnTo>
                    <a:lnTo>
                      <a:pt x="152450" y="41910"/>
                    </a:lnTo>
                    <a:lnTo>
                      <a:pt x="151625" y="43180"/>
                    </a:lnTo>
                    <a:lnTo>
                      <a:pt x="149542" y="46990"/>
                    </a:lnTo>
                    <a:lnTo>
                      <a:pt x="149148" y="48387"/>
                    </a:lnTo>
                    <a:lnTo>
                      <a:pt x="149009" y="49530"/>
                    </a:lnTo>
                    <a:lnTo>
                      <a:pt x="148958" y="49403"/>
                    </a:lnTo>
                    <a:lnTo>
                      <a:pt x="148958" y="52070"/>
                    </a:lnTo>
                    <a:lnTo>
                      <a:pt x="147777" y="54610"/>
                    </a:lnTo>
                    <a:lnTo>
                      <a:pt x="147459" y="52070"/>
                    </a:lnTo>
                    <a:lnTo>
                      <a:pt x="147624" y="50838"/>
                    </a:lnTo>
                    <a:lnTo>
                      <a:pt x="146519" y="49530"/>
                    </a:lnTo>
                    <a:lnTo>
                      <a:pt x="146951" y="48387"/>
                    </a:lnTo>
                    <a:lnTo>
                      <a:pt x="148564" y="50838"/>
                    </a:lnTo>
                    <a:lnTo>
                      <a:pt x="148958" y="52070"/>
                    </a:lnTo>
                    <a:lnTo>
                      <a:pt x="148958" y="49403"/>
                    </a:lnTo>
                    <a:lnTo>
                      <a:pt x="148564" y="48387"/>
                    </a:lnTo>
                    <a:lnTo>
                      <a:pt x="147027" y="44450"/>
                    </a:lnTo>
                    <a:lnTo>
                      <a:pt x="146964" y="40640"/>
                    </a:lnTo>
                    <a:lnTo>
                      <a:pt x="148932" y="43180"/>
                    </a:lnTo>
                    <a:lnTo>
                      <a:pt x="149440" y="40640"/>
                    </a:lnTo>
                    <a:lnTo>
                      <a:pt x="148717" y="40640"/>
                    </a:lnTo>
                    <a:lnTo>
                      <a:pt x="150075" y="39370"/>
                    </a:lnTo>
                    <a:lnTo>
                      <a:pt x="150812" y="38100"/>
                    </a:lnTo>
                    <a:lnTo>
                      <a:pt x="152171" y="38100"/>
                    </a:lnTo>
                    <a:lnTo>
                      <a:pt x="153162" y="39370"/>
                    </a:lnTo>
                    <a:lnTo>
                      <a:pt x="153162" y="34531"/>
                    </a:lnTo>
                    <a:lnTo>
                      <a:pt x="152946" y="31750"/>
                    </a:lnTo>
                    <a:lnTo>
                      <a:pt x="152895" y="25400"/>
                    </a:lnTo>
                    <a:lnTo>
                      <a:pt x="153962" y="19050"/>
                    </a:lnTo>
                    <a:lnTo>
                      <a:pt x="150914" y="12700"/>
                    </a:lnTo>
                    <a:lnTo>
                      <a:pt x="149059" y="11430"/>
                    </a:lnTo>
                    <a:lnTo>
                      <a:pt x="147916" y="10160"/>
                    </a:lnTo>
                    <a:lnTo>
                      <a:pt x="145986" y="7620"/>
                    </a:lnTo>
                    <a:lnTo>
                      <a:pt x="145097" y="8890"/>
                    </a:lnTo>
                    <a:lnTo>
                      <a:pt x="146227" y="10160"/>
                    </a:lnTo>
                    <a:lnTo>
                      <a:pt x="147193" y="12700"/>
                    </a:lnTo>
                    <a:lnTo>
                      <a:pt x="147586" y="13970"/>
                    </a:lnTo>
                    <a:lnTo>
                      <a:pt x="148145" y="16510"/>
                    </a:lnTo>
                    <a:lnTo>
                      <a:pt x="148818" y="17780"/>
                    </a:lnTo>
                    <a:lnTo>
                      <a:pt x="148907" y="20320"/>
                    </a:lnTo>
                    <a:lnTo>
                      <a:pt x="148336" y="25400"/>
                    </a:lnTo>
                    <a:lnTo>
                      <a:pt x="147104" y="25400"/>
                    </a:lnTo>
                    <a:lnTo>
                      <a:pt x="145694" y="22860"/>
                    </a:lnTo>
                    <a:lnTo>
                      <a:pt x="144856" y="20320"/>
                    </a:lnTo>
                    <a:lnTo>
                      <a:pt x="143484" y="19050"/>
                    </a:lnTo>
                    <a:lnTo>
                      <a:pt x="143243" y="19050"/>
                    </a:lnTo>
                    <a:lnTo>
                      <a:pt x="143344" y="20320"/>
                    </a:lnTo>
                    <a:lnTo>
                      <a:pt x="143446" y="21590"/>
                    </a:lnTo>
                    <a:lnTo>
                      <a:pt x="143548" y="22860"/>
                    </a:lnTo>
                    <a:lnTo>
                      <a:pt x="143637" y="24130"/>
                    </a:lnTo>
                    <a:lnTo>
                      <a:pt x="143738" y="25400"/>
                    </a:lnTo>
                    <a:lnTo>
                      <a:pt x="144373" y="30480"/>
                    </a:lnTo>
                    <a:lnTo>
                      <a:pt x="146913" y="33020"/>
                    </a:lnTo>
                    <a:lnTo>
                      <a:pt x="148348" y="34417"/>
                    </a:lnTo>
                    <a:lnTo>
                      <a:pt x="149821" y="35560"/>
                    </a:lnTo>
                    <a:lnTo>
                      <a:pt x="149885" y="36830"/>
                    </a:lnTo>
                    <a:lnTo>
                      <a:pt x="147980" y="38100"/>
                    </a:lnTo>
                    <a:lnTo>
                      <a:pt x="147840" y="38100"/>
                    </a:lnTo>
                    <a:lnTo>
                      <a:pt x="147142" y="36830"/>
                    </a:lnTo>
                    <a:lnTo>
                      <a:pt x="144703" y="33020"/>
                    </a:lnTo>
                    <a:lnTo>
                      <a:pt x="142341" y="27940"/>
                    </a:lnTo>
                    <a:lnTo>
                      <a:pt x="141439" y="24130"/>
                    </a:lnTo>
                    <a:lnTo>
                      <a:pt x="139712" y="16510"/>
                    </a:lnTo>
                    <a:lnTo>
                      <a:pt x="141643" y="10160"/>
                    </a:lnTo>
                    <a:lnTo>
                      <a:pt x="144475" y="3810"/>
                    </a:lnTo>
                    <a:lnTo>
                      <a:pt x="144754" y="5080"/>
                    </a:lnTo>
                    <a:lnTo>
                      <a:pt x="145224" y="6350"/>
                    </a:lnTo>
                    <a:lnTo>
                      <a:pt x="145935" y="6350"/>
                    </a:lnTo>
                    <a:lnTo>
                      <a:pt x="148348" y="8890"/>
                    </a:lnTo>
                    <a:lnTo>
                      <a:pt x="151155" y="11430"/>
                    </a:lnTo>
                    <a:lnTo>
                      <a:pt x="154838" y="17780"/>
                    </a:lnTo>
                    <a:lnTo>
                      <a:pt x="154927" y="19050"/>
                    </a:lnTo>
                    <a:lnTo>
                      <a:pt x="155016" y="20320"/>
                    </a:lnTo>
                    <a:lnTo>
                      <a:pt x="155092" y="21590"/>
                    </a:lnTo>
                    <a:lnTo>
                      <a:pt x="155181" y="22860"/>
                    </a:lnTo>
                    <a:lnTo>
                      <a:pt x="155778" y="26670"/>
                    </a:lnTo>
                    <a:lnTo>
                      <a:pt x="156464" y="29210"/>
                    </a:lnTo>
                    <a:lnTo>
                      <a:pt x="156464" y="16383"/>
                    </a:lnTo>
                    <a:lnTo>
                      <a:pt x="155117" y="12700"/>
                    </a:lnTo>
                    <a:lnTo>
                      <a:pt x="150037" y="7620"/>
                    </a:lnTo>
                    <a:lnTo>
                      <a:pt x="146621" y="3810"/>
                    </a:lnTo>
                    <a:lnTo>
                      <a:pt x="146481" y="2540"/>
                    </a:lnTo>
                    <a:lnTo>
                      <a:pt x="143992" y="1270"/>
                    </a:lnTo>
                    <a:lnTo>
                      <a:pt x="141935" y="3810"/>
                    </a:lnTo>
                    <a:lnTo>
                      <a:pt x="139674" y="8890"/>
                    </a:lnTo>
                    <a:lnTo>
                      <a:pt x="138506" y="15240"/>
                    </a:lnTo>
                    <a:lnTo>
                      <a:pt x="138595" y="16510"/>
                    </a:lnTo>
                    <a:lnTo>
                      <a:pt x="138696" y="17780"/>
                    </a:lnTo>
                    <a:lnTo>
                      <a:pt x="138785" y="19050"/>
                    </a:lnTo>
                    <a:lnTo>
                      <a:pt x="138874" y="20320"/>
                    </a:lnTo>
                    <a:lnTo>
                      <a:pt x="138976" y="21590"/>
                    </a:lnTo>
                    <a:lnTo>
                      <a:pt x="139065" y="22860"/>
                    </a:lnTo>
                    <a:lnTo>
                      <a:pt x="139153" y="24130"/>
                    </a:lnTo>
                    <a:lnTo>
                      <a:pt x="139255" y="25400"/>
                    </a:lnTo>
                    <a:lnTo>
                      <a:pt x="139344" y="26670"/>
                    </a:lnTo>
                    <a:lnTo>
                      <a:pt x="140462" y="29210"/>
                    </a:lnTo>
                    <a:lnTo>
                      <a:pt x="142214" y="33020"/>
                    </a:lnTo>
                    <a:lnTo>
                      <a:pt x="142913" y="34417"/>
                    </a:lnTo>
                    <a:lnTo>
                      <a:pt x="144983" y="36830"/>
                    </a:lnTo>
                    <a:lnTo>
                      <a:pt x="145110" y="38100"/>
                    </a:lnTo>
                    <a:lnTo>
                      <a:pt x="144564" y="38100"/>
                    </a:lnTo>
                    <a:lnTo>
                      <a:pt x="143370" y="44450"/>
                    </a:lnTo>
                    <a:lnTo>
                      <a:pt x="144157" y="50838"/>
                    </a:lnTo>
                    <a:lnTo>
                      <a:pt x="145694" y="59690"/>
                    </a:lnTo>
                    <a:lnTo>
                      <a:pt x="146189" y="63500"/>
                    </a:lnTo>
                    <a:lnTo>
                      <a:pt x="147777" y="68580"/>
                    </a:lnTo>
                    <a:lnTo>
                      <a:pt x="148907" y="72390"/>
                    </a:lnTo>
                    <a:lnTo>
                      <a:pt x="149174" y="74930"/>
                    </a:lnTo>
                    <a:lnTo>
                      <a:pt x="149212" y="80010"/>
                    </a:lnTo>
                    <a:lnTo>
                      <a:pt x="149301" y="82550"/>
                    </a:lnTo>
                    <a:lnTo>
                      <a:pt x="149352" y="83820"/>
                    </a:lnTo>
                    <a:lnTo>
                      <a:pt x="150647" y="88900"/>
                    </a:lnTo>
                    <a:lnTo>
                      <a:pt x="150710" y="90170"/>
                    </a:lnTo>
                    <a:lnTo>
                      <a:pt x="150825" y="92710"/>
                    </a:lnTo>
                    <a:lnTo>
                      <a:pt x="150939" y="95250"/>
                    </a:lnTo>
                    <a:lnTo>
                      <a:pt x="151053" y="97790"/>
                    </a:lnTo>
                    <a:lnTo>
                      <a:pt x="150304" y="101600"/>
                    </a:lnTo>
                    <a:lnTo>
                      <a:pt x="150190" y="102870"/>
                    </a:lnTo>
                    <a:lnTo>
                      <a:pt x="150075" y="104140"/>
                    </a:lnTo>
                    <a:lnTo>
                      <a:pt x="149948" y="105410"/>
                    </a:lnTo>
                    <a:lnTo>
                      <a:pt x="149834" y="106680"/>
                    </a:lnTo>
                    <a:lnTo>
                      <a:pt x="148907" y="113030"/>
                    </a:lnTo>
                    <a:lnTo>
                      <a:pt x="147751" y="119380"/>
                    </a:lnTo>
                    <a:lnTo>
                      <a:pt x="146761" y="125730"/>
                    </a:lnTo>
                    <a:lnTo>
                      <a:pt x="146862" y="146050"/>
                    </a:lnTo>
                    <a:lnTo>
                      <a:pt x="146939" y="147320"/>
                    </a:lnTo>
                    <a:lnTo>
                      <a:pt x="147015" y="148590"/>
                    </a:lnTo>
                    <a:lnTo>
                      <a:pt x="147396" y="154940"/>
                    </a:lnTo>
                    <a:lnTo>
                      <a:pt x="148107" y="157480"/>
                    </a:lnTo>
                    <a:lnTo>
                      <a:pt x="147243" y="165100"/>
                    </a:lnTo>
                    <a:lnTo>
                      <a:pt x="145440" y="170180"/>
                    </a:lnTo>
                    <a:lnTo>
                      <a:pt x="143700" y="175260"/>
                    </a:lnTo>
                    <a:lnTo>
                      <a:pt x="141249" y="181610"/>
                    </a:lnTo>
                    <a:lnTo>
                      <a:pt x="139065" y="189230"/>
                    </a:lnTo>
                    <a:lnTo>
                      <a:pt x="136982" y="195580"/>
                    </a:lnTo>
                    <a:lnTo>
                      <a:pt x="134835" y="201930"/>
                    </a:lnTo>
                    <a:lnTo>
                      <a:pt x="133311" y="207010"/>
                    </a:lnTo>
                    <a:lnTo>
                      <a:pt x="131381" y="212090"/>
                    </a:lnTo>
                    <a:lnTo>
                      <a:pt x="129717" y="215900"/>
                    </a:lnTo>
                    <a:lnTo>
                      <a:pt x="127508" y="222250"/>
                    </a:lnTo>
                    <a:lnTo>
                      <a:pt x="125412" y="229870"/>
                    </a:lnTo>
                    <a:lnTo>
                      <a:pt x="123278" y="236220"/>
                    </a:lnTo>
                    <a:lnTo>
                      <a:pt x="120967" y="242570"/>
                    </a:lnTo>
                    <a:lnTo>
                      <a:pt x="118427" y="250190"/>
                    </a:lnTo>
                    <a:lnTo>
                      <a:pt x="116128" y="256540"/>
                    </a:lnTo>
                    <a:lnTo>
                      <a:pt x="114173" y="262890"/>
                    </a:lnTo>
                    <a:lnTo>
                      <a:pt x="112661" y="269240"/>
                    </a:lnTo>
                    <a:lnTo>
                      <a:pt x="112153" y="273050"/>
                    </a:lnTo>
                    <a:lnTo>
                      <a:pt x="111404" y="275590"/>
                    </a:lnTo>
                    <a:lnTo>
                      <a:pt x="110972" y="280670"/>
                    </a:lnTo>
                    <a:lnTo>
                      <a:pt x="110858" y="281940"/>
                    </a:lnTo>
                    <a:lnTo>
                      <a:pt x="110350" y="285750"/>
                    </a:lnTo>
                    <a:lnTo>
                      <a:pt x="109486" y="295910"/>
                    </a:lnTo>
                    <a:lnTo>
                      <a:pt x="109562" y="297180"/>
                    </a:lnTo>
                    <a:lnTo>
                      <a:pt x="109626" y="298450"/>
                    </a:lnTo>
                    <a:lnTo>
                      <a:pt x="109702" y="299720"/>
                    </a:lnTo>
                    <a:lnTo>
                      <a:pt x="109766" y="300990"/>
                    </a:lnTo>
                    <a:lnTo>
                      <a:pt x="109842" y="302260"/>
                    </a:lnTo>
                    <a:lnTo>
                      <a:pt x="109905" y="303530"/>
                    </a:lnTo>
                    <a:lnTo>
                      <a:pt x="110794" y="316230"/>
                    </a:lnTo>
                    <a:lnTo>
                      <a:pt x="111836" y="320040"/>
                    </a:lnTo>
                    <a:lnTo>
                      <a:pt x="111937" y="321310"/>
                    </a:lnTo>
                    <a:lnTo>
                      <a:pt x="112026" y="322580"/>
                    </a:lnTo>
                    <a:lnTo>
                      <a:pt x="112128" y="323850"/>
                    </a:lnTo>
                    <a:lnTo>
                      <a:pt x="112217" y="325120"/>
                    </a:lnTo>
                    <a:lnTo>
                      <a:pt x="112318" y="326390"/>
                    </a:lnTo>
                    <a:lnTo>
                      <a:pt x="112420" y="327660"/>
                    </a:lnTo>
                    <a:lnTo>
                      <a:pt x="112522" y="328930"/>
                    </a:lnTo>
                    <a:lnTo>
                      <a:pt x="112636" y="330200"/>
                    </a:lnTo>
                    <a:lnTo>
                      <a:pt x="112737" y="331470"/>
                    </a:lnTo>
                    <a:lnTo>
                      <a:pt x="112839" y="332740"/>
                    </a:lnTo>
                    <a:lnTo>
                      <a:pt x="112941" y="334010"/>
                    </a:lnTo>
                    <a:lnTo>
                      <a:pt x="113017" y="335280"/>
                    </a:lnTo>
                    <a:lnTo>
                      <a:pt x="113080" y="336550"/>
                    </a:lnTo>
                    <a:lnTo>
                      <a:pt x="113182" y="338226"/>
                    </a:lnTo>
                    <a:lnTo>
                      <a:pt x="113296" y="340360"/>
                    </a:lnTo>
                    <a:lnTo>
                      <a:pt x="113372" y="341630"/>
                    </a:lnTo>
                    <a:lnTo>
                      <a:pt x="113449" y="342900"/>
                    </a:lnTo>
                    <a:lnTo>
                      <a:pt x="113563" y="346710"/>
                    </a:lnTo>
                    <a:lnTo>
                      <a:pt x="113690" y="350520"/>
                    </a:lnTo>
                    <a:lnTo>
                      <a:pt x="113779" y="363220"/>
                    </a:lnTo>
                    <a:lnTo>
                      <a:pt x="113284" y="367030"/>
                    </a:lnTo>
                    <a:lnTo>
                      <a:pt x="113245" y="377190"/>
                    </a:lnTo>
                    <a:lnTo>
                      <a:pt x="113550" y="378460"/>
                    </a:lnTo>
                    <a:lnTo>
                      <a:pt x="113474" y="379730"/>
                    </a:lnTo>
                    <a:lnTo>
                      <a:pt x="113411" y="381000"/>
                    </a:lnTo>
                    <a:lnTo>
                      <a:pt x="113334" y="382270"/>
                    </a:lnTo>
                    <a:lnTo>
                      <a:pt x="113271" y="383540"/>
                    </a:lnTo>
                    <a:lnTo>
                      <a:pt x="113195" y="384810"/>
                    </a:lnTo>
                    <a:lnTo>
                      <a:pt x="113118" y="386080"/>
                    </a:lnTo>
                    <a:lnTo>
                      <a:pt x="113055" y="387350"/>
                    </a:lnTo>
                    <a:lnTo>
                      <a:pt x="112979" y="388620"/>
                    </a:lnTo>
                    <a:lnTo>
                      <a:pt x="113957" y="396240"/>
                    </a:lnTo>
                    <a:lnTo>
                      <a:pt x="112801" y="406679"/>
                    </a:lnTo>
                    <a:lnTo>
                      <a:pt x="112801" y="438150"/>
                    </a:lnTo>
                    <a:lnTo>
                      <a:pt x="104305" y="449580"/>
                    </a:lnTo>
                    <a:lnTo>
                      <a:pt x="97701" y="453390"/>
                    </a:lnTo>
                    <a:lnTo>
                      <a:pt x="87045" y="457200"/>
                    </a:lnTo>
                    <a:lnTo>
                      <a:pt x="84366" y="457200"/>
                    </a:lnTo>
                    <a:lnTo>
                      <a:pt x="76771" y="458470"/>
                    </a:lnTo>
                    <a:lnTo>
                      <a:pt x="72656" y="458470"/>
                    </a:lnTo>
                    <a:lnTo>
                      <a:pt x="65938" y="459740"/>
                    </a:lnTo>
                    <a:lnTo>
                      <a:pt x="67919" y="458470"/>
                    </a:lnTo>
                    <a:lnTo>
                      <a:pt x="71869" y="455930"/>
                    </a:lnTo>
                    <a:lnTo>
                      <a:pt x="78803" y="455930"/>
                    </a:lnTo>
                    <a:lnTo>
                      <a:pt x="94170" y="450850"/>
                    </a:lnTo>
                    <a:lnTo>
                      <a:pt x="101092" y="447040"/>
                    </a:lnTo>
                    <a:lnTo>
                      <a:pt x="107099" y="441960"/>
                    </a:lnTo>
                    <a:lnTo>
                      <a:pt x="112572" y="435610"/>
                    </a:lnTo>
                    <a:lnTo>
                      <a:pt x="112445" y="436880"/>
                    </a:lnTo>
                    <a:lnTo>
                      <a:pt x="112801" y="438150"/>
                    </a:lnTo>
                    <a:lnTo>
                      <a:pt x="112801" y="406679"/>
                    </a:lnTo>
                    <a:lnTo>
                      <a:pt x="112128" y="412750"/>
                    </a:lnTo>
                    <a:lnTo>
                      <a:pt x="110197" y="422910"/>
                    </a:lnTo>
                    <a:lnTo>
                      <a:pt x="64401" y="454304"/>
                    </a:lnTo>
                    <a:lnTo>
                      <a:pt x="64401" y="458470"/>
                    </a:lnTo>
                    <a:lnTo>
                      <a:pt x="60934" y="459740"/>
                    </a:lnTo>
                    <a:lnTo>
                      <a:pt x="60248" y="459740"/>
                    </a:lnTo>
                    <a:lnTo>
                      <a:pt x="56451" y="461010"/>
                    </a:lnTo>
                    <a:lnTo>
                      <a:pt x="38773" y="461010"/>
                    </a:lnTo>
                    <a:lnTo>
                      <a:pt x="57975" y="458470"/>
                    </a:lnTo>
                    <a:lnTo>
                      <a:pt x="64401" y="458470"/>
                    </a:lnTo>
                    <a:lnTo>
                      <a:pt x="64401" y="454304"/>
                    </a:lnTo>
                    <a:lnTo>
                      <a:pt x="62636" y="454660"/>
                    </a:lnTo>
                    <a:lnTo>
                      <a:pt x="59994" y="455930"/>
                    </a:lnTo>
                    <a:lnTo>
                      <a:pt x="47828" y="455930"/>
                    </a:lnTo>
                    <a:lnTo>
                      <a:pt x="34721" y="457200"/>
                    </a:lnTo>
                    <a:lnTo>
                      <a:pt x="20967" y="457200"/>
                    </a:lnTo>
                    <a:lnTo>
                      <a:pt x="13500" y="459740"/>
                    </a:lnTo>
                    <a:lnTo>
                      <a:pt x="4483" y="461010"/>
                    </a:lnTo>
                    <a:lnTo>
                      <a:pt x="190" y="461010"/>
                    </a:lnTo>
                    <a:lnTo>
                      <a:pt x="101" y="463550"/>
                    </a:lnTo>
                    <a:lnTo>
                      <a:pt x="0" y="464820"/>
                    </a:lnTo>
                    <a:lnTo>
                      <a:pt x="4826" y="467360"/>
                    </a:lnTo>
                    <a:lnTo>
                      <a:pt x="9969" y="468630"/>
                    </a:lnTo>
                    <a:lnTo>
                      <a:pt x="74853" y="468630"/>
                    </a:lnTo>
                    <a:lnTo>
                      <a:pt x="88976" y="467360"/>
                    </a:lnTo>
                    <a:lnTo>
                      <a:pt x="95364" y="466090"/>
                    </a:lnTo>
                    <a:lnTo>
                      <a:pt x="101739" y="464820"/>
                    </a:lnTo>
                    <a:lnTo>
                      <a:pt x="103543" y="463550"/>
                    </a:lnTo>
                    <a:lnTo>
                      <a:pt x="105448" y="462280"/>
                    </a:lnTo>
                    <a:lnTo>
                      <a:pt x="111645" y="462280"/>
                    </a:lnTo>
                    <a:lnTo>
                      <a:pt x="119519" y="461010"/>
                    </a:lnTo>
                    <a:lnTo>
                      <a:pt x="147485" y="461010"/>
                    </a:lnTo>
                    <a:lnTo>
                      <a:pt x="147993" y="462280"/>
                    </a:lnTo>
                    <a:lnTo>
                      <a:pt x="149745" y="463550"/>
                    </a:lnTo>
                    <a:lnTo>
                      <a:pt x="151511" y="463550"/>
                    </a:lnTo>
                    <a:lnTo>
                      <a:pt x="159334" y="464820"/>
                    </a:lnTo>
                    <a:lnTo>
                      <a:pt x="164985" y="463550"/>
                    </a:lnTo>
                    <a:lnTo>
                      <a:pt x="187096" y="463550"/>
                    </a:lnTo>
                    <a:lnTo>
                      <a:pt x="202933" y="466090"/>
                    </a:lnTo>
                    <a:lnTo>
                      <a:pt x="218795" y="466090"/>
                    </a:lnTo>
                    <a:lnTo>
                      <a:pt x="230149" y="467360"/>
                    </a:lnTo>
                    <a:lnTo>
                      <a:pt x="232460" y="467360"/>
                    </a:lnTo>
                    <a:lnTo>
                      <a:pt x="237312" y="468630"/>
                    </a:lnTo>
                    <a:lnTo>
                      <a:pt x="238937" y="467360"/>
                    </a:lnTo>
                    <a:lnTo>
                      <a:pt x="247777" y="467360"/>
                    </a:lnTo>
                    <a:lnTo>
                      <a:pt x="248310" y="466090"/>
                    </a:lnTo>
                    <a:lnTo>
                      <a:pt x="252095" y="466090"/>
                    </a:lnTo>
                    <a:lnTo>
                      <a:pt x="254025" y="467360"/>
                    </a:lnTo>
                    <a:lnTo>
                      <a:pt x="256819" y="467360"/>
                    </a:lnTo>
                    <a:lnTo>
                      <a:pt x="254228" y="464820"/>
                    </a:lnTo>
                    <a:lnTo>
                      <a:pt x="253352" y="463550"/>
                    </a:lnTo>
                    <a:lnTo>
                      <a:pt x="254419" y="462280"/>
                    </a:lnTo>
                    <a:lnTo>
                      <a:pt x="256565" y="461010"/>
                    </a:lnTo>
                    <a:lnTo>
                      <a:pt x="260794" y="463550"/>
                    </a:lnTo>
                    <a:lnTo>
                      <a:pt x="261505" y="462280"/>
                    </a:lnTo>
                    <a:lnTo>
                      <a:pt x="259219" y="459740"/>
                    </a:lnTo>
                    <a:lnTo>
                      <a:pt x="257289" y="459740"/>
                    </a:lnTo>
                    <a:lnTo>
                      <a:pt x="254444" y="458470"/>
                    </a:lnTo>
                    <a:lnTo>
                      <a:pt x="251802" y="457200"/>
                    </a:lnTo>
                    <a:lnTo>
                      <a:pt x="255892" y="457200"/>
                    </a:lnTo>
                    <a:lnTo>
                      <a:pt x="258838" y="458470"/>
                    </a:lnTo>
                    <a:lnTo>
                      <a:pt x="259270" y="457441"/>
                    </a:lnTo>
                    <a:lnTo>
                      <a:pt x="259359" y="457200"/>
                    </a:lnTo>
                    <a:lnTo>
                      <a:pt x="255651" y="455930"/>
                    </a:lnTo>
                    <a:lnTo>
                      <a:pt x="254381" y="454660"/>
                    </a:lnTo>
                    <a:lnTo>
                      <a:pt x="254241" y="455930"/>
                    </a:lnTo>
                    <a:lnTo>
                      <a:pt x="253606" y="454660"/>
                    </a:lnTo>
                    <a:lnTo>
                      <a:pt x="253263" y="454660"/>
                    </a:lnTo>
                    <a:lnTo>
                      <a:pt x="250456" y="453390"/>
                    </a:lnTo>
                    <a:lnTo>
                      <a:pt x="247929" y="451383"/>
                    </a:lnTo>
                    <a:lnTo>
                      <a:pt x="247929" y="463550"/>
                    </a:lnTo>
                    <a:lnTo>
                      <a:pt x="240449" y="463550"/>
                    </a:lnTo>
                    <a:lnTo>
                      <a:pt x="236791" y="462280"/>
                    </a:lnTo>
                    <a:lnTo>
                      <a:pt x="228168" y="463550"/>
                    </a:lnTo>
                    <a:lnTo>
                      <a:pt x="224485" y="462280"/>
                    </a:lnTo>
                    <a:lnTo>
                      <a:pt x="216090" y="461010"/>
                    </a:lnTo>
                    <a:lnTo>
                      <a:pt x="203733" y="461010"/>
                    </a:lnTo>
                    <a:lnTo>
                      <a:pt x="198805" y="459740"/>
                    </a:lnTo>
                    <a:lnTo>
                      <a:pt x="188976" y="458470"/>
                    </a:lnTo>
                    <a:lnTo>
                      <a:pt x="171272" y="458470"/>
                    </a:lnTo>
                    <a:lnTo>
                      <a:pt x="174612" y="459740"/>
                    </a:lnTo>
                    <a:lnTo>
                      <a:pt x="175539" y="459740"/>
                    </a:lnTo>
                    <a:lnTo>
                      <a:pt x="172161" y="461010"/>
                    </a:lnTo>
                    <a:lnTo>
                      <a:pt x="162648" y="461010"/>
                    </a:lnTo>
                    <a:lnTo>
                      <a:pt x="154851" y="462280"/>
                    </a:lnTo>
                    <a:lnTo>
                      <a:pt x="152247" y="461010"/>
                    </a:lnTo>
                    <a:lnTo>
                      <a:pt x="151904" y="458470"/>
                    </a:lnTo>
                    <a:lnTo>
                      <a:pt x="150876" y="455930"/>
                    </a:lnTo>
                    <a:lnTo>
                      <a:pt x="150114" y="455930"/>
                    </a:lnTo>
                    <a:lnTo>
                      <a:pt x="148767" y="450850"/>
                    </a:lnTo>
                    <a:lnTo>
                      <a:pt x="150025" y="447040"/>
                    </a:lnTo>
                    <a:lnTo>
                      <a:pt x="150444" y="445770"/>
                    </a:lnTo>
                    <a:lnTo>
                      <a:pt x="151130" y="441960"/>
                    </a:lnTo>
                    <a:lnTo>
                      <a:pt x="152514" y="434340"/>
                    </a:lnTo>
                    <a:lnTo>
                      <a:pt x="152628" y="433070"/>
                    </a:lnTo>
                    <a:lnTo>
                      <a:pt x="152742" y="431800"/>
                    </a:lnTo>
                    <a:lnTo>
                      <a:pt x="152857" y="430530"/>
                    </a:lnTo>
                    <a:lnTo>
                      <a:pt x="152958" y="429260"/>
                    </a:lnTo>
                    <a:lnTo>
                      <a:pt x="153073" y="427990"/>
                    </a:lnTo>
                    <a:lnTo>
                      <a:pt x="153187" y="426720"/>
                    </a:lnTo>
                    <a:lnTo>
                      <a:pt x="154597" y="417830"/>
                    </a:lnTo>
                    <a:lnTo>
                      <a:pt x="154914" y="415290"/>
                    </a:lnTo>
                    <a:lnTo>
                      <a:pt x="156552" y="415290"/>
                    </a:lnTo>
                    <a:lnTo>
                      <a:pt x="159143" y="416560"/>
                    </a:lnTo>
                    <a:lnTo>
                      <a:pt x="158546" y="417830"/>
                    </a:lnTo>
                    <a:lnTo>
                      <a:pt x="157797" y="422910"/>
                    </a:lnTo>
                    <a:lnTo>
                      <a:pt x="157632" y="422910"/>
                    </a:lnTo>
                    <a:lnTo>
                      <a:pt x="156946" y="429260"/>
                    </a:lnTo>
                    <a:lnTo>
                      <a:pt x="155092" y="438150"/>
                    </a:lnTo>
                    <a:lnTo>
                      <a:pt x="154279" y="443230"/>
                    </a:lnTo>
                    <a:lnTo>
                      <a:pt x="153593" y="444500"/>
                    </a:lnTo>
                    <a:lnTo>
                      <a:pt x="154774" y="445770"/>
                    </a:lnTo>
                    <a:lnTo>
                      <a:pt x="155067" y="443230"/>
                    </a:lnTo>
                    <a:lnTo>
                      <a:pt x="158000" y="431800"/>
                    </a:lnTo>
                    <a:lnTo>
                      <a:pt x="160388" y="420370"/>
                    </a:lnTo>
                    <a:lnTo>
                      <a:pt x="161188" y="415290"/>
                    </a:lnTo>
                    <a:lnTo>
                      <a:pt x="162382" y="407670"/>
                    </a:lnTo>
                    <a:lnTo>
                      <a:pt x="164058" y="396240"/>
                    </a:lnTo>
                    <a:lnTo>
                      <a:pt x="164744" y="398780"/>
                    </a:lnTo>
                    <a:lnTo>
                      <a:pt x="163474" y="403860"/>
                    </a:lnTo>
                    <a:lnTo>
                      <a:pt x="163347" y="406400"/>
                    </a:lnTo>
                    <a:lnTo>
                      <a:pt x="163283" y="407670"/>
                    </a:lnTo>
                    <a:lnTo>
                      <a:pt x="163156" y="410210"/>
                    </a:lnTo>
                    <a:lnTo>
                      <a:pt x="163029" y="412750"/>
                    </a:lnTo>
                    <a:lnTo>
                      <a:pt x="162902" y="415290"/>
                    </a:lnTo>
                    <a:lnTo>
                      <a:pt x="162788" y="416560"/>
                    </a:lnTo>
                    <a:lnTo>
                      <a:pt x="162217" y="422910"/>
                    </a:lnTo>
                    <a:lnTo>
                      <a:pt x="161328" y="427990"/>
                    </a:lnTo>
                    <a:lnTo>
                      <a:pt x="159969" y="434340"/>
                    </a:lnTo>
                    <a:lnTo>
                      <a:pt x="158254" y="440690"/>
                    </a:lnTo>
                    <a:lnTo>
                      <a:pt x="156768" y="447040"/>
                    </a:lnTo>
                    <a:lnTo>
                      <a:pt x="156095" y="453390"/>
                    </a:lnTo>
                    <a:lnTo>
                      <a:pt x="156083" y="454660"/>
                    </a:lnTo>
                    <a:lnTo>
                      <a:pt x="156552" y="457200"/>
                    </a:lnTo>
                    <a:lnTo>
                      <a:pt x="158356" y="459740"/>
                    </a:lnTo>
                    <a:lnTo>
                      <a:pt x="169506" y="459740"/>
                    </a:lnTo>
                    <a:lnTo>
                      <a:pt x="169900" y="458470"/>
                    </a:lnTo>
                    <a:lnTo>
                      <a:pt x="167347" y="458470"/>
                    </a:lnTo>
                    <a:lnTo>
                      <a:pt x="166052" y="457200"/>
                    </a:lnTo>
                    <a:lnTo>
                      <a:pt x="163906" y="457200"/>
                    </a:lnTo>
                    <a:lnTo>
                      <a:pt x="159537" y="453390"/>
                    </a:lnTo>
                    <a:lnTo>
                      <a:pt x="159651" y="452120"/>
                    </a:lnTo>
                    <a:lnTo>
                      <a:pt x="159766" y="450850"/>
                    </a:lnTo>
                    <a:lnTo>
                      <a:pt x="159880" y="449580"/>
                    </a:lnTo>
                    <a:lnTo>
                      <a:pt x="159981" y="448310"/>
                    </a:lnTo>
                    <a:lnTo>
                      <a:pt x="160096" y="447040"/>
                    </a:lnTo>
                    <a:lnTo>
                      <a:pt x="162623" y="434340"/>
                    </a:lnTo>
                    <a:lnTo>
                      <a:pt x="162750" y="433070"/>
                    </a:lnTo>
                    <a:lnTo>
                      <a:pt x="162877" y="431800"/>
                    </a:lnTo>
                    <a:lnTo>
                      <a:pt x="162991" y="430530"/>
                    </a:lnTo>
                    <a:lnTo>
                      <a:pt x="163118" y="429260"/>
                    </a:lnTo>
                    <a:lnTo>
                      <a:pt x="163245" y="427990"/>
                    </a:lnTo>
                    <a:lnTo>
                      <a:pt x="163360" y="426720"/>
                    </a:lnTo>
                    <a:lnTo>
                      <a:pt x="163487" y="425450"/>
                    </a:lnTo>
                    <a:lnTo>
                      <a:pt x="165887" y="406400"/>
                    </a:lnTo>
                    <a:lnTo>
                      <a:pt x="166560" y="400050"/>
                    </a:lnTo>
                    <a:lnTo>
                      <a:pt x="166649" y="398780"/>
                    </a:lnTo>
                    <a:lnTo>
                      <a:pt x="166738" y="397510"/>
                    </a:lnTo>
                    <a:lnTo>
                      <a:pt x="166827" y="396240"/>
                    </a:lnTo>
                    <a:lnTo>
                      <a:pt x="166992" y="393700"/>
                    </a:lnTo>
                    <a:lnTo>
                      <a:pt x="167220" y="389890"/>
                    </a:lnTo>
                    <a:lnTo>
                      <a:pt x="167284" y="388620"/>
                    </a:lnTo>
                    <a:lnTo>
                      <a:pt x="167360" y="387350"/>
                    </a:lnTo>
                    <a:lnTo>
                      <a:pt x="167474" y="384810"/>
                    </a:lnTo>
                    <a:lnTo>
                      <a:pt x="167563" y="382270"/>
                    </a:lnTo>
                    <a:lnTo>
                      <a:pt x="167690" y="378460"/>
                    </a:lnTo>
                    <a:lnTo>
                      <a:pt x="167754" y="375920"/>
                    </a:lnTo>
                    <a:lnTo>
                      <a:pt x="167855" y="372110"/>
                    </a:lnTo>
                    <a:lnTo>
                      <a:pt x="167944" y="368300"/>
                    </a:lnTo>
                    <a:lnTo>
                      <a:pt x="168186" y="364490"/>
                    </a:lnTo>
                    <a:lnTo>
                      <a:pt x="168262" y="363220"/>
                    </a:lnTo>
                    <a:lnTo>
                      <a:pt x="168338" y="361950"/>
                    </a:lnTo>
                    <a:lnTo>
                      <a:pt x="170370" y="351790"/>
                    </a:lnTo>
                    <a:lnTo>
                      <a:pt x="171729" y="347980"/>
                    </a:lnTo>
                    <a:lnTo>
                      <a:pt x="172504" y="345440"/>
                    </a:lnTo>
                    <a:lnTo>
                      <a:pt x="172885" y="344170"/>
                    </a:lnTo>
                    <a:lnTo>
                      <a:pt x="173647" y="341630"/>
                    </a:lnTo>
                    <a:lnTo>
                      <a:pt x="174180" y="340360"/>
                    </a:lnTo>
                    <a:lnTo>
                      <a:pt x="174307" y="339090"/>
                    </a:lnTo>
                    <a:lnTo>
                      <a:pt x="175399" y="337820"/>
                    </a:lnTo>
                    <a:lnTo>
                      <a:pt x="175831" y="337820"/>
                    </a:lnTo>
                    <a:lnTo>
                      <a:pt x="174739" y="340360"/>
                    </a:lnTo>
                    <a:lnTo>
                      <a:pt x="173189" y="346710"/>
                    </a:lnTo>
                    <a:lnTo>
                      <a:pt x="172250" y="354330"/>
                    </a:lnTo>
                    <a:lnTo>
                      <a:pt x="172161" y="355600"/>
                    </a:lnTo>
                    <a:lnTo>
                      <a:pt x="172072" y="356870"/>
                    </a:lnTo>
                    <a:lnTo>
                      <a:pt x="171970" y="358140"/>
                    </a:lnTo>
                    <a:lnTo>
                      <a:pt x="171881" y="359410"/>
                    </a:lnTo>
                    <a:lnTo>
                      <a:pt x="171792" y="360680"/>
                    </a:lnTo>
                    <a:lnTo>
                      <a:pt x="171691" y="370840"/>
                    </a:lnTo>
                    <a:lnTo>
                      <a:pt x="171208" y="373380"/>
                    </a:lnTo>
                    <a:lnTo>
                      <a:pt x="171145" y="382270"/>
                    </a:lnTo>
                    <a:lnTo>
                      <a:pt x="171018" y="387350"/>
                    </a:lnTo>
                    <a:lnTo>
                      <a:pt x="170916" y="389890"/>
                    </a:lnTo>
                    <a:lnTo>
                      <a:pt x="170827" y="392430"/>
                    </a:lnTo>
                    <a:lnTo>
                      <a:pt x="170776" y="393700"/>
                    </a:lnTo>
                    <a:lnTo>
                      <a:pt x="170294" y="402590"/>
                    </a:lnTo>
                    <a:lnTo>
                      <a:pt x="170230" y="403860"/>
                    </a:lnTo>
                    <a:lnTo>
                      <a:pt x="170103" y="405130"/>
                    </a:lnTo>
                    <a:lnTo>
                      <a:pt x="169989" y="406400"/>
                    </a:lnTo>
                    <a:lnTo>
                      <a:pt x="169862" y="407670"/>
                    </a:lnTo>
                    <a:lnTo>
                      <a:pt x="169748" y="408940"/>
                    </a:lnTo>
                    <a:lnTo>
                      <a:pt x="169633" y="410210"/>
                    </a:lnTo>
                    <a:lnTo>
                      <a:pt x="169506" y="411480"/>
                    </a:lnTo>
                    <a:lnTo>
                      <a:pt x="169405" y="412750"/>
                    </a:lnTo>
                    <a:lnTo>
                      <a:pt x="169291" y="414020"/>
                    </a:lnTo>
                    <a:lnTo>
                      <a:pt x="169189" y="415290"/>
                    </a:lnTo>
                    <a:lnTo>
                      <a:pt x="169075" y="416560"/>
                    </a:lnTo>
                    <a:lnTo>
                      <a:pt x="168275" y="421640"/>
                    </a:lnTo>
                    <a:lnTo>
                      <a:pt x="168160" y="422910"/>
                    </a:lnTo>
                    <a:lnTo>
                      <a:pt x="168046" y="424180"/>
                    </a:lnTo>
                    <a:lnTo>
                      <a:pt x="167932" y="425450"/>
                    </a:lnTo>
                    <a:lnTo>
                      <a:pt x="167817" y="426720"/>
                    </a:lnTo>
                    <a:lnTo>
                      <a:pt x="167728" y="427990"/>
                    </a:lnTo>
                    <a:lnTo>
                      <a:pt x="167017" y="429260"/>
                    </a:lnTo>
                    <a:lnTo>
                      <a:pt x="169443" y="427990"/>
                    </a:lnTo>
                    <a:lnTo>
                      <a:pt x="168922" y="422910"/>
                    </a:lnTo>
                    <a:lnTo>
                      <a:pt x="170154" y="420370"/>
                    </a:lnTo>
                    <a:lnTo>
                      <a:pt x="170903" y="419100"/>
                    </a:lnTo>
                    <a:lnTo>
                      <a:pt x="171005" y="417830"/>
                    </a:lnTo>
                    <a:lnTo>
                      <a:pt x="171119" y="416560"/>
                    </a:lnTo>
                    <a:lnTo>
                      <a:pt x="171221" y="415290"/>
                    </a:lnTo>
                    <a:lnTo>
                      <a:pt x="171335" y="414020"/>
                    </a:lnTo>
                    <a:lnTo>
                      <a:pt x="171437" y="412750"/>
                    </a:lnTo>
                    <a:lnTo>
                      <a:pt x="171538" y="411480"/>
                    </a:lnTo>
                    <a:lnTo>
                      <a:pt x="171653" y="410210"/>
                    </a:lnTo>
                    <a:lnTo>
                      <a:pt x="171754" y="408940"/>
                    </a:lnTo>
                    <a:lnTo>
                      <a:pt x="171869" y="402590"/>
                    </a:lnTo>
                    <a:lnTo>
                      <a:pt x="172618" y="397510"/>
                    </a:lnTo>
                    <a:lnTo>
                      <a:pt x="173494" y="389890"/>
                    </a:lnTo>
                    <a:lnTo>
                      <a:pt x="173621" y="387350"/>
                    </a:lnTo>
                    <a:lnTo>
                      <a:pt x="173685" y="386080"/>
                    </a:lnTo>
                    <a:lnTo>
                      <a:pt x="174409" y="382270"/>
                    </a:lnTo>
                    <a:lnTo>
                      <a:pt x="175526" y="381000"/>
                    </a:lnTo>
                    <a:lnTo>
                      <a:pt x="177101" y="378460"/>
                    </a:lnTo>
                    <a:lnTo>
                      <a:pt x="177190" y="369570"/>
                    </a:lnTo>
                    <a:lnTo>
                      <a:pt x="177317" y="367030"/>
                    </a:lnTo>
                    <a:lnTo>
                      <a:pt x="177444" y="364490"/>
                    </a:lnTo>
                    <a:lnTo>
                      <a:pt x="178523" y="358140"/>
                    </a:lnTo>
                    <a:lnTo>
                      <a:pt x="181254" y="342900"/>
                    </a:lnTo>
                    <a:lnTo>
                      <a:pt x="182537" y="338226"/>
                    </a:lnTo>
                    <a:lnTo>
                      <a:pt x="183337" y="335280"/>
                    </a:lnTo>
                    <a:lnTo>
                      <a:pt x="184238" y="332740"/>
                    </a:lnTo>
                    <a:lnTo>
                      <a:pt x="185293" y="330200"/>
                    </a:lnTo>
                    <a:lnTo>
                      <a:pt x="186753" y="327660"/>
                    </a:lnTo>
                    <a:lnTo>
                      <a:pt x="186905" y="326390"/>
                    </a:lnTo>
                    <a:lnTo>
                      <a:pt x="187147" y="325120"/>
                    </a:lnTo>
                    <a:lnTo>
                      <a:pt x="186207" y="325120"/>
                    </a:lnTo>
                    <a:lnTo>
                      <a:pt x="183083" y="331470"/>
                    </a:lnTo>
                    <a:lnTo>
                      <a:pt x="182156" y="332740"/>
                    </a:lnTo>
                    <a:lnTo>
                      <a:pt x="180505" y="335280"/>
                    </a:lnTo>
                    <a:lnTo>
                      <a:pt x="178358" y="338226"/>
                    </a:lnTo>
                    <a:lnTo>
                      <a:pt x="178498" y="337820"/>
                    </a:lnTo>
                    <a:lnTo>
                      <a:pt x="180708" y="331470"/>
                    </a:lnTo>
                    <a:lnTo>
                      <a:pt x="181152" y="330200"/>
                    </a:lnTo>
                    <a:lnTo>
                      <a:pt x="181660" y="328930"/>
                    </a:lnTo>
                    <a:lnTo>
                      <a:pt x="183159" y="325120"/>
                    </a:lnTo>
                    <a:lnTo>
                      <a:pt x="185585" y="320040"/>
                    </a:lnTo>
                    <a:lnTo>
                      <a:pt x="186791" y="317500"/>
                    </a:lnTo>
                    <a:lnTo>
                      <a:pt x="186918" y="313690"/>
                    </a:lnTo>
                    <a:lnTo>
                      <a:pt x="186956" y="312420"/>
                    </a:lnTo>
                    <a:lnTo>
                      <a:pt x="189153" y="304800"/>
                    </a:lnTo>
                    <a:lnTo>
                      <a:pt x="189890" y="300990"/>
                    </a:lnTo>
                    <a:lnTo>
                      <a:pt x="190004" y="295910"/>
                    </a:lnTo>
                    <a:lnTo>
                      <a:pt x="190068" y="293370"/>
                    </a:lnTo>
                    <a:lnTo>
                      <a:pt x="190741" y="290830"/>
                    </a:lnTo>
                    <a:lnTo>
                      <a:pt x="190627" y="289560"/>
                    </a:lnTo>
                    <a:lnTo>
                      <a:pt x="190500" y="288290"/>
                    </a:lnTo>
                    <a:lnTo>
                      <a:pt x="190385" y="287020"/>
                    </a:lnTo>
                    <a:lnTo>
                      <a:pt x="190030" y="284480"/>
                    </a:lnTo>
                    <a:lnTo>
                      <a:pt x="189166" y="285750"/>
                    </a:lnTo>
                    <a:lnTo>
                      <a:pt x="189115" y="289560"/>
                    </a:lnTo>
                    <a:lnTo>
                      <a:pt x="188696" y="295910"/>
                    </a:lnTo>
                    <a:lnTo>
                      <a:pt x="187020" y="302260"/>
                    </a:lnTo>
                    <a:lnTo>
                      <a:pt x="184835" y="308610"/>
                    </a:lnTo>
                    <a:lnTo>
                      <a:pt x="183794" y="312420"/>
                    </a:lnTo>
                    <a:lnTo>
                      <a:pt x="183921" y="309880"/>
                    </a:lnTo>
                    <a:lnTo>
                      <a:pt x="183984" y="308610"/>
                    </a:lnTo>
                    <a:lnTo>
                      <a:pt x="184785" y="306070"/>
                    </a:lnTo>
                    <a:lnTo>
                      <a:pt x="184873" y="304800"/>
                    </a:lnTo>
                    <a:lnTo>
                      <a:pt x="184962" y="303530"/>
                    </a:lnTo>
                    <a:lnTo>
                      <a:pt x="185051" y="302260"/>
                    </a:lnTo>
                    <a:lnTo>
                      <a:pt x="185140" y="300990"/>
                    </a:lnTo>
                    <a:lnTo>
                      <a:pt x="185216" y="299720"/>
                    </a:lnTo>
                    <a:lnTo>
                      <a:pt x="185305" y="298450"/>
                    </a:lnTo>
                    <a:lnTo>
                      <a:pt x="185394" y="297180"/>
                    </a:lnTo>
                    <a:lnTo>
                      <a:pt x="186575" y="292100"/>
                    </a:lnTo>
                    <a:lnTo>
                      <a:pt x="186512" y="290830"/>
                    </a:lnTo>
                    <a:lnTo>
                      <a:pt x="186436" y="289560"/>
                    </a:lnTo>
                    <a:lnTo>
                      <a:pt x="186372" y="288290"/>
                    </a:lnTo>
                    <a:lnTo>
                      <a:pt x="186296" y="287020"/>
                    </a:lnTo>
                    <a:lnTo>
                      <a:pt x="186232" y="285750"/>
                    </a:lnTo>
                    <a:lnTo>
                      <a:pt x="186169" y="284480"/>
                    </a:lnTo>
                    <a:lnTo>
                      <a:pt x="186080" y="280670"/>
                    </a:lnTo>
                    <a:lnTo>
                      <a:pt x="184746" y="275590"/>
                    </a:lnTo>
                    <a:lnTo>
                      <a:pt x="182626" y="273050"/>
                    </a:lnTo>
                    <a:lnTo>
                      <a:pt x="179095" y="266700"/>
                    </a:lnTo>
                    <a:lnTo>
                      <a:pt x="178981" y="262890"/>
                    </a:lnTo>
                    <a:lnTo>
                      <a:pt x="177165" y="255270"/>
                    </a:lnTo>
                    <a:lnTo>
                      <a:pt x="175056" y="254000"/>
                    </a:lnTo>
                    <a:lnTo>
                      <a:pt x="171818" y="250190"/>
                    </a:lnTo>
                    <a:lnTo>
                      <a:pt x="170853" y="247650"/>
                    </a:lnTo>
                    <a:lnTo>
                      <a:pt x="167462" y="243840"/>
                    </a:lnTo>
                    <a:lnTo>
                      <a:pt x="165595" y="243840"/>
                    </a:lnTo>
                    <a:lnTo>
                      <a:pt x="165595" y="356870"/>
                    </a:lnTo>
                    <a:lnTo>
                      <a:pt x="164071" y="361950"/>
                    </a:lnTo>
                    <a:lnTo>
                      <a:pt x="162661" y="369570"/>
                    </a:lnTo>
                    <a:lnTo>
                      <a:pt x="162280" y="375920"/>
                    </a:lnTo>
                    <a:lnTo>
                      <a:pt x="162204" y="377190"/>
                    </a:lnTo>
                    <a:lnTo>
                      <a:pt x="161582" y="379730"/>
                    </a:lnTo>
                    <a:lnTo>
                      <a:pt x="161302" y="382270"/>
                    </a:lnTo>
                    <a:lnTo>
                      <a:pt x="161290" y="387350"/>
                    </a:lnTo>
                    <a:lnTo>
                      <a:pt x="160528" y="388620"/>
                    </a:lnTo>
                    <a:lnTo>
                      <a:pt x="160680" y="387350"/>
                    </a:lnTo>
                    <a:lnTo>
                      <a:pt x="159613" y="388607"/>
                    </a:lnTo>
                    <a:lnTo>
                      <a:pt x="158750" y="387350"/>
                    </a:lnTo>
                    <a:lnTo>
                      <a:pt x="158877" y="383540"/>
                    </a:lnTo>
                    <a:lnTo>
                      <a:pt x="158991" y="381000"/>
                    </a:lnTo>
                    <a:lnTo>
                      <a:pt x="159105" y="378460"/>
                    </a:lnTo>
                    <a:lnTo>
                      <a:pt x="159219" y="375920"/>
                    </a:lnTo>
                    <a:lnTo>
                      <a:pt x="160426" y="368300"/>
                    </a:lnTo>
                    <a:lnTo>
                      <a:pt x="159296" y="359410"/>
                    </a:lnTo>
                    <a:lnTo>
                      <a:pt x="159118" y="358140"/>
                    </a:lnTo>
                    <a:lnTo>
                      <a:pt x="158661" y="355600"/>
                    </a:lnTo>
                    <a:lnTo>
                      <a:pt x="158203" y="355600"/>
                    </a:lnTo>
                    <a:lnTo>
                      <a:pt x="157353" y="353060"/>
                    </a:lnTo>
                    <a:lnTo>
                      <a:pt x="156870" y="352336"/>
                    </a:lnTo>
                    <a:lnTo>
                      <a:pt x="156870" y="367030"/>
                    </a:lnTo>
                    <a:lnTo>
                      <a:pt x="156768" y="370840"/>
                    </a:lnTo>
                    <a:lnTo>
                      <a:pt x="155105" y="392430"/>
                    </a:lnTo>
                    <a:lnTo>
                      <a:pt x="154838" y="396240"/>
                    </a:lnTo>
                    <a:lnTo>
                      <a:pt x="154736" y="397510"/>
                    </a:lnTo>
                    <a:lnTo>
                      <a:pt x="151726" y="419100"/>
                    </a:lnTo>
                    <a:lnTo>
                      <a:pt x="150482" y="427990"/>
                    </a:lnTo>
                    <a:lnTo>
                      <a:pt x="149364" y="431800"/>
                    </a:lnTo>
                    <a:lnTo>
                      <a:pt x="148475" y="436880"/>
                    </a:lnTo>
                    <a:lnTo>
                      <a:pt x="148386" y="438150"/>
                    </a:lnTo>
                    <a:lnTo>
                      <a:pt x="148297" y="439420"/>
                    </a:lnTo>
                    <a:lnTo>
                      <a:pt x="147193" y="440690"/>
                    </a:lnTo>
                    <a:lnTo>
                      <a:pt x="146723" y="439420"/>
                    </a:lnTo>
                    <a:lnTo>
                      <a:pt x="146558" y="439420"/>
                    </a:lnTo>
                    <a:lnTo>
                      <a:pt x="146558" y="447040"/>
                    </a:lnTo>
                    <a:lnTo>
                      <a:pt x="145148" y="450850"/>
                    </a:lnTo>
                    <a:lnTo>
                      <a:pt x="145072" y="452120"/>
                    </a:lnTo>
                    <a:lnTo>
                      <a:pt x="145465" y="453390"/>
                    </a:lnTo>
                    <a:lnTo>
                      <a:pt x="134848" y="453390"/>
                    </a:lnTo>
                    <a:lnTo>
                      <a:pt x="129971" y="454660"/>
                    </a:lnTo>
                    <a:lnTo>
                      <a:pt x="121754" y="454660"/>
                    </a:lnTo>
                    <a:lnTo>
                      <a:pt x="117462" y="455930"/>
                    </a:lnTo>
                    <a:lnTo>
                      <a:pt x="116522" y="455930"/>
                    </a:lnTo>
                    <a:lnTo>
                      <a:pt x="119265" y="452120"/>
                    </a:lnTo>
                    <a:lnTo>
                      <a:pt x="120497" y="450850"/>
                    </a:lnTo>
                    <a:lnTo>
                      <a:pt x="121818" y="448310"/>
                    </a:lnTo>
                    <a:lnTo>
                      <a:pt x="127558" y="448310"/>
                    </a:lnTo>
                    <a:lnTo>
                      <a:pt x="137617" y="447040"/>
                    </a:lnTo>
                    <a:lnTo>
                      <a:pt x="146558" y="447040"/>
                    </a:lnTo>
                    <a:lnTo>
                      <a:pt x="146558" y="439420"/>
                    </a:lnTo>
                    <a:lnTo>
                      <a:pt x="135788" y="439420"/>
                    </a:lnTo>
                    <a:lnTo>
                      <a:pt x="131648" y="440690"/>
                    </a:lnTo>
                    <a:lnTo>
                      <a:pt x="128447" y="440690"/>
                    </a:lnTo>
                    <a:lnTo>
                      <a:pt x="126682" y="441960"/>
                    </a:lnTo>
                    <a:lnTo>
                      <a:pt x="127215" y="440690"/>
                    </a:lnTo>
                    <a:lnTo>
                      <a:pt x="130886" y="430530"/>
                    </a:lnTo>
                    <a:lnTo>
                      <a:pt x="138023" y="389890"/>
                    </a:lnTo>
                    <a:lnTo>
                      <a:pt x="138201" y="379730"/>
                    </a:lnTo>
                    <a:lnTo>
                      <a:pt x="141312" y="363220"/>
                    </a:lnTo>
                    <a:lnTo>
                      <a:pt x="142925" y="354330"/>
                    </a:lnTo>
                    <a:lnTo>
                      <a:pt x="147650" y="347980"/>
                    </a:lnTo>
                    <a:lnTo>
                      <a:pt x="148437" y="347980"/>
                    </a:lnTo>
                    <a:lnTo>
                      <a:pt x="148450" y="349250"/>
                    </a:lnTo>
                    <a:lnTo>
                      <a:pt x="150101" y="350520"/>
                    </a:lnTo>
                    <a:lnTo>
                      <a:pt x="151066" y="350520"/>
                    </a:lnTo>
                    <a:lnTo>
                      <a:pt x="151980" y="351790"/>
                    </a:lnTo>
                    <a:lnTo>
                      <a:pt x="152273" y="353060"/>
                    </a:lnTo>
                    <a:lnTo>
                      <a:pt x="154279" y="356870"/>
                    </a:lnTo>
                    <a:lnTo>
                      <a:pt x="156146" y="356870"/>
                    </a:lnTo>
                    <a:lnTo>
                      <a:pt x="156870" y="367030"/>
                    </a:lnTo>
                    <a:lnTo>
                      <a:pt x="156870" y="352336"/>
                    </a:lnTo>
                    <a:lnTo>
                      <a:pt x="154825" y="349250"/>
                    </a:lnTo>
                    <a:lnTo>
                      <a:pt x="153873" y="347980"/>
                    </a:lnTo>
                    <a:lnTo>
                      <a:pt x="152920" y="346710"/>
                    </a:lnTo>
                    <a:lnTo>
                      <a:pt x="154889" y="346710"/>
                    </a:lnTo>
                    <a:lnTo>
                      <a:pt x="157251" y="345440"/>
                    </a:lnTo>
                    <a:lnTo>
                      <a:pt x="162661" y="345440"/>
                    </a:lnTo>
                    <a:lnTo>
                      <a:pt x="164820" y="347980"/>
                    </a:lnTo>
                    <a:lnTo>
                      <a:pt x="164934" y="349250"/>
                    </a:lnTo>
                    <a:lnTo>
                      <a:pt x="165049" y="350520"/>
                    </a:lnTo>
                    <a:lnTo>
                      <a:pt x="165150" y="351790"/>
                    </a:lnTo>
                    <a:lnTo>
                      <a:pt x="165265" y="353060"/>
                    </a:lnTo>
                    <a:lnTo>
                      <a:pt x="165379" y="354330"/>
                    </a:lnTo>
                    <a:lnTo>
                      <a:pt x="165481" y="355600"/>
                    </a:lnTo>
                    <a:lnTo>
                      <a:pt x="165595" y="356870"/>
                    </a:lnTo>
                    <a:lnTo>
                      <a:pt x="165595" y="243840"/>
                    </a:lnTo>
                    <a:lnTo>
                      <a:pt x="164312" y="243840"/>
                    </a:lnTo>
                    <a:lnTo>
                      <a:pt x="158940" y="241300"/>
                    </a:lnTo>
                    <a:lnTo>
                      <a:pt x="158394" y="240931"/>
                    </a:lnTo>
                    <a:lnTo>
                      <a:pt x="158394" y="336550"/>
                    </a:lnTo>
                    <a:lnTo>
                      <a:pt x="157861" y="340360"/>
                    </a:lnTo>
                    <a:lnTo>
                      <a:pt x="157353" y="341630"/>
                    </a:lnTo>
                    <a:lnTo>
                      <a:pt x="156616" y="342900"/>
                    </a:lnTo>
                    <a:lnTo>
                      <a:pt x="153111" y="344170"/>
                    </a:lnTo>
                    <a:lnTo>
                      <a:pt x="150964" y="344170"/>
                    </a:lnTo>
                    <a:lnTo>
                      <a:pt x="150418" y="342900"/>
                    </a:lnTo>
                    <a:lnTo>
                      <a:pt x="149860" y="341630"/>
                    </a:lnTo>
                    <a:lnTo>
                      <a:pt x="147104" y="337820"/>
                    </a:lnTo>
                    <a:lnTo>
                      <a:pt x="144729" y="335280"/>
                    </a:lnTo>
                    <a:lnTo>
                      <a:pt x="142455" y="332740"/>
                    </a:lnTo>
                    <a:lnTo>
                      <a:pt x="142798" y="332740"/>
                    </a:lnTo>
                    <a:lnTo>
                      <a:pt x="144945" y="334010"/>
                    </a:lnTo>
                    <a:lnTo>
                      <a:pt x="145808" y="332740"/>
                    </a:lnTo>
                    <a:lnTo>
                      <a:pt x="146659" y="331470"/>
                    </a:lnTo>
                    <a:lnTo>
                      <a:pt x="149910" y="332740"/>
                    </a:lnTo>
                    <a:lnTo>
                      <a:pt x="150266" y="334010"/>
                    </a:lnTo>
                    <a:lnTo>
                      <a:pt x="151790" y="335280"/>
                    </a:lnTo>
                    <a:lnTo>
                      <a:pt x="153047" y="336550"/>
                    </a:lnTo>
                    <a:lnTo>
                      <a:pt x="158394" y="336550"/>
                    </a:lnTo>
                    <a:lnTo>
                      <a:pt x="158394" y="240931"/>
                    </a:lnTo>
                    <a:lnTo>
                      <a:pt x="157111" y="240030"/>
                    </a:lnTo>
                    <a:lnTo>
                      <a:pt x="152603" y="238760"/>
                    </a:lnTo>
                    <a:lnTo>
                      <a:pt x="149034" y="238760"/>
                    </a:lnTo>
                    <a:lnTo>
                      <a:pt x="144741" y="237642"/>
                    </a:lnTo>
                    <a:lnTo>
                      <a:pt x="144741" y="327660"/>
                    </a:lnTo>
                    <a:lnTo>
                      <a:pt x="144233" y="328930"/>
                    </a:lnTo>
                    <a:lnTo>
                      <a:pt x="141363" y="328930"/>
                    </a:lnTo>
                    <a:lnTo>
                      <a:pt x="141363" y="342900"/>
                    </a:lnTo>
                    <a:lnTo>
                      <a:pt x="140589" y="349250"/>
                    </a:lnTo>
                    <a:lnTo>
                      <a:pt x="138798" y="355600"/>
                    </a:lnTo>
                    <a:lnTo>
                      <a:pt x="138010" y="360680"/>
                    </a:lnTo>
                    <a:lnTo>
                      <a:pt x="135991" y="379730"/>
                    </a:lnTo>
                    <a:lnTo>
                      <a:pt x="134023" y="398780"/>
                    </a:lnTo>
                    <a:lnTo>
                      <a:pt x="131165" y="417830"/>
                    </a:lnTo>
                    <a:lnTo>
                      <a:pt x="114020" y="453390"/>
                    </a:lnTo>
                    <a:lnTo>
                      <a:pt x="111150" y="455930"/>
                    </a:lnTo>
                    <a:lnTo>
                      <a:pt x="108597" y="458470"/>
                    </a:lnTo>
                    <a:lnTo>
                      <a:pt x="105041" y="459740"/>
                    </a:lnTo>
                    <a:lnTo>
                      <a:pt x="96608" y="462280"/>
                    </a:lnTo>
                    <a:lnTo>
                      <a:pt x="87490" y="463550"/>
                    </a:lnTo>
                    <a:lnTo>
                      <a:pt x="77635" y="464820"/>
                    </a:lnTo>
                    <a:lnTo>
                      <a:pt x="66967" y="464820"/>
                    </a:lnTo>
                    <a:lnTo>
                      <a:pt x="82473" y="462280"/>
                    </a:lnTo>
                    <a:lnTo>
                      <a:pt x="89750" y="459740"/>
                    </a:lnTo>
                    <a:lnTo>
                      <a:pt x="96634" y="457200"/>
                    </a:lnTo>
                    <a:lnTo>
                      <a:pt x="99098" y="455930"/>
                    </a:lnTo>
                    <a:lnTo>
                      <a:pt x="102425" y="454660"/>
                    </a:lnTo>
                    <a:lnTo>
                      <a:pt x="104444" y="453390"/>
                    </a:lnTo>
                    <a:lnTo>
                      <a:pt x="105333" y="452120"/>
                    </a:lnTo>
                    <a:lnTo>
                      <a:pt x="106121" y="450850"/>
                    </a:lnTo>
                    <a:lnTo>
                      <a:pt x="106654" y="450850"/>
                    </a:lnTo>
                    <a:lnTo>
                      <a:pt x="120777" y="427990"/>
                    </a:lnTo>
                    <a:lnTo>
                      <a:pt x="122529" y="422910"/>
                    </a:lnTo>
                    <a:lnTo>
                      <a:pt x="122961" y="419100"/>
                    </a:lnTo>
                    <a:lnTo>
                      <a:pt x="124777" y="408940"/>
                    </a:lnTo>
                    <a:lnTo>
                      <a:pt x="126301" y="403860"/>
                    </a:lnTo>
                    <a:lnTo>
                      <a:pt x="127330" y="396240"/>
                    </a:lnTo>
                    <a:lnTo>
                      <a:pt x="128333" y="387350"/>
                    </a:lnTo>
                    <a:lnTo>
                      <a:pt x="129184" y="373380"/>
                    </a:lnTo>
                    <a:lnTo>
                      <a:pt x="129260" y="372110"/>
                    </a:lnTo>
                    <a:lnTo>
                      <a:pt x="129349" y="370840"/>
                    </a:lnTo>
                    <a:lnTo>
                      <a:pt x="129425" y="369570"/>
                    </a:lnTo>
                    <a:lnTo>
                      <a:pt x="129501" y="368300"/>
                    </a:lnTo>
                    <a:lnTo>
                      <a:pt x="129578" y="367030"/>
                    </a:lnTo>
                    <a:lnTo>
                      <a:pt x="130797" y="356870"/>
                    </a:lnTo>
                    <a:lnTo>
                      <a:pt x="130644" y="355600"/>
                    </a:lnTo>
                    <a:lnTo>
                      <a:pt x="131254" y="353060"/>
                    </a:lnTo>
                    <a:lnTo>
                      <a:pt x="131876" y="351790"/>
                    </a:lnTo>
                    <a:lnTo>
                      <a:pt x="133070" y="349250"/>
                    </a:lnTo>
                    <a:lnTo>
                      <a:pt x="133400" y="347980"/>
                    </a:lnTo>
                    <a:lnTo>
                      <a:pt x="134061" y="345440"/>
                    </a:lnTo>
                    <a:lnTo>
                      <a:pt x="133985" y="356870"/>
                    </a:lnTo>
                    <a:lnTo>
                      <a:pt x="132600" y="364490"/>
                    </a:lnTo>
                    <a:lnTo>
                      <a:pt x="131749" y="375920"/>
                    </a:lnTo>
                    <a:lnTo>
                      <a:pt x="131660" y="377190"/>
                    </a:lnTo>
                    <a:lnTo>
                      <a:pt x="131572" y="378460"/>
                    </a:lnTo>
                    <a:lnTo>
                      <a:pt x="131470" y="379730"/>
                    </a:lnTo>
                    <a:lnTo>
                      <a:pt x="130937" y="384810"/>
                    </a:lnTo>
                    <a:lnTo>
                      <a:pt x="130911" y="386080"/>
                    </a:lnTo>
                    <a:lnTo>
                      <a:pt x="130810" y="389890"/>
                    </a:lnTo>
                    <a:lnTo>
                      <a:pt x="130695" y="392430"/>
                    </a:lnTo>
                    <a:lnTo>
                      <a:pt x="130644" y="393700"/>
                    </a:lnTo>
                    <a:lnTo>
                      <a:pt x="129501" y="403860"/>
                    </a:lnTo>
                    <a:lnTo>
                      <a:pt x="129489" y="405130"/>
                    </a:lnTo>
                    <a:lnTo>
                      <a:pt x="129755" y="403860"/>
                    </a:lnTo>
                    <a:lnTo>
                      <a:pt x="130314" y="403860"/>
                    </a:lnTo>
                    <a:lnTo>
                      <a:pt x="132092" y="387350"/>
                    </a:lnTo>
                    <a:lnTo>
                      <a:pt x="132168" y="386080"/>
                    </a:lnTo>
                    <a:lnTo>
                      <a:pt x="132969" y="381000"/>
                    </a:lnTo>
                    <a:lnTo>
                      <a:pt x="133007" y="379730"/>
                    </a:lnTo>
                    <a:lnTo>
                      <a:pt x="133832" y="373380"/>
                    </a:lnTo>
                    <a:lnTo>
                      <a:pt x="141097" y="342900"/>
                    </a:lnTo>
                    <a:lnTo>
                      <a:pt x="141363" y="342900"/>
                    </a:lnTo>
                    <a:lnTo>
                      <a:pt x="141363" y="328930"/>
                    </a:lnTo>
                    <a:lnTo>
                      <a:pt x="139522" y="328930"/>
                    </a:lnTo>
                    <a:lnTo>
                      <a:pt x="138252" y="327660"/>
                    </a:lnTo>
                    <a:lnTo>
                      <a:pt x="136969" y="326390"/>
                    </a:lnTo>
                    <a:lnTo>
                      <a:pt x="134518" y="325120"/>
                    </a:lnTo>
                    <a:lnTo>
                      <a:pt x="134416" y="324967"/>
                    </a:lnTo>
                    <a:lnTo>
                      <a:pt x="134416" y="340360"/>
                    </a:lnTo>
                    <a:lnTo>
                      <a:pt x="133413" y="344170"/>
                    </a:lnTo>
                    <a:lnTo>
                      <a:pt x="132537" y="345440"/>
                    </a:lnTo>
                    <a:lnTo>
                      <a:pt x="131203" y="347980"/>
                    </a:lnTo>
                    <a:lnTo>
                      <a:pt x="131305" y="346710"/>
                    </a:lnTo>
                    <a:lnTo>
                      <a:pt x="131419" y="345440"/>
                    </a:lnTo>
                    <a:lnTo>
                      <a:pt x="131533" y="334010"/>
                    </a:lnTo>
                    <a:lnTo>
                      <a:pt x="131559" y="331470"/>
                    </a:lnTo>
                    <a:lnTo>
                      <a:pt x="132283" y="328930"/>
                    </a:lnTo>
                    <a:lnTo>
                      <a:pt x="132092" y="327660"/>
                    </a:lnTo>
                    <a:lnTo>
                      <a:pt x="132245" y="327660"/>
                    </a:lnTo>
                    <a:lnTo>
                      <a:pt x="133210" y="328930"/>
                    </a:lnTo>
                    <a:lnTo>
                      <a:pt x="133108" y="330200"/>
                    </a:lnTo>
                    <a:lnTo>
                      <a:pt x="133007" y="331470"/>
                    </a:lnTo>
                    <a:lnTo>
                      <a:pt x="132905" y="332740"/>
                    </a:lnTo>
                    <a:lnTo>
                      <a:pt x="133438" y="337820"/>
                    </a:lnTo>
                    <a:lnTo>
                      <a:pt x="134416" y="340360"/>
                    </a:lnTo>
                    <a:lnTo>
                      <a:pt x="134416" y="324967"/>
                    </a:lnTo>
                    <a:lnTo>
                      <a:pt x="132880" y="322580"/>
                    </a:lnTo>
                    <a:lnTo>
                      <a:pt x="131013" y="321310"/>
                    </a:lnTo>
                    <a:lnTo>
                      <a:pt x="130695" y="321310"/>
                    </a:lnTo>
                    <a:lnTo>
                      <a:pt x="131533" y="320040"/>
                    </a:lnTo>
                    <a:lnTo>
                      <a:pt x="134734" y="320040"/>
                    </a:lnTo>
                    <a:lnTo>
                      <a:pt x="135521" y="321310"/>
                    </a:lnTo>
                    <a:lnTo>
                      <a:pt x="135724" y="321310"/>
                    </a:lnTo>
                    <a:lnTo>
                      <a:pt x="135915" y="322580"/>
                    </a:lnTo>
                    <a:lnTo>
                      <a:pt x="137528" y="322580"/>
                    </a:lnTo>
                    <a:lnTo>
                      <a:pt x="137820" y="323850"/>
                    </a:lnTo>
                    <a:lnTo>
                      <a:pt x="139903" y="325120"/>
                    </a:lnTo>
                    <a:lnTo>
                      <a:pt x="142595" y="325120"/>
                    </a:lnTo>
                    <a:lnTo>
                      <a:pt x="143954" y="326390"/>
                    </a:lnTo>
                    <a:lnTo>
                      <a:pt x="144741" y="327660"/>
                    </a:lnTo>
                    <a:lnTo>
                      <a:pt x="144741" y="237642"/>
                    </a:lnTo>
                    <a:lnTo>
                      <a:pt x="144208" y="237490"/>
                    </a:lnTo>
                    <a:lnTo>
                      <a:pt x="152577" y="237490"/>
                    </a:lnTo>
                    <a:lnTo>
                      <a:pt x="156184" y="238760"/>
                    </a:lnTo>
                    <a:lnTo>
                      <a:pt x="164363" y="240030"/>
                    </a:lnTo>
                    <a:lnTo>
                      <a:pt x="168592" y="242570"/>
                    </a:lnTo>
                    <a:lnTo>
                      <a:pt x="171450" y="242570"/>
                    </a:lnTo>
                    <a:lnTo>
                      <a:pt x="177787" y="248920"/>
                    </a:lnTo>
                    <a:lnTo>
                      <a:pt x="180479" y="256540"/>
                    </a:lnTo>
                    <a:lnTo>
                      <a:pt x="189255" y="271780"/>
                    </a:lnTo>
                    <a:lnTo>
                      <a:pt x="193357" y="278130"/>
                    </a:lnTo>
                    <a:lnTo>
                      <a:pt x="193484" y="280670"/>
                    </a:lnTo>
                    <a:lnTo>
                      <a:pt x="193548" y="281940"/>
                    </a:lnTo>
                    <a:lnTo>
                      <a:pt x="193611" y="283210"/>
                    </a:lnTo>
                    <a:lnTo>
                      <a:pt x="193687" y="284480"/>
                    </a:lnTo>
                    <a:lnTo>
                      <a:pt x="193751" y="285750"/>
                    </a:lnTo>
                    <a:lnTo>
                      <a:pt x="194068" y="292100"/>
                    </a:lnTo>
                    <a:lnTo>
                      <a:pt x="194144" y="302260"/>
                    </a:lnTo>
                    <a:lnTo>
                      <a:pt x="193484" y="304800"/>
                    </a:lnTo>
                    <a:lnTo>
                      <a:pt x="193827" y="308610"/>
                    </a:lnTo>
                    <a:lnTo>
                      <a:pt x="193560" y="311150"/>
                    </a:lnTo>
                    <a:lnTo>
                      <a:pt x="193268" y="316230"/>
                    </a:lnTo>
                    <a:lnTo>
                      <a:pt x="193192" y="317500"/>
                    </a:lnTo>
                    <a:lnTo>
                      <a:pt x="193128" y="318770"/>
                    </a:lnTo>
                    <a:lnTo>
                      <a:pt x="193052" y="320040"/>
                    </a:lnTo>
                    <a:lnTo>
                      <a:pt x="192976" y="321310"/>
                    </a:lnTo>
                    <a:lnTo>
                      <a:pt x="190957" y="328930"/>
                    </a:lnTo>
                    <a:lnTo>
                      <a:pt x="187667" y="340360"/>
                    </a:lnTo>
                    <a:lnTo>
                      <a:pt x="185902" y="344170"/>
                    </a:lnTo>
                    <a:lnTo>
                      <a:pt x="183921" y="354330"/>
                    </a:lnTo>
                    <a:lnTo>
                      <a:pt x="183032" y="359410"/>
                    </a:lnTo>
                    <a:lnTo>
                      <a:pt x="182359" y="367030"/>
                    </a:lnTo>
                    <a:lnTo>
                      <a:pt x="182257" y="368300"/>
                    </a:lnTo>
                    <a:lnTo>
                      <a:pt x="182156" y="369570"/>
                    </a:lnTo>
                    <a:lnTo>
                      <a:pt x="182041" y="370840"/>
                    </a:lnTo>
                    <a:lnTo>
                      <a:pt x="181940" y="372110"/>
                    </a:lnTo>
                    <a:lnTo>
                      <a:pt x="180543" y="378460"/>
                    </a:lnTo>
                    <a:lnTo>
                      <a:pt x="179755" y="386080"/>
                    </a:lnTo>
                    <a:lnTo>
                      <a:pt x="178142" y="398780"/>
                    </a:lnTo>
                    <a:lnTo>
                      <a:pt x="176326" y="410210"/>
                    </a:lnTo>
                    <a:lnTo>
                      <a:pt x="174637" y="421640"/>
                    </a:lnTo>
                    <a:lnTo>
                      <a:pt x="173367" y="434340"/>
                    </a:lnTo>
                    <a:lnTo>
                      <a:pt x="173316" y="435610"/>
                    </a:lnTo>
                    <a:lnTo>
                      <a:pt x="173494" y="435610"/>
                    </a:lnTo>
                    <a:lnTo>
                      <a:pt x="172834" y="436880"/>
                    </a:lnTo>
                    <a:lnTo>
                      <a:pt x="171424" y="436880"/>
                    </a:lnTo>
                    <a:lnTo>
                      <a:pt x="170891" y="438150"/>
                    </a:lnTo>
                    <a:lnTo>
                      <a:pt x="170065" y="441960"/>
                    </a:lnTo>
                    <a:lnTo>
                      <a:pt x="168821" y="445770"/>
                    </a:lnTo>
                    <a:lnTo>
                      <a:pt x="169722" y="449580"/>
                    </a:lnTo>
                    <a:lnTo>
                      <a:pt x="171107" y="449580"/>
                    </a:lnTo>
                    <a:lnTo>
                      <a:pt x="174942" y="450850"/>
                    </a:lnTo>
                    <a:lnTo>
                      <a:pt x="181000" y="450850"/>
                    </a:lnTo>
                    <a:lnTo>
                      <a:pt x="180886" y="449580"/>
                    </a:lnTo>
                    <a:lnTo>
                      <a:pt x="178689" y="449580"/>
                    </a:lnTo>
                    <a:lnTo>
                      <a:pt x="175907" y="448310"/>
                    </a:lnTo>
                    <a:lnTo>
                      <a:pt x="174294" y="444500"/>
                    </a:lnTo>
                    <a:lnTo>
                      <a:pt x="172415" y="440690"/>
                    </a:lnTo>
                    <a:lnTo>
                      <a:pt x="173482" y="439420"/>
                    </a:lnTo>
                    <a:lnTo>
                      <a:pt x="174891" y="441960"/>
                    </a:lnTo>
                    <a:lnTo>
                      <a:pt x="177558" y="445770"/>
                    </a:lnTo>
                    <a:lnTo>
                      <a:pt x="181444" y="447040"/>
                    </a:lnTo>
                    <a:lnTo>
                      <a:pt x="186232" y="448310"/>
                    </a:lnTo>
                    <a:lnTo>
                      <a:pt x="190157" y="449580"/>
                    </a:lnTo>
                    <a:lnTo>
                      <a:pt x="209626" y="452120"/>
                    </a:lnTo>
                    <a:lnTo>
                      <a:pt x="219621" y="452120"/>
                    </a:lnTo>
                    <a:lnTo>
                      <a:pt x="239102" y="453390"/>
                    </a:lnTo>
                    <a:lnTo>
                      <a:pt x="240131" y="453390"/>
                    </a:lnTo>
                    <a:lnTo>
                      <a:pt x="238798" y="454660"/>
                    </a:lnTo>
                    <a:lnTo>
                      <a:pt x="234213" y="454660"/>
                    </a:lnTo>
                    <a:lnTo>
                      <a:pt x="234010" y="455930"/>
                    </a:lnTo>
                    <a:lnTo>
                      <a:pt x="239128" y="457200"/>
                    </a:lnTo>
                    <a:lnTo>
                      <a:pt x="239598" y="457200"/>
                    </a:lnTo>
                    <a:lnTo>
                      <a:pt x="239712" y="457441"/>
                    </a:lnTo>
                    <a:lnTo>
                      <a:pt x="239141" y="458470"/>
                    </a:lnTo>
                    <a:lnTo>
                      <a:pt x="239941" y="457898"/>
                    </a:lnTo>
                    <a:lnTo>
                      <a:pt x="240220" y="458470"/>
                    </a:lnTo>
                    <a:lnTo>
                      <a:pt x="239141" y="458470"/>
                    </a:lnTo>
                    <a:lnTo>
                      <a:pt x="228650" y="458470"/>
                    </a:lnTo>
                    <a:lnTo>
                      <a:pt x="229082" y="459740"/>
                    </a:lnTo>
                    <a:lnTo>
                      <a:pt x="231368" y="461010"/>
                    </a:lnTo>
                    <a:lnTo>
                      <a:pt x="239369" y="461010"/>
                    </a:lnTo>
                    <a:lnTo>
                      <a:pt x="243344" y="462280"/>
                    </a:lnTo>
                    <a:lnTo>
                      <a:pt x="247929" y="463550"/>
                    </a:lnTo>
                    <a:lnTo>
                      <a:pt x="247929" y="451383"/>
                    </a:lnTo>
                    <a:lnTo>
                      <a:pt x="247269" y="450850"/>
                    </a:lnTo>
                    <a:lnTo>
                      <a:pt x="240906" y="449580"/>
                    </a:lnTo>
                    <a:lnTo>
                      <a:pt x="237236" y="450850"/>
                    </a:lnTo>
                    <a:lnTo>
                      <a:pt x="230797" y="449580"/>
                    </a:lnTo>
                    <a:lnTo>
                      <a:pt x="229158" y="448310"/>
                    </a:lnTo>
                    <a:lnTo>
                      <a:pt x="221907" y="448310"/>
                    </a:lnTo>
                    <a:lnTo>
                      <a:pt x="218109" y="449580"/>
                    </a:lnTo>
                    <a:lnTo>
                      <a:pt x="212915" y="449580"/>
                    </a:lnTo>
                    <a:lnTo>
                      <a:pt x="211315" y="448310"/>
                    </a:lnTo>
                    <a:lnTo>
                      <a:pt x="201879" y="448310"/>
                    </a:lnTo>
                    <a:lnTo>
                      <a:pt x="192989" y="447040"/>
                    </a:lnTo>
                    <a:lnTo>
                      <a:pt x="187998" y="447040"/>
                    </a:lnTo>
                    <a:lnTo>
                      <a:pt x="184061" y="445770"/>
                    </a:lnTo>
                    <a:lnTo>
                      <a:pt x="179222" y="444500"/>
                    </a:lnTo>
                    <a:lnTo>
                      <a:pt x="179108" y="443230"/>
                    </a:lnTo>
                    <a:lnTo>
                      <a:pt x="189331" y="443230"/>
                    </a:lnTo>
                    <a:lnTo>
                      <a:pt x="193205" y="441960"/>
                    </a:lnTo>
                    <a:lnTo>
                      <a:pt x="197370" y="443230"/>
                    </a:lnTo>
                    <a:lnTo>
                      <a:pt x="216268" y="443230"/>
                    </a:lnTo>
                    <a:lnTo>
                      <a:pt x="223875" y="444500"/>
                    </a:lnTo>
                    <a:lnTo>
                      <a:pt x="231571" y="444500"/>
                    </a:lnTo>
                    <a:lnTo>
                      <a:pt x="238874" y="445770"/>
                    </a:lnTo>
                    <a:lnTo>
                      <a:pt x="245567" y="445770"/>
                    </a:lnTo>
                    <a:lnTo>
                      <a:pt x="246481" y="444500"/>
                    </a:lnTo>
                    <a:lnTo>
                      <a:pt x="251155" y="444500"/>
                    </a:lnTo>
                    <a:lnTo>
                      <a:pt x="256819" y="447040"/>
                    </a:lnTo>
                    <a:lnTo>
                      <a:pt x="261975" y="445770"/>
                    </a:lnTo>
                    <a:lnTo>
                      <a:pt x="263652" y="444500"/>
                    </a:lnTo>
                    <a:lnTo>
                      <a:pt x="265798" y="443230"/>
                    </a:lnTo>
                    <a:lnTo>
                      <a:pt x="268846" y="444500"/>
                    </a:lnTo>
                    <a:lnTo>
                      <a:pt x="269963" y="444500"/>
                    </a:lnTo>
                    <a:lnTo>
                      <a:pt x="267335" y="441960"/>
                    </a:lnTo>
                    <a:lnTo>
                      <a:pt x="269659" y="441960"/>
                    </a:lnTo>
                    <a:lnTo>
                      <a:pt x="272275" y="440690"/>
                    </a:lnTo>
                    <a:lnTo>
                      <a:pt x="276606" y="441960"/>
                    </a:lnTo>
                    <a:lnTo>
                      <a:pt x="277279" y="441960"/>
                    </a:lnTo>
                    <a:lnTo>
                      <a:pt x="275513" y="440690"/>
                    </a:lnTo>
                    <a:lnTo>
                      <a:pt x="273532" y="438150"/>
                    </a:lnTo>
                    <a:lnTo>
                      <a:pt x="271843" y="438150"/>
                    </a:lnTo>
                    <a:lnTo>
                      <a:pt x="270497" y="438150"/>
                    </a:lnTo>
                    <a:lnTo>
                      <a:pt x="270027" y="436880"/>
                    </a:lnTo>
                    <a:lnTo>
                      <a:pt x="270383" y="436880"/>
                    </a:lnTo>
                    <a:lnTo>
                      <a:pt x="271843" y="438150"/>
                    </a:lnTo>
                    <a:lnTo>
                      <a:pt x="272491" y="436880"/>
                    </a:lnTo>
                    <a:lnTo>
                      <a:pt x="271145" y="435610"/>
                    </a:lnTo>
                    <a:lnTo>
                      <a:pt x="268363" y="434340"/>
                    </a:lnTo>
                    <a:lnTo>
                      <a:pt x="267157" y="433070"/>
                    </a:lnTo>
                    <a:lnTo>
                      <a:pt x="263258" y="431800"/>
                    </a:lnTo>
                    <a:lnTo>
                      <a:pt x="259816" y="430530"/>
                    </a:lnTo>
                    <a:lnTo>
                      <a:pt x="255574" y="430530"/>
                    </a:lnTo>
                    <a:lnTo>
                      <a:pt x="255574" y="436880"/>
                    </a:lnTo>
                    <a:lnTo>
                      <a:pt x="251536" y="438150"/>
                    </a:lnTo>
                    <a:lnTo>
                      <a:pt x="244182" y="438150"/>
                    </a:lnTo>
                    <a:lnTo>
                      <a:pt x="243408" y="438111"/>
                    </a:lnTo>
                    <a:lnTo>
                      <a:pt x="243344" y="438302"/>
                    </a:lnTo>
                    <a:lnTo>
                      <a:pt x="243471" y="438353"/>
                    </a:lnTo>
                    <a:lnTo>
                      <a:pt x="243890" y="438353"/>
                    </a:lnTo>
                    <a:lnTo>
                      <a:pt x="244068" y="439420"/>
                    </a:lnTo>
                    <a:lnTo>
                      <a:pt x="244944" y="439420"/>
                    </a:lnTo>
                    <a:lnTo>
                      <a:pt x="247827" y="440690"/>
                    </a:lnTo>
                    <a:lnTo>
                      <a:pt x="247281" y="441960"/>
                    </a:lnTo>
                    <a:lnTo>
                      <a:pt x="245110" y="441960"/>
                    </a:lnTo>
                    <a:lnTo>
                      <a:pt x="240068" y="443230"/>
                    </a:lnTo>
                    <a:lnTo>
                      <a:pt x="233845" y="441960"/>
                    </a:lnTo>
                    <a:lnTo>
                      <a:pt x="228981" y="441960"/>
                    </a:lnTo>
                    <a:lnTo>
                      <a:pt x="221627" y="440690"/>
                    </a:lnTo>
                    <a:lnTo>
                      <a:pt x="213995" y="439420"/>
                    </a:lnTo>
                    <a:lnTo>
                      <a:pt x="206286" y="439420"/>
                    </a:lnTo>
                    <a:lnTo>
                      <a:pt x="198729" y="440690"/>
                    </a:lnTo>
                    <a:lnTo>
                      <a:pt x="193090" y="440690"/>
                    </a:lnTo>
                    <a:lnTo>
                      <a:pt x="188036" y="439420"/>
                    </a:lnTo>
                    <a:lnTo>
                      <a:pt x="183388" y="440690"/>
                    </a:lnTo>
                    <a:lnTo>
                      <a:pt x="177482" y="440690"/>
                    </a:lnTo>
                    <a:lnTo>
                      <a:pt x="177139" y="439420"/>
                    </a:lnTo>
                    <a:lnTo>
                      <a:pt x="176453" y="436880"/>
                    </a:lnTo>
                    <a:lnTo>
                      <a:pt x="177215" y="434340"/>
                    </a:lnTo>
                    <a:lnTo>
                      <a:pt x="179108" y="434340"/>
                    </a:lnTo>
                    <a:lnTo>
                      <a:pt x="179082" y="435610"/>
                    </a:lnTo>
                    <a:lnTo>
                      <a:pt x="179755" y="436880"/>
                    </a:lnTo>
                    <a:lnTo>
                      <a:pt x="181102" y="438150"/>
                    </a:lnTo>
                    <a:lnTo>
                      <a:pt x="184556" y="438150"/>
                    </a:lnTo>
                    <a:lnTo>
                      <a:pt x="187096" y="436880"/>
                    </a:lnTo>
                    <a:lnTo>
                      <a:pt x="203263" y="436880"/>
                    </a:lnTo>
                    <a:lnTo>
                      <a:pt x="209981" y="438150"/>
                    </a:lnTo>
                    <a:lnTo>
                      <a:pt x="216357" y="438150"/>
                    </a:lnTo>
                    <a:lnTo>
                      <a:pt x="216496" y="437311"/>
                    </a:lnTo>
                    <a:lnTo>
                      <a:pt x="216776" y="437311"/>
                    </a:lnTo>
                    <a:lnTo>
                      <a:pt x="216877" y="437070"/>
                    </a:lnTo>
                    <a:lnTo>
                      <a:pt x="216865" y="436943"/>
                    </a:lnTo>
                    <a:lnTo>
                      <a:pt x="216598" y="436841"/>
                    </a:lnTo>
                    <a:lnTo>
                      <a:pt x="216433" y="436829"/>
                    </a:lnTo>
                    <a:lnTo>
                      <a:pt x="216179" y="436829"/>
                    </a:lnTo>
                    <a:lnTo>
                      <a:pt x="210515" y="436880"/>
                    </a:lnTo>
                    <a:lnTo>
                      <a:pt x="197688" y="434340"/>
                    </a:lnTo>
                    <a:lnTo>
                      <a:pt x="184454" y="434340"/>
                    </a:lnTo>
                    <a:lnTo>
                      <a:pt x="183222" y="431800"/>
                    </a:lnTo>
                    <a:lnTo>
                      <a:pt x="184810" y="429260"/>
                    </a:lnTo>
                    <a:lnTo>
                      <a:pt x="184746" y="426720"/>
                    </a:lnTo>
                    <a:lnTo>
                      <a:pt x="184302" y="424180"/>
                    </a:lnTo>
                    <a:lnTo>
                      <a:pt x="184378" y="414020"/>
                    </a:lnTo>
                    <a:lnTo>
                      <a:pt x="184480" y="411480"/>
                    </a:lnTo>
                    <a:lnTo>
                      <a:pt x="184569" y="408940"/>
                    </a:lnTo>
                    <a:lnTo>
                      <a:pt x="184658" y="406400"/>
                    </a:lnTo>
                    <a:lnTo>
                      <a:pt x="184759" y="403860"/>
                    </a:lnTo>
                    <a:lnTo>
                      <a:pt x="184797" y="402590"/>
                    </a:lnTo>
                    <a:lnTo>
                      <a:pt x="184899" y="400050"/>
                    </a:lnTo>
                    <a:lnTo>
                      <a:pt x="184988" y="397510"/>
                    </a:lnTo>
                    <a:lnTo>
                      <a:pt x="185039" y="396240"/>
                    </a:lnTo>
                    <a:lnTo>
                      <a:pt x="185127" y="393700"/>
                    </a:lnTo>
                    <a:lnTo>
                      <a:pt x="185178" y="392430"/>
                    </a:lnTo>
                    <a:lnTo>
                      <a:pt x="185305" y="389890"/>
                    </a:lnTo>
                    <a:lnTo>
                      <a:pt x="185381" y="388620"/>
                    </a:lnTo>
                    <a:lnTo>
                      <a:pt x="185445" y="387350"/>
                    </a:lnTo>
                    <a:lnTo>
                      <a:pt x="185508" y="386080"/>
                    </a:lnTo>
                    <a:lnTo>
                      <a:pt x="185572" y="384810"/>
                    </a:lnTo>
                    <a:lnTo>
                      <a:pt x="185635" y="383540"/>
                    </a:lnTo>
                    <a:lnTo>
                      <a:pt x="185712" y="382270"/>
                    </a:lnTo>
                    <a:lnTo>
                      <a:pt x="185775" y="381000"/>
                    </a:lnTo>
                    <a:lnTo>
                      <a:pt x="186944" y="364490"/>
                    </a:lnTo>
                    <a:lnTo>
                      <a:pt x="187032" y="363220"/>
                    </a:lnTo>
                    <a:lnTo>
                      <a:pt x="187858" y="356870"/>
                    </a:lnTo>
                    <a:lnTo>
                      <a:pt x="187985" y="354330"/>
                    </a:lnTo>
                    <a:lnTo>
                      <a:pt x="188099" y="351790"/>
                    </a:lnTo>
                    <a:lnTo>
                      <a:pt x="188226" y="349250"/>
                    </a:lnTo>
                    <a:lnTo>
                      <a:pt x="188341" y="346710"/>
                    </a:lnTo>
                    <a:lnTo>
                      <a:pt x="189636" y="344170"/>
                    </a:lnTo>
                    <a:lnTo>
                      <a:pt x="191439" y="340360"/>
                    </a:lnTo>
                    <a:lnTo>
                      <a:pt x="191757" y="338226"/>
                    </a:lnTo>
                    <a:lnTo>
                      <a:pt x="191820" y="337820"/>
                    </a:lnTo>
                    <a:lnTo>
                      <a:pt x="192252" y="336550"/>
                    </a:lnTo>
                    <a:lnTo>
                      <a:pt x="194119" y="330200"/>
                    </a:lnTo>
                    <a:lnTo>
                      <a:pt x="197650" y="289560"/>
                    </a:lnTo>
                    <a:lnTo>
                      <a:pt x="196723" y="281940"/>
                    </a:lnTo>
                    <a:lnTo>
                      <a:pt x="194754" y="275590"/>
                    </a:lnTo>
                    <a:lnTo>
                      <a:pt x="194513" y="274320"/>
                    </a:lnTo>
                    <a:lnTo>
                      <a:pt x="193979" y="274320"/>
                    </a:lnTo>
                    <a:lnTo>
                      <a:pt x="191617" y="266700"/>
                    </a:lnTo>
                    <a:lnTo>
                      <a:pt x="188620" y="262890"/>
                    </a:lnTo>
                    <a:lnTo>
                      <a:pt x="183896" y="255270"/>
                    </a:lnTo>
                    <a:lnTo>
                      <a:pt x="183045" y="254000"/>
                    </a:lnTo>
                    <a:lnTo>
                      <a:pt x="180594" y="250190"/>
                    </a:lnTo>
                    <a:lnTo>
                      <a:pt x="178460" y="247650"/>
                    </a:lnTo>
                    <a:lnTo>
                      <a:pt x="175361" y="243840"/>
                    </a:lnTo>
                    <a:lnTo>
                      <a:pt x="173736" y="241300"/>
                    </a:lnTo>
                    <a:lnTo>
                      <a:pt x="169354" y="237490"/>
                    </a:lnTo>
                    <a:lnTo>
                      <a:pt x="159689" y="237490"/>
                    </a:lnTo>
                    <a:lnTo>
                      <a:pt x="157861" y="236220"/>
                    </a:lnTo>
                    <a:lnTo>
                      <a:pt x="156032" y="234950"/>
                    </a:lnTo>
                    <a:lnTo>
                      <a:pt x="147726" y="234950"/>
                    </a:lnTo>
                    <a:lnTo>
                      <a:pt x="144221" y="236220"/>
                    </a:lnTo>
                    <a:lnTo>
                      <a:pt x="150812" y="232410"/>
                    </a:lnTo>
                    <a:lnTo>
                      <a:pt x="157340" y="232410"/>
                    </a:lnTo>
                    <a:lnTo>
                      <a:pt x="165150" y="234950"/>
                    </a:lnTo>
                    <a:lnTo>
                      <a:pt x="167614" y="234950"/>
                    </a:lnTo>
                    <a:lnTo>
                      <a:pt x="175158" y="237490"/>
                    </a:lnTo>
                    <a:lnTo>
                      <a:pt x="177634" y="241300"/>
                    </a:lnTo>
                    <a:lnTo>
                      <a:pt x="181038" y="245110"/>
                    </a:lnTo>
                    <a:lnTo>
                      <a:pt x="182854" y="247650"/>
                    </a:lnTo>
                    <a:lnTo>
                      <a:pt x="183756" y="247650"/>
                    </a:lnTo>
                    <a:lnTo>
                      <a:pt x="184327" y="243840"/>
                    </a:lnTo>
                    <a:lnTo>
                      <a:pt x="184213" y="240030"/>
                    </a:lnTo>
                    <a:lnTo>
                      <a:pt x="184099" y="236220"/>
                    </a:lnTo>
                    <a:lnTo>
                      <a:pt x="177253" y="232410"/>
                    </a:lnTo>
                    <a:lnTo>
                      <a:pt x="174269" y="226060"/>
                    </a:lnTo>
                    <a:lnTo>
                      <a:pt x="176466" y="226060"/>
                    </a:lnTo>
                    <a:lnTo>
                      <a:pt x="181673" y="227330"/>
                    </a:lnTo>
                    <a:lnTo>
                      <a:pt x="188214" y="228600"/>
                    </a:lnTo>
                    <a:lnTo>
                      <a:pt x="188099" y="226060"/>
                    </a:lnTo>
                    <a:lnTo>
                      <a:pt x="187998" y="223520"/>
                    </a:lnTo>
                    <a:lnTo>
                      <a:pt x="187134" y="222250"/>
                    </a:lnTo>
                    <a:lnTo>
                      <a:pt x="187134" y="219710"/>
                    </a:lnTo>
                    <a:lnTo>
                      <a:pt x="187871" y="218440"/>
                    </a:lnTo>
                    <a:lnTo>
                      <a:pt x="190881" y="218440"/>
                    </a:lnTo>
                    <a:lnTo>
                      <a:pt x="194932" y="213360"/>
                    </a:lnTo>
                    <a:lnTo>
                      <a:pt x="196684" y="207010"/>
                    </a:lnTo>
                    <a:lnTo>
                      <a:pt x="197942" y="191770"/>
                    </a:lnTo>
                    <a:lnTo>
                      <a:pt x="198335" y="189230"/>
                    </a:lnTo>
                    <a:lnTo>
                      <a:pt x="198983" y="186690"/>
                    </a:lnTo>
                    <a:lnTo>
                      <a:pt x="199694" y="184150"/>
                    </a:lnTo>
                    <a:lnTo>
                      <a:pt x="207441" y="184150"/>
                    </a:lnTo>
                    <a:lnTo>
                      <a:pt x="206451" y="189230"/>
                    </a:lnTo>
                    <a:lnTo>
                      <a:pt x="205600" y="194310"/>
                    </a:lnTo>
                    <a:lnTo>
                      <a:pt x="204863" y="200660"/>
                    </a:lnTo>
                    <a:lnTo>
                      <a:pt x="204050" y="215900"/>
                    </a:lnTo>
                    <a:lnTo>
                      <a:pt x="203962" y="218440"/>
                    </a:lnTo>
                    <a:lnTo>
                      <a:pt x="203911" y="219710"/>
                    </a:lnTo>
                    <a:lnTo>
                      <a:pt x="203809" y="222250"/>
                    </a:lnTo>
                    <a:lnTo>
                      <a:pt x="203708" y="224790"/>
                    </a:lnTo>
                    <a:lnTo>
                      <a:pt x="203606" y="227330"/>
                    </a:lnTo>
                    <a:lnTo>
                      <a:pt x="203479" y="229870"/>
                    </a:lnTo>
                    <a:lnTo>
                      <a:pt x="203352" y="232410"/>
                    </a:lnTo>
                    <a:lnTo>
                      <a:pt x="203238" y="234950"/>
                    </a:lnTo>
                    <a:lnTo>
                      <a:pt x="203174" y="236220"/>
                    </a:lnTo>
                    <a:lnTo>
                      <a:pt x="202374" y="245110"/>
                    </a:lnTo>
                    <a:lnTo>
                      <a:pt x="201510" y="252730"/>
                    </a:lnTo>
                    <a:lnTo>
                      <a:pt x="198615" y="275894"/>
                    </a:lnTo>
                    <a:lnTo>
                      <a:pt x="198501" y="276250"/>
                    </a:lnTo>
                    <a:lnTo>
                      <a:pt x="198501" y="276504"/>
                    </a:lnTo>
                    <a:lnTo>
                      <a:pt x="198450" y="276733"/>
                    </a:lnTo>
                    <a:lnTo>
                      <a:pt x="198488" y="276910"/>
                    </a:lnTo>
                    <a:lnTo>
                      <a:pt x="198678" y="276923"/>
                    </a:lnTo>
                    <a:lnTo>
                      <a:pt x="198843" y="276860"/>
                    </a:lnTo>
                    <a:lnTo>
                      <a:pt x="201231" y="270510"/>
                    </a:lnTo>
                    <a:lnTo>
                      <a:pt x="202133" y="261620"/>
                    </a:lnTo>
                    <a:lnTo>
                      <a:pt x="203288" y="254000"/>
                    </a:lnTo>
                    <a:lnTo>
                      <a:pt x="203390" y="252730"/>
                    </a:lnTo>
                    <a:lnTo>
                      <a:pt x="203669" y="250190"/>
                    </a:lnTo>
                    <a:lnTo>
                      <a:pt x="204228" y="250190"/>
                    </a:lnTo>
                    <a:lnTo>
                      <a:pt x="204952" y="252730"/>
                    </a:lnTo>
                    <a:lnTo>
                      <a:pt x="207251" y="256540"/>
                    </a:lnTo>
                    <a:lnTo>
                      <a:pt x="208495" y="262890"/>
                    </a:lnTo>
                    <a:lnTo>
                      <a:pt x="210680" y="275590"/>
                    </a:lnTo>
                    <a:lnTo>
                      <a:pt x="211010" y="280670"/>
                    </a:lnTo>
                    <a:lnTo>
                      <a:pt x="210896" y="293370"/>
                    </a:lnTo>
                    <a:lnTo>
                      <a:pt x="210794" y="295910"/>
                    </a:lnTo>
                    <a:lnTo>
                      <a:pt x="210731" y="297180"/>
                    </a:lnTo>
                    <a:lnTo>
                      <a:pt x="210629" y="299720"/>
                    </a:lnTo>
                    <a:lnTo>
                      <a:pt x="210553" y="300990"/>
                    </a:lnTo>
                    <a:lnTo>
                      <a:pt x="210477" y="302260"/>
                    </a:lnTo>
                    <a:lnTo>
                      <a:pt x="210400" y="303530"/>
                    </a:lnTo>
                    <a:lnTo>
                      <a:pt x="210312" y="304800"/>
                    </a:lnTo>
                    <a:lnTo>
                      <a:pt x="210235" y="306070"/>
                    </a:lnTo>
                    <a:lnTo>
                      <a:pt x="207810" y="313690"/>
                    </a:lnTo>
                    <a:lnTo>
                      <a:pt x="205803" y="317500"/>
                    </a:lnTo>
                    <a:lnTo>
                      <a:pt x="203936" y="325120"/>
                    </a:lnTo>
                    <a:lnTo>
                      <a:pt x="197713" y="347980"/>
                    </a:lnTo>
                    <a:lnTo>
                      <a:pt x="197599" y="349250"/>
                    </a:lnTo>
                    <a:lnTo>
                      <a:pt x="197485" y="350520"/>
                    </a:lnTo>
                    <a:lnTo>
                      <a:pt x="197510" y="350735"/>
                    </a:lnTo>
                    <a:lnTo>
                      <a:pt x="197599" y="350901"/>
                    </a:lnTo>
                    <a:lnTo>
                      <a:pt x="197650" y="351790"/>
                    </a:lnTo>
                    <a:lnTo>
                      <a:pt x="197485" y="351790"/>
                    </a:lnTo>
                    <a:lnTo>
                      <a:pt x="195821" y="364490"/>
                    </a:lnTo>
                    <a:lnTo>
                      <a:pt x="194208" y="377190"/>
                    </a:lnTo>
                    <a:lnTo>
                      <a:pt x="192709" y="389890"/>
                    </a:lnTo>
                    <a:lnTo>
                      <a:pt x="190919" y="406400"/>
                    </a:lnTo>
                    <a:lnTo>
                      <a:pt x="191020" y="417830"/>
                    </a:lnTo>
                    <a:lnTo>
                      <a:pt x="238823" y="433070"/>
                    </a:lnTo>
                    <a:lnTo>
                      <a:pt x="253301" y="434340"/>
                    </a:lnTo>
                    <a:lnTo>
                      <a:pt x="249885" y="435610"/>
                    </a:lnTo>
                    <a:lnTo>
                      <a:pt x="242430" y="435610"/>
                    </a:lnTo>
                    <a:lnTo>
                      <a:pt x="242544" y="435343"/>
                    </a:lnTo>
                    <a:lnTo>
                      <a:pt x="242366" y="435229"/>
                    </a:lnTo>
                    <a:lnTo>
                      <a:pt x="242150" y="435178"/>
                    </a:lnTo>
                    <a:lnTo>
                      <a:pt x="241909" y="435178"/>
                    </a:lnTo>
                    <a:lnTo>
                      <a:pt x="241731" y="435216"/>
                    </a:lnTo>
                    <a:lnTo>
                      <a:pt x="241681" y="435419"/>
                    </a:lnTo>
                    <a:lnTo>
                      <a:pt x="241808" y="435597"/>
                    </a:lnTo>
                    <a:lnTo>
                      <a:pt x="241960" y="435571"/>
                    </a:lnTo>
                    <a:lnTo>
                      <a:pt x="242087" y="435571"/>
                    </a:lnTo>
                    <a:lnTo>
                      <a:pt x="242303" y="435610"/>
                    </a:lnTo>
                    <a:lnTo>
                      <a:pt x="242176" y="436880"/>
                    </a:lnTo>
                    <a:lnTo>
                      <a:pt x="246265" y="436880"/>
                    </a:lnTo>
                    <a:lnTo>
                      <a:pt x="251802" y="435610"/>
                    </a:lnTo>
                    <a:lnTo>
                      <a:pt x="255574" y="436880"/>
                    </a:lnTo>
                    <a:lnTo>
                      <a:pt x="255574" y="430530"/>
                    </a:lnTo>
                    <a:lnTo>
                      <a:pt x="252653" y="430530"/>
                    </a:lnTo>
                    <a:lnTo>
                      <a:pt x="249301" y="431800"/>
                    </a:lnTo>
                    <a:lnTo>
                      <a:pt x="246684" y="430530"/>
                    </a:lnTo>
                    <a:lnTo>
                      <a:pt x="240284" y="429260"/>
                    </a:lnTo>
                    <a:lnTo>
                      <a:pt x="231482" y="429260"/>
                    </a:lnTo>
                    <a:lnTo>
                      <a:pt x="213690" y="426720"/>
                    </a:lnTo>
                    <a:lnTo>
                      <a:pt x="205143" y="424180"/>
                    </a:lnTo>
                    <a:lnTo>
                      <a:pt x="197370" y="421640"/>
                    </a:lnTo>
                    <a:lnTo>
                      <a:pt x="192582" y="419100"/>
                    </a:lnTo>
                    <a:lnTo>
                      <a:pt x="192544" y="411480"/>
                    </a:lnTo>
                    <a:lnTo>
                      <a:pt x="194538" y="398780"/>
                    </a:lnTo>
                    <a:lnTo>
                      <a:pt x="195414" y="389890"/>
                    </a:lnTo>
                    <a:lnTo>
                      <a:pt x="195541" y="388620"/>
                    </a:lnTo>
                    <a:lnTo>
                      <a:pt x="195656" y="387350"/>
                    </a:lnTo>
                    <a:lnTo>
                      <a:pt x="195783" y="386080"/>
                    </a:lnTo>
                    <a:lnTo>
                      <a:pt x="195910" y="384810"/>
                    </a:lnTo>
                    <a:lnTo>
                      <a:pt x="196037" y="383540"/>
                    </a:lnTo>
                    <a:lnTo>
                      <a:pt x="196164" y="382270"/>
                    </a:lnTo>
                    <a:lnTo>
                      <a:pt x="196278" y="381000"/>
                    </a:lnTo>
                    <a:lnTo>
                      <a:pt x="196405" y="379730"/>
                    </a:lnTo>
                    <a:lnTo>
                      <a:pt x="196418" y="377190"/>
                    </a:lnTo>
                    <a:lnTo>
                      <a:pt x="197497" y="372110"/>
                    </a:lnTo>
                    <a:lnTo>
                      <a:pt x="198488" y="364490"/>
                    </a:lnTo>
                    <a:lnTo>
                      <a:pt x="198945" y="361950"/>
                    </a:lnTo>
                    <a:lnTo>
                      <a:pt x="199301" y="359410"/>
                    </a:lnTo>
                    <a:lnTo>
                      <a:pt x="200164" y="351790"/>
                    </a:lnTo>
                    <a:lnTo>
                      <a:pt x="200914" y="345440"/>
                    </a:lnTo>
                    <a:lnTo>
                      <a:pt x="201790" y="339090"/>
                    </a:lnTo>
                    <a:lnTo>
                      <a:pt x="201904" y="338226"/>
                    </a:lnTo>
                    <a:lnTo>
                      <a:pt x="201955" y="337820"/>
                    </a:lnTo>
                    <a:lnTo>
                      <a:pt x="203746" y="331470"/>
                    </a:lnTo>
                    <a:lnTo>
                      <a:pt x="205181" y="327660"/>
                    </a:lnTo>
                    <a:lnTo>
                      <a:pt x="207657" y="323850"/>
                    </a:lnTo>
                    <a:lnTo>
                      <a:pt x="209486" y="318770"/>
                    </a:lnTo>
                    <a:lnTo>
                      <a:pt x="209791" y="317500"/>
                    </a:lnTo>
                    <a:lnTo>
                      <a:pt x="210299" y="316230"/>
                    </a:lnTo>
                    <a:lnTo>
                      <a:pt x="211709" y="312420"/>
                    </a:lnTo>
                    <a:lnTo>
                      <a:pt x="212445" y="309880"/>
                    </a:lnTo>
                    <a:lnTo>
                      <a:pt x="213626" y="304800"/>
                    </a:lnTo>
                    <a:lnTo>
                      <a:pt x="214109" y="302260"/>
                    </a:lnTo>
                    <a:lnTo>
                      <a:pt x="214210" y="300990"/>
                    </a:lnTo>
                    <a:lnTo>
                      <a:pt x="214312" y="299720"/>
                    </a:lnTo>
                    <a:lnTo>
                      <a:pt x="214731" y="293370"/>
                    </a:lnTo>
                    <a:lnTo>
                      <a:pt x="214706" y="280670"/>
                    </a:lnTo>
                    <a:lnTo>
                      <a:pt x="214541" y="278130"/>
                    </a:lnTo>
                    <a:lnTo>
                      <a:pt x="214452" y="276860"/>
                    </a:lnTo>
                    <a:lnTo>
                      <a:pt x="214376" y="275590"/>
                    </a:lnTo>
                    <a:lnTo>
                      <a:pt x="206565" y="247650"/>
                    </a:lnTo>
                    <a:lnTo>
                      <a:pt x="205193" y="247650"/>
                    </a:lnTo>
                    <a:lnTo>
                      <a:pt x="204736" y="245110"/>
                    </a:lnTo>
                    <a:lnTo>
                      <a:pt x="206502" y="223520"/>
                    </a:lnTo>
                    <a:lnTo>
                      <a:pt x="206616" y="219710"/>
                    </a:lnTo>
                    <a:lnTo>
                      <a:pt x="206717" y="215900"/>
                    </a:lnTo>
                    <a:lnTo>
                      <a:pt x="207111" y="207010"/>
                    </a:lnTo>
                    <a:lnTo>
                      <a:pt x="207225" y="204470"/>
                    </a:lnTo>
                    <a:lnTo>
                      <a:pt x="208508" y="191770"/>
                    </a:lnTo>
                    <a:lnTo>
                      <a:pt x="208648" y="191770"/>
                    </a:lnTo>
                    <a:lnTo>
                      <a:pt x="208749" y="190500"/>
                    </a:lnTo>
                    <a:lnTo>
                      <a:pt x="208838" y="189230"/>
                    </a:lnTo>
                    <a:lnTo>
                      <a:pt x="208940" y="187960"/>
                    </a:lnTo>
                    <a:lnTo>
                      <a:pt x="209042" y="186690"/>
                    </a:lnTo>
                    <a:lnTo>
                      <a:pt x="209130" y="185420"/>
                    </a:lnTo>
                    <a:lnTo>
                      <a:pt x="209232" y="184150"/>
                    </a:lnTo>
                    <a:lnTo>
                      <a:pt x="219036" y="184150"/>
                    </a:lnTo>
                    <a:lnTo>
                      <a:pt x="227571" y="182880"/>
                    </a:lnTo>
                    <a:lnTo>
                      <a:pt x="233832" y="184150"/>
                    </a:lnTo>
                    <a:lnTo>
                      <a:pt x="239763" y="186690"/>
                    </a:lnTo>
                    <a:lnTo>
                      <a:pt x="240944" y="189230"/>
                    </a:lnTo>
                    <a:lnTo>
                      <a:pt x="245618" y="191770"/>
                    </a:lnTo>
                    <a:lnTo>
                      <a:pt x="245618" y="227965"/>
                    </a:lnTo>
                    <a:lnTo>
                      <a:pt x="253034" y="299326"/>
                    </a:lnTo>
                    <a:lnTo>
                      <a:pt x="272313" y="356158"/>
                    </a:lnTo>
                    <a:lnTo>
                      <a:pt x="299072" y="400088"/>
                    </a:lnTo>
                    <a:lnTo>
                      <a:pt x="328891" y="432739"/>
                    </a:lnTo>
                    <a:lnTo>
                      <a:pt x="382181" y="472071"/>
                    </a:lnTo>
                    <a:lnTo>
                      <a:pt x="406996" y="455752"/>
                    </a:lnTo>
                    <a:lnTo>
                      <a:pt x="465302" y="400075"/>
                    </a:lnTo>
                    <a:lnTo>
                      <a:pt x="492061" y="356158"/>
                    </a:lnTo>
                    <a:lnTo>
                      <a:pt x="511352" y="299326"/>
                    </a:lnTo>
                    <a:lnTo>
                      <a:pt x="518756" y="227965"/>
                    </a:lnTo>
                    <a:lnTo>
                      <a:pt x="518756" y="192163"/>
                    </a:lnTo>
                    <a:lnTo>
                      <a:pt x="519036" y="191782"/>
                    </a:lnTo>
                    <a:lnTo>
                      <a:pt x="523735" y="189242"/>
                    </a:lnTo>
                    <a:lnTo>
                      <a:pt x="524332" y="187972"/>
                    </a:lnTo>
                    <a:lnTo>
                      <a:pt x="524929" y="186702"/>
                    </a:lnTo>
                    <a:lnTo>
                      <a:pt x="530872" y="184162"/>
                    </a:lnTo>
                    <a:lnTo>
                      <a:pt x="537133" y="182892"/>
                    </a:lnTo>
                    <a:lnTo>
                      <a:pt x="545642" y="184162"/>
                    </a:lnTo>
                    <a:lnTo>
                      <a:pt x="555447" y="184162"/>
                    </a:lnTo>
                    <a:lnTo>
                      <a:pt x="556171" y="191782"/>
                    </a:lnTo>
                    <a:lnTo>
                      <a:pt x="557466" y="204482"/>
                    </a:lnTo>
                    <a:lnTo>
                      <a:pt x="557745" y="210832"/>
                    </a:lnTo>
                    <a:lnTo>
                      <a:pt x="557860" y="213372"/>
                    </a:lnTo>
                    <a:lnTo>
                      <a:pt x="557974" y="215912"/>
                    </a:lnTo>
                    <a:lnTo>
                      <a:pt x="558038" y="218452"/>
                    </a:lnTo>
                    <a:lnTo>
                      <a:pt x="558139" y="222262"/>
                    </a:lnTo>
                    <a:lnTo>
                      <a:pt x="558253" y="226072"/>
                    </a:lnTo>
                    <a:lnTo>
                      <a:pt x="558317" y="228612"/>
                    </a:lnTo>
                    <a:lnTo>
                      <a:pt x="558723" y="234962"/>
                    </a:lnTo>
                    <a:lnTo>
                      <a:pt x="558812" y="236232"/>
                    </a:lnTo>
                    <a:lnTo>
                      <a:pt x="558888" y="237502"/>
                    </a:lnTo>
                    <a:lnTo>
                      <a:pt x="558977" y="238772"/>
                    </a:lnTo>
                    <a:lnTo>
                      <a:pt x="559054" y="240042"/>
                    </a:lnTo>
                    <a:lnTo>
                      <a:pt x="559130" y="241312"/>
                    </a:lnTo>
                    <a:lnTo>
                      <a:pt x="559282" y="242582"/>
                    </a:lnTo>
                    <a:lnTo>
                      <a:pt x="559955" y="245122"/>
                    </a:lnTo>
                    <a:lnTo>
                      <a:pt x="559498" y="247662"/>
                    </a:lnTo>
                    <a:lnTo>
                      <a:pt x="558114" y="247662"/>
                    </a:lnTo>
                    <a:lnTo>
                      <a:pt x="555117" y="254012"/>
                    </a:lnTo>
                    <a:lnTo>
                      <a:pt x="549973" y="293382"/>
                    </a:lnTo>
                    <a:lnTo>
                      <a:pt x="550138" y="295922"/>
                    </a:lnTo>
                    <a:lnTo>
                      <a:pt x="550214" y="297192"/>
                    </a:lnTo>
                    <a:lnTo>
                      <a:pt x="550303" y="298462"/>
                    </a:lnTo>
                    <a:lnTo>
                      <a:pt x="550379" y="299732"/>
                    </a:lnTo>
                    <a:lnTo>
                      <a:pt x="550481" y="301002"/>
                    </a:lnTo>
                    <a:lnTo>
                      <a:pt x="554888" y="317512"/>
                    </a:lnTo>
                    <a:lnTo>
                      <a:pt x="555193" y="318782"/>
                    </a:lnTo>
                    <a:lnTo>
                      <a:pt x="557034" y="323862"/>
                    </a:lnTo>
                    <a:lnTo>
                      <a:pt x="559498" y="327672"/>
                    </a:lnTo>
                    <a:lnTo>
                      <a:pt x="560959" y="331482"/>
                    </a:lnTo>
                    <a:lnTo>
                      <a:pt x="562737" y="337832"/>
                    </a:lnTo>
                    <a:lnTo>
                      <a:pt x="563791" y="345452"/>
                    </a:lnTo>
                    <a:lnTo>
                      <a:pt x="564527" y="351802"/>
                    </a:lnTo>
                    <a:lnTo>
                      <a:pt x="565378" y="359422"/>
                    </a:lnTo>
                    <a:lnTo>
                      <a:pt x="565734" y="361962"/>
                    </a:lnTo>
                    <a:lnTo>
                      <a:pt x="566204" y="364502"/>
                    </a:lnTo>
                    <a:lnTo>
                      <a:pt x="567194" y="372122"/>
                    </a:lnTo>
                    <a:lnTo>
                      <a:pt x="568261" y="377202"/>
                    </a:lnTo>
                    <a:lnTo>
                      <a:pt x="568274" y="379742"/>
                    </a:lnTo>
                    <a:lnTo>
                      <a:pt x="569912" y="396252"/>
                    </a:lnTo>
                    <a:lnTo>
                      <a:pt x="570039" y="397522"/>
                    </a:lnTo>
                    <a:lnTo>
                      <a:pt x="570153" y="398792"/>
                    </a:lnTo>
                    <a:lnTo>
                      <a:pt x="572135" y="411492"/>
                    </a:lnTo>
                    <a:lnTo>
                      <a:pt x="572096" y="419112"/>
                    </a:lnTo>
                    <a:lnTo>
                      <a:pt x="567321" y="421652"/>
                    </a:lnTo>
                    <a:lnTo>
                      <a:pt x="559549" y="424192"/>
                    </a:lnTo>
                    <a:lnTo>
                      <a:pt x="551002" y="426732"/>
                    </a:lnTo>
                    <a:lnTo>
                      <a:pt x="533209" y="429272"/>
                    </a:lnTo>
                    <a:lnTo>
                      <a:pt x="524395" y="429272"/>
                    </a:lnTo>
                    <a:lnTo>
                      <a:pt x="517994" y="430542"/>
                    </a:lnTo>
                    <a:lnTo>
                      <a:pt x="515391" y="431812"/>
                    </a:lnTo>
                    <a:lnTo>
                      <a:pt x="513537" y="430542"/>
                    </a:lnTo>
                    <a:lnTo>
                      <a:pt x="504875" y="430542"/>
                    </a:lnTo>
                    <a:lnTo>
                      <a:pt x="501434" y="431812"/>
                    </a:lnTo>
                    <a:lnTo>
                      <a:pt x="497535" y="433082"/>
                    </a:lnTo>
                    <a:lnTo>
                      <a:pt x="496328" y="434352"/>
                    </a:lnTo>
                    <a:lnTo>
                      <a:pt x="493547" y="435622"/>
                    </a:lnTo>
                    <a:lnTo>
                      <a:pt x="492201" y="436892"/>
                    </a:lnTo>
                    <a:lnTo>
                      <a:pt x="492836" y="438162"/>
                    </a:lnTo>
                    <a:lnTo>
                      <a:pt x="494296" y="436892"/>
                    </a:lnTo>
                    <a:lnTo>
                      <a:pt x="494665" y="436892"/>
                    </a:lnTo>
                    <a:lnTo>
                      <a:pt x="494182" y="438162"/>
                    </a:lnTo>
                    <a:lnTo>
                      <a:pt x="492836" y="438162"/>
                    </a:lnTo>
                    <a:lnTo>
                      <a:pt x="491147" y="438162"/>
                    </a:lnTo>
                    <a:lnTo>
                      <a:pt x="489165" y="440702"/>
                    </a:lnTo>
                    <a:lnTo>
                      <a:pt x="487400" y="441972"/>
                    </a:lnTo>
                    <a:lnTo>
                      <a:pt x="488086" y="441972"/>
                    </a:lnTo>
                    <a:lnTo>
                      <a:pt x="492417" y="440702"/>
                    </a:lnTo>
                    <a:lnTo>
                      <a:pt x="494093" y="440702"/>
                    </a:lnTo>
                    <a:lnTo>
                      <a:pt x="495020" y="441972"/>
                    </a:lnTo>
                    <a:lnTo>
                      <a:pt x="497357" y="441972"/>
                    </a:lnTo>
                    <a:lnTo>
                      <a:pt x="494728" y="444512"/>
                    </a:lnTo>
                    <a:lnTo>
                      <a:pt x="495833" y="444512"/>
                    </a:lnTo>
                    <a:lnTo>
                      <a:pt x="498906" y="443242"/>
                    </a:lnTo>
                    <a:lnTo>
                      <a:pt x="499897" y="444512"/>
                    </a:lnTo>
                    <a:lnTo>
                      <a:pt x="501027" y="444512"/>
                    </a:lnTo>
                    <a:lnTo>
                      <a:pt x="502716" y="445782"/>
                    </a:lnTo>
                    <a:lnTo>
                      <a:pt x="507873" y="447052"/>
                    </a:lnTo>
                    <a:lnTo>
                      <a:pt x="513537" y="444512"/>
                    </a:lnTo>
                    <a:lnTo>
                      <a:pt x="518198" y="444512"/>
                    </a:lnTo>
                    <a:lnTo>
                      <a:pt x="519112" y="445782"/>
                    </a:lnTo>
                    <a:lnTo>
                      <a:pt x="525818" y="445782"/>
                    </a:lnTo>
                    <a:lnTo>
                      <a:pt x="533133" y="444512"/>
                    </a:lnTo>
                    <a:lnTo>
                      <a:pt x="540816" y="444512"/>
                    </a:lnTo>
                    <a:lnTo>
                      <a:pt x="548436" y="443242"/>
                    </a:lnTo>
                    <a:lnTo>
                      <a:pt x="567321" y="443242"/>
                    </a:lnTo>
                    <a:lnTo>
                      <a:pt x="571474" y="441972"/>
                    </a:lnTo>
                    <a:lnTo>
                      <a:pt x="575348" y="443242"/>
                    </a:lnTo>
                    <a:lnTo>
                      <a:pt x="585571" y="443242"/>
                    </a:lnTo>
                    <a:lnTo>
                      <a:pt x="585457" y="444512"/>
                    </a:lnTo>
                    <a:lnTo>
                      <a:pt x="580618" y="445782"/>
                    </a:lnTo>
                    <a:lnTo>
                      <a:pt x="576681" y="447052"/>
                    </a:lnTo>
                    <a:lnTo>
                      <a:pt x="571715" y="447052"/>
                    </a:lnTo>
                    <a:lnTo>
                      <a:pt x="558736" y="448322"/>
                    </a:lnTo>
                    <a:lnTo>
                      <a:pt x="553364" y="448322"/>
                    </a:lnTo>
                    <a:lnTo>
                      <a:pt x="551776" y="449592"/>
                    </a:lnTo>
                    <a:lnTo>
                      <a:pt x="574522" y="449592"/>
                    </a:lnTo>
                    <a:lnTo>
                      <a:pt x="591197" y="439432"/>
                    </a:lnTo>
                    <a:lnTo>
                      <a:pt x="592264" y="440702"/>
                    </a:lnTo>
                    <a:lnTo>
                      <a:pt x="590397" y="444512"/>
                    </a:lnTo>
                    <a:lnTo>
                      <a:pt x="589826" y="445782"/>
                    </a:lnTo>
                    <a:lnTo>
                      <a:pt x="588797" y="448322"/>
                    </a:lnTo>
                    <a:lnTo>
                      <a:pt x="585990" y="449592"/>
                    </a:lnTo>
                    <a:lnTo>
                      <a:pt x="583793" y="449592"/>
                    </a:lnTo>
                    <a:lnTo>
                      <a:pt x="583692" y="450862"/>
                    </a:lnTo>
                    <a:lnTo>
                      <a:pt x="589749" y="450862"/>
                    </a:lnTo>
                    <a:lnTo>
                      <a:pt x="593585" y="449592"/>
                    </a:lnTo>
                    <a:lnTo>
                      <a:pt x="594956" y="449592"/>
                    </a:lnTo>
                    <a:lnTo>
                      <a:pt x="595858" y="445782"/>
                    </a:lnTo>
                    <a:lnTo>
                      <a:pt x="594614" y="441972"/>
                    </a:lnTo>
                    <a:lnTo>
                      <a:pt x="594131" y="439432"/>
                    </a:lnTo>
                    <a:lnTo>
                      <a:pt x="593877" y="438162"/>
                    </a:lnTo>
                    <a:lnTo>
                      <a:pt x="593255" y="436892"/>
                    </a:lnTo>
                    <a:lnTo>
                      <a:pt x="591845" y="436892"/>
                    </a:lnTo>
                    <a:lnTo>
                      <a:pt x="591185" y="435622"/>
                    </a:lnTo>
                    <a:lnTo>
                      <a:pt x="591070" y="431812"/>
                    </a:lnTo>
                    <a:lnTo>
                      <a:pt x="590943" y="430542"/>
                    </a:lnTo>
                    <a:lnTo>
                      <a:pt x="590816" y="429272"/>
                    </a:lnTo>
                    <a:lnTo>
                      <a:pt x="590054" y="421652"/>
                    </a:lnTo>
                    <a:lnTo>
                      <a:pt x="588365" y="410222"/>
                    </a:lnTo>
                    <a:lnTo>
                      <a:pt x="586562" y="398792"/>
                    </a:lnTo>
                    <a:lnTo>
                      <a:pt x="584949" y="386092"/>
                    </a:lnTo>
                    <a:lnTo>
                      <a:pt x="584136" y="378472"/>
                    </a:lnTo>
                    <a:lnTo>
                      <a:pt x="582739" y="372122"/>
                    </a:lnTo>
                    <a:lnTo>
                      <a:pt x="582091" y="364502"/>
                    </a:lnTo>
                    <a:lnTo>
                      <a:pt x="581990" y="363232"/>
                    </a:lnTo>
                    <a:lnTo>
                      <a:pt x="581875" y="361962"/>
                    </a:lnTo>
                    <a:lnTo>
                      <a:pt x="577024" y="340372"/>
                    </a:lnTo>
                    <a:lnTo>
                      <a:pt x="573722" y="328942"/>
                    </a:lnTo>
                    <a:lnTo>
                      <a:pt x="571728" y="321322"/>
                    </a:lnTo>
                    <a:lnTo>
                      <a:pt x="571284" y="313702"/>
                    </a:lnTo>
                    <a:lnTo>
                      <a:pt x="571207" y="312432"/>
                    </a:lnTo>
                    <a:lnTo>
                      <a:pt x="571131" y="311162"/>
                    </a:lnTo>
                    <a:lnTo>
                      <a:pt x="570852" y="308622"/>
                    </a:lnTo>
                    <a:lnTo>
                      <a:pt x="571080" y="306082"/>
                    </a:lnTo>
                    <a:lnTo>
                      <a:pt x="571195" y="304812"/>
                    </a:lnTo>
                    <a:lnTo>
                      <a:pt x="570547" y="302272"/>
                    </a:lnTo>
                    <a:lnTo>
                      <a:pt x="570560" y="293382"/>
                    </a:lnTo>
                    <a:lnTo>
                      <a:pt x="571322" y="278142"/>
                    </a:lnTo>
                    <a:lnTo>
                      <a:pt x="575424" y="271792"/>
                    </a:lnTo>
                    <a:lnTo>
                      <a:pt x="584200" y="256552"/>
                    </a:lnTo>
                    <a:lnTo>
                      <a:pt x="586892" y="248932"/>
                    </a:lnTo>
                    <a:lnTo>
                      <a:pt x="593229" y="242582"/>
                    </a:lnTo>
                    <a:lnTo>
                      <a:pt x="596087" y="242582"/>
                    </a:lnTo>
                    <a:lnTo>
                      <a:pt x="600316" y="240042"/>
                    </a:lnTo>
                    <a:lnTo>
                      <a:pt x="608495" y="238772"/>
                    </a:lnTo>
                    <a:lnTo>
                      <a:pt x="612101" y="237502"/>
                    </a:lnTo>
                    <a:lnTo>
                      <a:pt x="620471" y="237502"/>
                    </a:lnTo>
                    <a:lnTo>
                      <a:pt x="615670" y="238772"/>
                    </a:lnTo>
                    <a:lnTo>
                      <a:pt x="612076" y="238772"/>
                    </a:lnTo>
                    <a:lnTo>
                      <a:pt x="607580" y="240042"/>
                    </a:lnTo>
                    <a:lnTo>
                      <a:pt x="605739" y="241312"/>
                    </a:lnTo>
                    <a:lnTo>
                      <a:pt x="600367" y="243852"/>
                    </a:lnTo>
                    <a:lnTo>
                      <a:pt x="597217" y="243852"/>
                    </a:lnTo>
                    <a:lnTo>
                      <a:pt x="593826" y="247662"/>
                    </a:lnTo>
                    <a:lnTo>
                      <a:pt x="592886" y="250202"/>
                    </a:lnTo>
                    <a:lnTo>
                      <a:pt x="589622" y="254012"/>
                    </a:lnTo>
                    <a:lnTo>
                      <a:pt x="587540" y="255282"/>
                    </a:lnTo>
                    <a:lnTo>
                      <a:pt x="585711" y="262902"/>
                    </a:lnTo>
                    <a:lnTo>
                      <a:pt x="585584" y="266712"/>
                    </a:lnTo>
                    <a:lnTo>
                      <a:pt x="582066" y="273062"/>
                    </a:lnTo>
                    <a:lnTo>
                      <a:pt x="579932" y="275602"/>
                    </a:lnTo>
                    <a:lnTo>
                      <a:pt x="578599" y="280682"/>
                    </a:lnTo>
                    <a:lnTo>
                      <a:pt x="578523" y="284492"/>
                    </a:lnTo>
                    <a:lnTo>
                      <a:pt x="578459" y="285762"/>
                    </a:lnTo>
                    <a:lnTo>
                      <a:pt x="578396" y="287032"/>
                    </a:lnTo>
                    <a:lnTo>
                      <a:pt x="578332" y="288302"/>
                    </a:lnTo>
                    <a:lnTo>
                      <a:pt x="578269" y="289572"/>
                    </a:lnTo>
                    <a:lnTo>
                      <a:pt x="578205" y="290842"/>
                    </a:lnTo>
                    <a:lnTo>
                      <a:pt x="578129" y="292112"/>
                    </a:lnTo>
                    <a:lnTo>
                      <a:pt x="579297" y="297192"/>
                    </a:lnTo>
                    <a:lnTo>
                      <a:pt x="579386" y="298462"/>
                    </a:lnTo>
                    <a:lnTo>
                      <a:pt x="579475" y="299732"/>
                    </a:lnTo>
                    <a:lnTo>
                      <a:pt x="579564" y="301002"/>
                    </a:lnTo>
                    <a:lnTo>
                      <a:pt x="579640" y="302272"/>
                    </a:lnTo>
                    <a:lnTo>
                      <a:pt x="579729" y="303542"/>
                    </a:lnTo>
                    <a:lnTo>
                      <a:pt x="579818" y="304812"/>
                    </a:lnTo>
                    <a:lnTo>
                      <a:pt x="579894" y="306082"/>
                    </a:lnTo>
                    <a:lnTo>
                      <a:pt x="580694" y="308622"/>
                    </a:lnTo>
                    <a:lnTo>
                      <a:pt x="580771" y="309892"/>
                    </a:lnTo>
                    <a:lnTo>
                      <a:pt x="580847" y="311162"/>
                    </a:lnTo>
                    <a:lnTo>
                      <a:pt x="580910" y="312432"/>
                    </a:lnTo>
                    <a:lnTo>
                      <a:pt x="579716" y="308622"/>
                    </a:lnTo>
                    <a:lnTo>
                      <a:pt x="577672" y="302272"/>
                    </a:lnTo>
                    <a:lnTo>
                      <a:pt x="575983" y="295922"/>
                    </a:lnTo>
                    <a:lnTo>
                      <a:pt x="575830" y="293382"/>
                    </a:lnTo>
                    <a:lnTo>
                      <a:pt x="575754" y="292112"/>
                    </a:lnTo>
                    <a:lnTo>
                      <a:pt x="575678" y="290842"/>
                    </a:lnTo>
                    <a:lnTo>
                      <a:pt x="575602" y="289572"/>
                    </a:lnTo>
                    <a:lnTo>
                      <a:pt x="575525" y="285762"/>
                    </a:lnTo>
                    <a:lnTo>
                      <a:pt x="574649" y="284492"/>
                    </a:lnTo>
                    <a:lnTo>
                      <a:pt x="574306" y="287032"/>
                    </a:lnTo>
                    <a:lnTo>
                      <a:pt x="574192" y="288302"/>
                    </a:lnTo>
                    <a:lnTo>
                      <a:pt x="574065" y="289572"/>
                    </a:lnTo>
                    <a:lnTo>
                      <a:pt x="573938" y="290842"/>
                    </a:lnTo>
                    <a:lnTo>
                      <a:pt x="574624" y="293382"/>
                    </a:lnTo>
                    <a:lnTo>
                      <a:pt x="574675" y="295922"/>
                    </a:lnTo>
                    <a:lnTo>
                      <a:pt x="574789" y="301002"/>
                    </a:lnTo>
                    <a:lnTo>
                      <a:pt x="575538" y="304812"/>
                    </a:lnTo>
                    <a:lnTo>
                      <a:pt x="577723" y="312432"/>
                    </a:lnTo>
                    <a:lnTo>
                      <a:pt x="577773" y="313702"/>
                    </a:lnTo>
                    <a:lnTo>
                      <a:pt x="577888" y="317512"/>
                    </a:lnTo>
                    <a:lnTo>
                      <a:pt x="581520" y="325132"/>
                    </a:lnTo>
                    <a:lnTo>
                      <a:pt x="583539" y="330212"/>
                    </a:lnTo>
                    <a:lnTo>
                      <a:pt x="584949" y="334022"/>
                    </a:lnTo>
                    <a:lnTo>
                      <a:pt x="586257" y="337832"/>
                    </a:lnTo>
                    <a:lnTo>
                      <a:pt x="586028" y="337832"/>
                    </a:lnTo>
                    <a:lnTo>
                      <a:pt x="584022" y="335292"/>
                    </a:lnTo>
                    <a:lnTo>
                      <a:pt x="582536" y="332752"/>
                    </a:lnTo>
                    <a:lnTo>
                      <a:pt x="579755" y="327672"/>
                    </a:lnTo>
                    <a:lnTo>
                      <a:pt x="578485" y="325132"/>
                    </a:lnTo>
                    <a:lnTo>
                      <a:pt x="577545" y="325132"/>
                    </a:lnTo>
                    <a:lnTo>
                      <a:pt x="577926" y="327672"/>
                    </a:lnTo>
                    <a:lnTo>
                      <a:pt x="579386" y="330212"/>
                    </a:lnTo>
                    <a:lnTo>
                      <a:pt x="580440" y="332752"/>
                    </a:lnTo>
                    <a:lnTo>
                      <a:pt x="587375" y="367042"/>
                    </a:lnTo>
                    <a:lnTo>
                      <a:pt x="587502" y="369582"/>
                    </a:lnTo>
                    <a:lnTo>
                      <a:pt x="587590" y="378472"/>
                    </a:lnTo>
                    <a:lnTo>
                      <a:pt x="589153" y="381012"/>
                    </a:lnTo>
                    <a:lnTo>
                      <a:pt x="590283" y="382282"/>
                    </a:lnTo>
                    <a:lnTo>
                      <a:pt x="590994" y="386092"/>
                    </a:lnTo>
                    <a:lnTo>
                      <a:pt x="591070" y="387362"/>
                    </a:lnTo>
                    <a:lnTo>
                      <a:pt x="591134" y="388632"/>
                    </a:lnTo>
                    <a:lnTo>
                      <a:pt x="591197" y="389902"/>
                    </a:lnTo>
                    <a:lnTo>
                      <a:pt x="592061" y="397522"/>
                    </a:lnTo>
                    <a:lnTo>
                      <a:pt x="592823" y="402602"/>
                    </a:lnTo>
                    <a:lnTo>
                      <a:pt x="592950" y="408952"/>
                    </a:lnTo>
                    <a:lnTo>
                      <a:pt x="593064" y="410222"/>
                    </a:lnTo>
                    <a:lnTo>
                      <a:pt x="593166" y="411492"/>
                    </a:lnTo>
                    <a:lnTo>
                      <a:pt x="593267" y="412762"/>
                    </a:lnTo>
                    <a:lnTo>
                      <a:pt x="593369" y="414032"/>
                    </a:lnTo>
                    <a:lnTo>
                      <a:pt x="593483" y="415302"/>
                    </a:lnTo>
                    <a:lnTo>
                      <a:pt x="593585" y="416572"/>
                    </a:lnTo>
                    <a:lnTo>
                      <a:pt x="593686" y="417842"/>
                    </a:lnTo>
                    <a:lnTo>
                      <a:pt x="593788" y="419112"/>
                    </a:lnTo>
                    <a:lnTo>
                      <a:pt x="594537" y="420382"/>
                    </a:lnTo>
                    <a:lnTo>
                      <a:pt x="595757" y="422922"/>
                    </a:lnTo>
                    <a:lnTo>
                      <a:pt x="595236" y="428002"/>
                    </a:lnTo>
                    <a:lnTo>
                      <a:pt x="596544" y="428002"/>
                    </a:lnTo>
                    <a:lnTo>
                      <a:pt x="597662" y="429272"/>
                    </a:lnTo>
                    <a:lnTo>
                      <a:pt x="596963" y="428002"/>
                    </a:lnTo>
                    <a:lnTo>
                      <a:pt x="596861" y="426732"/>
                    </a:lnTo>
                    <a:lnTo>
                      <a:pt x="596747" y="425462"/>
                    </a:lnTo>
                    <a:lnTo>
                      <a:pt x="596633" y="424192"/>
                    </a:lnTo>
                    <a:lnTo>
                      <a:pt x="596519" y="422922"/>
                    </a:lnTo>
                    <a:lnTo>
                      <a:pt x="596404" y="421652"/>
                    </a:lnTo>
                    <a:lnTo>
                      <a:pt x="595617" y="416572"/>
                    </a:lnTo>
                    <a:lnTo>
                      <a:pt x="595515" y="415302"/>
                    </a:lnTo>
                    <a:lnTo>
                      <a:pt x="595401" y="414032"/>
                    </a:lnTo>
                    <a:lnTo>
                      <a:pt x="595287" y="412762"/>
                    </a:lnTo>
                    <a:lnTo>
                      <a:pt x="595172" y="411492"/>
                    </a:lnTo>
                    <a:lnTo>
                      <a:pt x="595058" y="410222"/>
                    </a:lnTo>
                    <a:lnTo>
                      <a:pt x="594944" y="408952"/>
                    </a:lnTo>
                    <a:lnTo>
                      <a:pt x="594817" y="407682"/>
                    </a:lnTo>
                    <a:lnTo>
                      <a:pt x="594702" y="406412"/>
                    </a:lnTo>
                    <a:lnTo>
                      <a:pt x="594588" y="405142"/>
                    </a:lnTo>
                    <a:lnTo>
                      <a:pt x="594461" y="403872"/>
                    </a:lnTo>
                    <a:lnTo>
                      <a:pt x="593915" y="393712"/>
                    </a:lnTo>
                    <a:lnTo>
                      <a:pt x="593864" y="392442"/>
                    </a:lnTo>
                    <a:lnTo>
                      <a:pt x="593775" y="389902"/>
                    </a:lnTo>
                    <a:lnTo>
                      <a:pt x="593674" y="387362"/>
                    </a:lnTo>
                    <a:lnTo>
                      <a:pt x="593547" y="382282"/>
                    </a:lnTo>
                    <a:lnTo>
                      <a:pt x="593471" y="373392"/>
                    </a:lnTo>
                    <a:lnTo>
                      <a:pt x="593013" y="370852"/>
                    </a:lnTo>
                    <a:lnTo>
                      <a:pt x="592912" y="360692"/>
                    </a:lnTo>
                    <a:lnTo>
                      <a:pt x="592810" y="359422"/>
                    </a:lnTo>
                    <a:lnTo>
                      <a:pt x="592721" y="358152"/>
                    </a:lnTo>
                    <a:lnTo>
                      <a:pt x="592632" y="356882"/>
                    </a:lnTo>
                    <a:lnTo>
                      <a:pt x="592531" y="355612"/>
                    </a:lnTo>
                    <a:lnTo>
                      <a:pt x="592442" y="354342"/>
                    </a:lnTo>
                    <a:lnTo>
                      <a:pt x="591489" y="346722"/>
                    </a:lnTo>
                    <a:lnTo>
                      <a:pt x="589826" y="340372"/>
                    </a:lnTo>
                    <a:lnTo>
                      <a:pt x="588860" y="337832"/>
                    </a:lnTo>
                    <a:lnTo>
                      <a:pt x="589280" y="337832"/>
                    </a:lnTo>
                    <a:lnTo>
                      <a:pt x="590384" y="339102"/>
                    </a:lnTo>
                    <a:lnTo>
                      <a:pt x="591159" y="341642"/>
                    </a:lnTo>
                    <a:lnTo>
                      <a:pt x="592975" y="347992"/>
                    </a:lnTo>
                    <a:lnTo>
                      <a:pt x="594321" y="351802"/>
                    </a:lnTo>
                    <a:lnTo>
                      <a:pt x="596341" y="361962"/>
                    </a:lnTo>
                    <a:lnTo>
                      <a:pt x="596671" y="367042"/>
                    </a:lnTo>
                    <a:lnTo>
                      <a:pt x="596747" y="368312"/>
                    </a:lnTo>
                    <a:lnTo>
                      <a:pt x="596849" y="372122"/>
                    </a:lnTo>
                    <a:lnTo>
                      <a:pt x="596950" y="375932"/>
                    </a:lnTo>
                    <a:lnTo>
                      <a:pt x="597014" y="378472"/>
                    </a:lnTo>
                    <a:lnTo>
                      <a:pt x="597141" y="382282"/>
                    </a:lnTo>
                    <a:lnTo>
                      <a:pt x="597217" y="384822"/>
                    </a:lnTo>
                    <a:lnTo>
                      <a:pt x="597331" y="387362"/>
                    </a:lnTo>
                    <a:lnTo>
                      <a:pt x="597611" y="392442"/>
                    </a:lnTo>
                    <a:lnTo>
                      <a:pt x="597877" y="396252"/>
                    </a:lnTo>
                    <a:lnTo>
                      <a:pt x="597966" y="397522"/>
                    </a:lnTo>
                    <a:lnTo>
                      <a:pt x="598043" y="398792"/>
                    </a:lnTo>
                    <a:lnTo>
                      <a:pt x="598131" y="400062"/>
                    </a:lnTo>
                    <a:lnTo>
                      <a:pt x="598792" y="406412"/>
                    </a:lnTo>
                    <a:lnTo>
                      <a:pt x="601192" y="425462"/>
                    </a:lnTo>
                    <a:lnTo>
                      <a:pt x="601319" y="426732"/>
                    </a:lnTo>
                    <a:lnTo>
                      <a:pt x="601954" y="433082"/>
                    </a:lnTo>
                    <a:lnTo>
                      <a:pt x="602068" y="434352"/>
                    </a:lnTo>
                    <a:lnTo>
                      <a:pt x="604583" y="447052"/>
                    </a:lnTo>
                    <a:lnTo>
                      <a:pt x="604697" y="448322"/>
                    </a:lnTo>
                    <a:lnTo>
                      <a:pt x="604812" y="449592"/>
                    </a:lnTo>
                    <a:lnTo>
                      <a:pt x="604926" y="450862"/>
                    </a:lnTo>
                    <a:lnTo>
                      <a:pt x="605040" y="452132"/>
                    </a:lnTo>
                    <a:lnTo>
                      <a:pt x="605142" y="453402"/>
                    </a:lnTo>
                    <a:lnTo>
                      <a:pt x="600798" y="457212"/>
                    </a:lnTo>
                    <a:lnTo>
                      <a:pt x="598627" y="457212"/>
                    </a:lnTo>
                    <a:lnTo>
                      <a:pt x="597331" y="458482"/>
                    </a:lnTo>
                    <a:lnTo>
                      <a:pt x="594791" y="458482"/>
                    </a:lnTo>
                    <a:lnTo>
                      <a:pt x="595172" y="459752"/>
                    </a:lnTo>
                    <a:lnTo>
                      <a:pt x="606336" y="459752"/>
                    </a:lnTo>
                    <a:lnTo>
                      <a:pt x="608126" y="457212"/>
                    </a:lnTo>
                    <a:lnTo>
                      <a:pt x="608609" y="454672"/>
                    </a:lnTo>
                    <a:lnTo>
                      <a:pt x="608596" y="453402"/>
                    </a:lnTo>
                    <a:lnTo>
                      <a:pt x="607923" y="447052"/>
                    </a:lnTo>
                    <a:lnTo>
                      <a:pt x="606437" y="440702"/>
                    </a:lnTo>
                    <a:lnTo>
                      <a:pt x="604735" y="434352"/>
                    </a:lnTo>
                    <a:lnTo>
                      <a:pt x="603364" y="428002"/>
                    </a:lnTo>
                    <a:lnTo>
                      <a:pt x="602462" y="422922"/>
                    </a:lnTo>
                    <a:lnTo>
                      <a:pt x="602348" y="421652"/>
                    </a:lnTo>
                    <a:lnTo>
                      <a:pt x="602234" y="420382"/>
                    </a:lnTo>
                    <a:lnTo>
                      <a:pt x="602119" y="419112"/>
                    </a:lnTo>
                    <a:lnTo>
                      <a:pt x="602005" y="417842"/>
                    </a:lnTo>
                    <a:lnTo>
                      <a:pt x="601891" y="416572"/>
                    </a:lnTo>
                    <a:lnTo>
                      <a:pt x="601776" y="415302"/>
                    </a:lnTo>
                    <a:lnTo>
                      <a:pt x="601649" y="412762"/>
                    </a:lnTo>
                    <a:lnTo>
                      <a:pt x="601522" y="410222"/>
                    </a:lnTo>
                    <a:lnTo>
                      <a:pt x="601395" y="407682"/>
                    </a:lnTo>
                    <a:lnTo>
                      <a:pt x="601268" y="405142"/>
                    </a:lnTo>
                    <a:lnTo>
                      <a:pt x="601205" y="403872"/>
                    </a:lnTo>
                    <a:lnTo>
                      <a:pt x="599935" y="398792"/>
                    </a:lnTo>
                    <a:lnTo>
                      <a:pt x="600633" y="396252"/>
                    </a:lnTo>
                    <a:lnTo>
                      <a:pt x="602322" y="407682"/>
                    </a:lnTo>
                    <a:lnTo>
                      <a:pt x="604304" y="420382"/>
                    </a:lnTo>
                    <a:lnTo>
                      <a:pt x="606691" y="431812"/>
                    </a:lnTo>
                    <a:lnTo>
                      <a:pt x="609523" y="443242"/>
                    </a:lnTo>
                    <a:lnTo>
                      <a:pt x="609917" y="445782"/>
                    </a:lnTo>
                    <a:lnTo>
                      <a:pt x="611085" y="444512"/>
                    </a:lnTo>
                    <a:lnTo>
                      <a:pt x="610400" y="443242"/>
                    </a:lnTo>
                    <a:lnTo>
                      <a:pt x="609600" y="438162"/>
                    </a:lnTo>
                    <a:lnTo>
                      <a:pt x="607733" y="429272"/>
                    </a:lnTo>
                    <a:lnTo>
                      <a:pt x="607047" y="422922"/>
                    </a:lnTo>
                    <a:lnTo>
                      <a:pt x="606882" y="422922"/>
                    </a:lnTo>
                    <a:lnTo>
                      <a:pt x="606145" y="417842"/>
                    </a:lnTo>
                    <a:lnTo>
                      <a:pt x="605548" y="416572"/>
                    </a:lnTo>
                    <a:lnTo>
                      <a:pt x="608126" y="415302"/>
                    </a:lnTo>
                    <a:lnTo>
                      <a:pt x="609676" y="415302"/>
                    </a:lnTo>
                    <a:lnTo>
                      <a:pt x="611505" y="426732"/>
                    </a:lnTo>
                    <a:lnTo>
                      <a:pt x="611619" y="428002"/>
                    </a:lnTo>
                    <a:lnTo>
                      <a:pt x="611733" y="429272"/>
                    </a:lnTo>
                    <a:lnTo>
                      <a:pt x="611835" y="430542"/>
                    </a:lnTo>
                    <a:lnTo>
                      <a:pt x="611949" y="431812"/>
                    </a:lnTo>
                    <a:lnTo>
                      <a:pt x="612063" y="433082"/>
                    </a:lnTo>
                    <a:lnTo>
                      <a:pt x="612165" y="434352"/>
                    </a:lnTo>
                    <a:lnTo>
                      <a:pt x="614248" y="445782"/>
                    </a:lnTo>
                    <a:lnTo>
                      <a:pt x="615911" y="450862"/>
                    </a:lnTo>
                    <a:lnTo>
                      <a:pt x="614845" y="454672"/>
                    </a:lnTo>
                    <a:lnTo>
                      <a:pt x="614565" y="455942"/>
                    </a:lnTo>
                    <a:lnTo>
                      <a:pt x="613803" y="455942"/>
                    </a:lnTo>
                    <a:lnTo>
                      <a:pt x="612787" y="458482"/>
                    </a:lnTo>
                    <a:lnTo>
                      <a:pt x="612432" y="459752"/>
                    </a:lnTo>
                    <a:lnTo>
                      <a:pt x="609828" y="462292"/>
                    </a:lnTo>
                    <a:lnTo>
                      <a:pt x="602043" y="461022"/>
                    </a:lnTo>
                    <a:lnTo>
                      <a:pt x="592518" y="461022"/>
                    </a:lnTo>
                    <a:lnTo>
                      <a:pt x="589140" y="459752"/>
                    </a:lnTo>
                    <a:lnTo>
                      <a:pt x="590067" y="459752"/>
                    </a:lnTo>
                    <a:lnTo>
                      <a:pt x="593407" y="458482"/>
                    </a:lnTo>
                    <a:lnTo>
                      <a:pt x="575729" y="458482"/>
                    </a:lnTo>
                    <a:lnTo>
                      <a:pt x="565873" y="459752"/>
                    </a:lnTo>
                    <a:lnTo>
                      <a:pt x="560959" y="461022"/>
                    </a:lnTo>
                    <a:lnTo>
                      <a:pt x="548589" y="461022"/>
                    </a:lnTo>
                    <a:lnTo>
                      <a:pt x="540194" y="462292"/>
                    </a:lnTo>
                    <a:lnTo>
                      <a:pt x="536524" y="463562"/>
                    </a:lnTo>
                    <a:lnTo>
                      <a:pt x="527913" y="462292"/>
                    </a:lnTo>
                    <a:lnTo>
                      <a:pt x="524230" y="463562"/>
                    </a:lnTo>
                    <a:lnTo>
                      <a:pt x="516750" y="463562"/>
                    </a:lnTo>
                    <a:lnTo>
                      <a:pt x="521347" y="462292"/>
                    </a:lnTo>
                    <a:lnTo>
                      <a:pt x="525335" y="461022"/>
                    </a:lnTo>
                    <a:lnTo>
                      <a:pt x="533323" y="461022"/>
                    </a:lnTo>
                    <a:lnTo>
                      <a:pt x="535597" y="459752"/>
                    </a:lnTo>
                    <a:lnTo>
                      <a:pt x="536054" y="458482"/>
                    </a:lnTo>
                    <a:lnTo>
                      <a:pt x="525551" y="458482"/>
                    </a:lnTo>
                    <a:lnTo>
                      <a:pt x="524471" y="458482"/>
                    </a:lnTo>
                    <a:lnTo>
                      <a:pt x="524751" y="457911"/>
                    </a:lnTo>
                    <a:lnTo>
                      <a:pt x="525551" y="458482"/>
                    </a:lnTo>
                    <a:lnTo>
                      <a:pt x="524979" y="457441"/>
                    </a:lnTo>
                    <a:lnTo>
                      <a:pt x="525081" y="457212"/>
                    </a:lnTo>
                    <a:lnTo>
                      <a:pt x="525564" y="457212"/>
                    </a:lnTo>
                    <a:lnTo>
                      <a:pt x="530593" y="455942"/>
                    </a:lnTo>
                    <a:lnTo>
                      <a:pt x="510438" y="455942"/>
                    </a:lnTo>
                    <a:lnTo>
                      <a:pt x="509028" y="455942"/>
                    </a:lnTo>
                    <a:lnTo>
                      <a:pt x="505345" y="457212"/>
                    </a:lnTo>
                    <a:lnTo>
                      <a:pt x="505841" y="458482"/>
                    </a:lnTo>
                    <a:lnTo>
                      <a:pt x="508787" y="457212"/>
                    </a:lnTo>
                    <a:lnTo>
                      <a:pt x="512876" y="457212"/>
                    </a:lnTo>
                    <a:lnTo>
                      <a:pt x="510235" y="458482"/>
                    </a:lnTo>
                    <a:lnTo>
                      <a:pt x="507390" y="459752"/>
                    </a:lnTo>
                    <a:lnTo>
                      <a:pt x="505472" y="459752"/>
                    </a:lnTo>
                    <a:lnTo>
                      <a:pt x="503174" y="462292"/>
                    </a:lnTo>
                    <a:lnTo>
                      <a:pt x="503897" y="463562"/>
                    </a:lnTo>
                    <a:lnTo>
                      <a:pt x="508127" y="461022"/>
                    </a:lnTo>
                    <a:lnTo>
                      <a:pt x="510273" y="462292"/>
                    </a:lnTo>
                    <a:lnTo>
                      <a:pt x="511327" y="463562"/>
                    </a:lnTo>
                    <a:lnTo>
                      <a:pt x="510451" y="464832"/>
                    </a:lnTo>
                    <a:lnTo>
                      <a:pt x="507873" y="467372"/>
                    </a:lnTo>
                    <a:lnTo>
                      <a:pt x="510667" y="467372"/>
                    </a:lnTo>
                    <a:lnTo>
                      <a:pt x="512584" y="466102"/>
                    </a:lnTo>
                    <a:lnTo>
                      <a:pt x="516369" y="466102"/>
                    </a:lnTo>
                    <a:lnTo>
                      <a:pt x="516902" y="467372"/>
                    </a:lnTo>
                    <a:lnTo>
                      <a:pt x="525754" y="467372"/>
                    </a:lnTo>
                    <a:lnTo>
                      <a:pt x="527367" y="468642"/>
                    </a:lnTo>
                    <a:lnTo>
                      <a:pt x="532218" y="467372"/>
                    </a:lnTo>
                    <a:lnTo>
                      <a:pt x="534543" y="467372"/>
                    </a:lnTo>
                    <a:lnTo>
                      <a:pt x="545896" y="466102"/>
                    </a:lnTo>
                    <a:lnTo>
                      <a:pt x="561746" y="466102"/>
                    </a:lnTo>
                    <a:lnTo>
                      <a:pt x="577583" y="463562"/>
                    </a:lnTo>
                    <a:lnTo>
                      <a:pt x="599719" y="463562"/>
                    </a:lnTo>
                    <a:lnTo>
                      <a:pt x="605345" y="464832"/>
                    </a:lnTo>
                    <a:lnTo>
                      <a:pt x="613168" y="463562"/>
                    </a:lnTo>
                    <a:lnTo>
                      <a:pt x="614934" y="463562"/>
                    </a:lnTo>
                    <a:lnTo>
                      <a:pt x="616712" y="462292"/>
                    </a:lnTo>
                    <a:lnTo>
                      <a:pt x="617194" y="461022"/>
                    </a:lnTo>
                    <a:lnTo>
                      <a:pt x="645172" y="461022"/>
                    </a:lnTo>
                    <a:lnTo>
                      <a:pt x="653046" y="462292"/>
                    </a:lnTo>
                    <a:lnTo>
                      <a:pt x="659244" y="462292"/>
                    </a:lnTo>
                    <a:lnTo>
                      <a:pt x="661136" y="463562"/>
                    </a:lnTo>
                    <a:lnTo>
                      <a:pt x="662940" y="464832"/>
                    </a:lnTo>
                    <a:lnTo>
                      <a:pt x="675716" y="467372"/>
                    </a:lnTo>
                    <a:lnTo>
                      <a:pt x="689838" y="468642"/>
                    </a:lnTo>
                    <a:lnTo>
                      <a:pt x="754722" y="468642"/>
                    </a:lnTo>
                    <a:lnTo>
                      <a:pt x="759879" y="467372"/>
                    </a:lnTo>
                    <a:lnTo>
                      <a:pt x="762279" y="466102"/>
                    </a:lnTo>
                    <a:lnTo>
                      <a:pt x="764679" y="464832"/>
                    </a:lnTo>
                    <a:close/>
                  </a:path>
                </a:pathLst>
              </a:custGeom>
              <a:solidFill>
                <a:srgbClr val="010202"/>
              </a:solidFill>
            </p:spPr>
            <p:txBody>
              <a:bodyPr wrap="square" lIns="0" tIns="0" rIns="0" bIns="0" rtlCol="0"/>
              <a:lstStyle/>
              <a:p>
                <a:endParaRPr/>
              </a:p>
            </p:txBody>
          </p:sp>
          <p:pic>
            <p:nvPicPr>
              <p:cNvPr id="32" name="object 13">
                <a:extLst>
                  <a:ext uri="{FF2B5EF4-FFF2-40B4-BE49-F238E27FC236}">
                    <a16:creationId xmlns:a16="http://schemas.microsoft.com/office/drawing/2014/main" id="{3E566F64-7E98-A90D-2175-9540E38AF9CA}"/>
                  </a:ext>
                </a:extLst>
              </p:cNvPr>
              <p:cNvPicPr/>
              <p:nvPr/>
            </p:nvPicPr>
            <p:blipFill>
              <a:blip r:embed="rId8" cstate="print"/>
              <a:stretch>
                <a:fillRect/>
              </a:stretch>
            </p:blipFill>
            <p:spPr>
              <a:xfrm>
                <a:off x="610636" y="486552"/>
                <a:ext cx="283337" cy="192879"/>
              </a:xfrm>
              <a:prstGeom prst="rect">
                <a:avLst/>
              </a:prstGeom>
            </p:spPr>
          </p:pic>
        </p:grpSp>
        <p:grpSp>
          <p:nvGrpSpPr>
            <p:cNvPr id="9" name="object 14">
              <a:extLst>
                <a:ext uri="{FF2B5EF4-FFF2-40B4-BE49-F238E27FC236}">
                  <a16:creationId xmlns:a16="http://schemas.microsoft.com/office/drawing/2014/main" id="{EB9D90D0-F0AC-7B36-E3D5-60F3F101A605}"/>
                </a:ext>
              </a:extLst>
            </p:cNvPr>
            <p:cNvGrpSpPr/>
            <p:nvPr/>
          </p:nvGrpSpPr>
          <p:grpSpPr>
            <a:xfrm>
              <a:off x="2557330" y="493372"/>
              <a:ext cx="749300" cy="749300"/>
              <a:chOff x="2557330" y="493372"/>
              <a:chExt cx="749300" cy="749300"/>
            </a:xfrm>
          </p:grpSpPr>
          <p:sp>
            <p:nvSpPr>
              <p:cNvPr id="10" name="object 15">
                <a:extLst>
                  <a:ext uri="{FF2B5EF4-FFF2-40B4-BE49-F238E27FC236}">
                    <a16:creationId xmlns:a16="http://schemas.microsoft.com/office/drawing/2014/main" id="{84A07898-A532-14F7-C462-B7430B087CB6}"/>
                  </a:ext>
                </a:extLst>
              </p:cNvPr>
              <p:cNvSpPr/>
              <p:nvPr/>
            </p:nvSpPr>
            <p:spPr>
              <a:xfrm>
                <a:off x="2817571" y="493382"/>
                <a:ext cx="234315" cy="229235"/>
              </a:xfrm>
              <a:custGeom>
                <a:avLst/>
                <a:gdLst/>
                <a:ahLst/>
                <a:cxnLst/>
                <a:rect l="l" t="t" r="r" b="b"/>
                <a:pathLst>
                  <a:path w="234314" h="229234">
                    <a:moveTo>
                      <a:pt x="94805" y="51498"/>
                    </a:moveTo>
                    <a:lnTo>
                      <a:pt x="92671" y="32727"/>
                    </a:lnTo>
                    <a:lnTo>
                      <a:pt x="83820" y="16776"/>
                    </a:lnTo>
                    <a:lnTo>
                      <a:pt x="69634" y="5321"/>
                    </a:lnTo>
                    <a:lnTo>
                      <a:pt x="51498" y="0"/>
                    </a:lnTo>
                    <a:lnTo>
                      <a:pt x="32727" y="2133"/>
                    </a:lnTo>
                    <a:lnTo>
                      <a:pt x="16776" y="10985"/>
                    </a:lnTo>
                    <a:lnTo>
                      <a:pt x="5321" y="25171"/>
                    </a:lnTo>
                    <a:lnTo>
                      <a:pt x="0" y="43307"/>
                    </a:lnTo>
                    <a:lnTo>
                      <a:pt x="2133" y="62077"/>
                    </a:lnTo>
                    <a:lnTo>
                      <a:pt x="10985" y="78028"/>
                    </a:lnTo>
                    <a:lnTo>
                      <a:pt x="25171" y="89496"/>
                    </a:lnTo>
                    <a:lnTo>
                      <a:pt x="43307" y="94818"/>
                    </a:lnTo>
                    <a:lnTo>
                      <a:pt x="62077" y="92684"/>
                    </a:lnTo>
                    <a:lnTo>
                      <a:pt x="78028" y="83820"/>
                    </a:lnTo>
                    <a:lnTo>
                      <a:pt x="89484" y="69634"/>
                    </a:lnTo>
                    <a:lnTo>
                      <a:pt x="94805" y="51498"/>
                    </a:lnTo>
                    <a:close/>
                  </a:path>
                  <a:path w="234314" h="229234">
                    <a:moveTo>
                      <a:pt x="199872" y="110756"/>
                    </a:moveTo>
                    <a:lnTo>
                      <a:pt x="198932" y="91859"/>
                    </a:lnTo>
                    <a:lnTo>
                      <a:pt x="191084" y="75361"/>
                    </a:lnTo>
                    <a:lnTo>
                      <a:pt x="177634" y="63004"/>
                    </a:lnTo>
                    <a:lnTo>
                      <a:pt x="159842" y="56540"/>
                    </a:lnTo>
                    <a:lnTo>
                      <a:pt x="140944" y="57480"/>
                    </a:lnTo>
                    <a:lnTo>
                      <a:pt x="124447" y="65328"/>
                    </a:lnTo>
                    <a:lnTo>
                      <a:pt x="112090" y="78790"/>
                    </a:lnTo>
                    <a:lnTo>
                      <a:pt x="105625" y="96570"/>
                    </a:lnTo>
                    <a:lnTo>
                      <a:pt x="106565" y="115468"/>
                    </a:lnTo>
                    <a:lnTo>
                      <a:pt x="114414" y="131965"/>
                    </a:lnTo>
                    <a:lnTo>
                      <a:pt x="127863" y="144322"/>
                    </a:lnTo>
                    <a:lnTo>
                      <a:pt x="145656" y="150787"/>
                    </a:lnTo>
                    <a:lnTo>
                      <a:pt x="164553" y="149847"/>
                    </a:lnTo>
                    <a:lnTo>
                      <a:pt x="181051" y="141998"/>
                    </a:lnTo>
                    <a:lnTo>
                      <a:pt x="193408" y="128549"/>
                    </a:lnTo>
                    <a:lnTo>
                      <a:pt x="199872" y="110756"/>
                    </a:lnTo>
                    <a:close/>
                  </a:path>
                  <a:path w="234314" h="229234">
                    <a:moveTo>
                      <a:pt x="234264" y="200761"/>
                    </a:moveTo>
                    <a:lnTo>
                      <a:pt x="233591" y="187325"/>
                    </a:lnTo>
                    <a:lnTo>
                      <a:pt x="228015" y="175590"/>
                    </a:lnTo>
                    <a:lnTo>
                      <a:pt x="218440" y="166801"/>
                    </a:lnTo>
                    <a:lnTo>
                      <a:pt x="205803" y="162204"/>
                    </a:lnTo>
                    <a:lnTo>
                      <a:pt x="192354" y="162877"/>
                    </a:lnTo>
                    <a:lnTo>
                      <a:pt x="180619" y="168452"/>
                    </a:lnTo>
                    <a:lnTo>
                      <a:pt x="171831" y="178015"/>
                    </a:lnTo>
                    <a:lnTo>
                      <a:pt x="167246" y="190665"/>
                    </a:lnTo>
                    <a:lnTo>
                      <a:pt x="167906" y="204101"/>
                    </a:lnTo>
                    <a:lnTo>
                      <a:pt x="173494" y="215836"/>
                    </a:lnTo>
                    <a:lnTo>
                      <a:pt x="183057" y="224624"/>
                    </a:lnTo>
                    <a:lnTo>
                      <a:pt x="195707" y="229222"/>
                    </a:lnTo>
                    <a:lnTo>
                      <a:pt x="209143" y="228549"/>
                    </a:lnTo>
                    <a:lnTo>
                      <a:pt x="220865" y="222973"/>
                    </a:lnTo>
                    <a:lnTo>
                      <a:pt x="229654" y="213410"/>
                    </a:lnTo>
                    <a:lnTo>
                      <a:pt x="234264" y="200761"/>
                    </a:lnTo>
                    <a:close/>
                  </a:path>
                </a:pathLst>
              </a:custGeom>
              <a:solidFill>
                <a:srgbClr val="23A36D"/>
              </a:solidFill>
            </p:spPr>
            <p:txBody>
              <a:bodyPr wrap="square" lIns="0" tIns="0" rIns="0" bIns="0" rtlCol="0"/>
              <a:lstStyle/>
              <a:p>
                <a:endParaRPr/>
              </a:p>
            </p:txBody>
          </p:sp>
          <p:sp>
            <p:nvSpPr>
              <p:cNvPr id="11" name="object 16">
                <a:extLst>
                  <a:ext uri="{FF2B5EF4-FFF2-40B4-BE49-F238E27FC236}">
                    <a16:creationId xmlns:a16="http://schemas.microsoft.com/office/drawing/2014/main" id="{A4026B89-21C0-B658-81A4-37487FF4CC3E}"/>
                  </a:ext>
                </a:extLst>
              </p:cNvPr>
              <p:cNvSpPr/>
              <p:nvPr/>
            </p:nvSpPr>
            <p:spPr>
              <a:xfrm>
                <a:off x="2605874" y="601967"/>
                <a:ext cx="294640" cy="129539"/>
              </a:xfrm>
              <a:custGeom>
                <a:avLst/>
                <a:gdLst/>
                <a:ahLst/>
                <a:cxnLst/>
                <a:rect l="l" t="t" r="r" b="b"/>
                <a:pathLst>
                  <a:path w="294639" h="129540">
                    <a:moveTo>
                      <a:pt x="94818" y="85928"/>
                    </a:moveTo>
                    <a:lnTo>
                      <a:pt x="92684" y="67157"/>
                    </a:lnTo>
                    <a:lnTo>
                      <a:pt x="83832" y="51206"/>
                    </a:lnTo>
                    <a:lnTo>
                      <a:pt x="69634" y="39751"/>
                    </a:lnTo>
                    <a:lnTo>
                      <a:pt x="51511" y="34429"/>
                    </a:lnTo>
                    <a:lnTo>
                      <a:pt x="32727" y="36563"/>
                    </a:lnTo>
                    <a:lnTo>
                      <a:pt x="16789" y="45415"/>
                    </a:lnTo>
                    <a:lnTo>
                      <a:pt x="5321" y="59613"/>
                    </a:lnTo>
                    <a:lnTo>
                      <a:pt x="0" y="77736"/>
                    </a:lnTo>
                    <a:lnTo>
                      <a:pt x="2133" y="96520"/>
                    </a:lnTo>
                    <a:lnTo>
                      <a:pt x="10998" y="112471"/>
                    </a:lnTo>
                    <a:lnTo>
                      <a:pt x="25184" y="123926"/>
                    </a:lnTo>
                    <a:lnTo>
                      <a:pt x="43319" y="129247"/>
                    </a:lnTo>
                    <a:lnTo>
                      <a:pt x="62090" y="127114"/>
                    </a:lnTo>
                    <a:lnTo>
                      <a:pt x="78041" y="118262"/>
                    </a:lnTo>
                    <a:lnTo>
                      <a:pt x="89496" y="104063"/>
                    </a:lnTo>
                    <a:lnTo>
                      <a:pt x="94818" y="85928"/>
                    </a:lnTo>
                    <a:close/>
                  </a:path>
                  <a:path w="294639" h="129540">
                    <a:moveTo>
                      <a:pt x="208813" y="54216"/>
                    </a:moveTo>
                    <a:lnTo>
                      <a:pt x="207873" y="35318"/>
                    </a:lnTo>
                    <a:lnTo>
                      <a:pt x="200025" y="18821"/>
                    </a:lnTo>
                    <a:lnTo>
                      <a:pt x="186563" y="6464"/>
                    </a:lnTo>
                    <a:lnTo>
                      <a:pt x="168770" y="0"/>
                    </a:lnTo>
                    <a:lnTo>
                      <a:pt x="149872" y="939"/>
                    </a:lnTo>
                    <a:lnTo>
                      <a:pt x="133375" y="8788"/>
                    </a:lnTo>
                    <a:lnTo>
                      <a:pt x="121018" y="22250"/>
                    </a:lnTo>
                    <a:lnTo>
                      <a:pt x="114554" y="40030"/>
                    </a:lnTo>
                    <a:lnTo>
                      <a:pt x="115506" y="58928"/>
                    </a:lnTo>
                    <a:lnTo>
                      <a:pt x="123342" y="75425"/>
                    </a:lnTo>
                    <a:lnTo>
                      <a:pt x="136804" y="87782"/>
                    </a:lnTo>
                    <a:lnTo>
                      <a:pt x="154584" y="94246"/>
                    </a:lnTo>
                    <a:lnTo>
                      <a:pt x="173494" y="93306"/>
                    </a:lnTo>
                    <a:lnTo>
                      <a:pt x="189992" y="85471"/>
                    </a:lnTo>
                    <a:lnTo>
                      <a:pt x="202349" y="72009"/>
                    </a:lnTo>
                    <a:lnTo>
                      <a:pt x="208813" y="54216"/>
                    </a:lnTo>
                    <a:close/>
                  </a:path>
                  <a:path w="294639" h="129540">
                    <a:moveTo>
                      <a:pt x="294233" y="83324"/>
                    </a:moveTo>
                    <a:lnTo>
                      <a:pt x="293560" y="69888"/>
                    </a:lnTo>
                    <a:lnTo>
                      <a:pt x="287972" y="58153"/>
                    </a:lnTo>
                    <a:lnTo>
                      <a:pt x="278409" y="49364"/>
                    </a:lnTo>
                    <a:lnTo>
                      <a:pt x="265772" y="44767"/>
                    </a:lnTo>
                    <a:lnTo>
                      <a:pt x="252323" y="45440"/>
                    </a:lnTo>
                    <a:lnTo>
                      <a:pt x="240588" y="51015"/>
                    </a:lnTo>
                    <a:lnTo>
                      <a:pt x="231813" y="60591"/>
                    </a:lnTo>
                    <a:lnTo>
                      <a:pt x="227215" y="73228"/>
                    </a:lnTo>
                    <a:lnTo>
                      <a:pt x="227876" y="86677"/>
                    </a:lnTo>
                    <a:lnTo>
                      <a:pt x="233451" y="98412"/>
                    </a:lnTo>
                    <a:lnTo>
                      <a:pt x="243027" y="107188"/>
                    </a:lnTo>
                    <a:lnTo>
                      <a:pt x="255676" y="111785"/>
                    </a:lnTo>
                    <a:lnTo>
                      <a:pt x="269113" y="111112"/>
                    </a:lnTo>
                    <a:lnTo>
                      <a:pt x="280847" y="105549"/>
                    </a:lnTo>
                    <a:lnTo>
                      <a:pt x="289623" y="95973"/>
                    </a:lnTo>
                    <a:lnTo>
                      <a:pt x="294233" y="83324"/>
                    </a:lnTo>
                    <a:close/>
                  </a:path>
                </a:pathLst>
              </a:custGeom>
              <a:solidFill>
                <a:srgbClr val="37B5A8"/>
              </a:solidFill>
            </p:spPr>
            <p:txBody>
              <a:bodyPr wrap="square" lIns="0" tIns="0" rIns="0" bIns="0" rtlCol="0"/>
              <a:lstStyle/>
              <a:p>
                <a:endParaRPr/>
              </a:p>
            </p:txBody>
          </p:sp>
          <p:sp>
            <p:nvSpPr>
              <p:cNvPr id="12" name="object 17">
                <a:extLst>
                  <a:ext uri="{FF2B5EF4-FFF2-40B4-BE49-F238E27FC236}">
                    <a16:creationId xmlns:a16="http://schemas.microsoft.com/office/drawing/2014/main" id="{4EDB89B0-5BB7-BE64-006B-CAC45512ECED}"/>
                  </a:ext>
                </a:extLst>
              </p:cNvPr>
              <p:cNvSpPr/>
              <p:nvPr/>
            </p:nvSpPr>
            <p:spPr>
              <a:xfrm>
                <a:off x="2665933" y="899489"/>
                <a:ext cx="129539" cy="294640"/>
              </a:xfrm>
              <a:custGeom>
                <a:avLst/>
                <a:gdLst/>
                <a:ahLst/>
                <a:cxnLst/>
                <a:rect l="l" t="t" r="r" b="b"/>
                <a:pathLst>
                  <a:path w="129539" h="294640">
                    <a:moveTo>
                      <a:pt x="94246" y="139636"/>
                    </a:moveTo>
                    <a:lnTo>
                      <a:pt x="93294" y="120738"/>
                    </a:lnTo>
                    <a:lnTo>
                      <a:pt x="85458" y="104241"/>
                    </a:lnTo>
                    <a:lnTo>
                      <a:pt x="71996" y="91884"/>
                    </a:lnTo>
                    <a:lnTo>
                      <a:pt x="54203" y="85420"/>
                    </a:lnTo>
                    <a:lnTo>
                      <a:pt x="35306" y="86360"/>
                    </a:lnTo>
                    <a:lnTo>
                      <a:pt x="18808" y="94195"/>
                    </a:lnTo>
                    <a:lnTo>
                      <a:pt x="6464" y="107657"/>
                    </a:lnTo>
                    <a:lnTo>
                      <a:pt x="0" y="125437"/>
                    </a:lnTo>
                    <a:lnTo>
                      <a:pt x="939" y="144348"/>
                    </a:lnTo>
                    <a:lnTo>
                      <a:pt x="8775" y="160845"/>
                    </a:lnTo>
                    <a:lnTo>
                      <a:pt x="22237" y="173202"/>
                    </a:lnTo>
                    <a:lnTo>
                      <a:pt x="40017" y="179666"/>
                    </a:lnTo>
                    <a:lnTo>
                      <a:pt x="58915" y="178727"/>
                    </a:lnTo>
                    <a:lnTo>
                      <a:pt x="75425" y="170878"/>
                    </a:lnTo>
                    <a:lnTo>
                      <a:pt x="87782" y="157429"/>
                    </a:lnTo>
                    <a:lnTo>
                      <a:pt x="94246" y="139636"/>
                    </a:lnTo>
                    <a:close/>
                  </a:path>
                  <a:path w="129539" h="294640">
                    <a:moveTo>
                      <a:pt x="111785" y="38557"/>
                    </a:moveTo>
                    <a:lnTo>
                      <a:pt x="111112" y="25120"/>
                    </a:lnTo>
                    <a:lnTo>
                      <a:pt x="105524" y="13385"/>
                    </a:lnTo>
                    <a:lnTo>
                      <a:pt x="95948" y="4597"/>
                    </a:lnTo>
                    <a:lnTo>
                      <a:pt x="83312" y="0"/>
                    </a:lnTo>
                    <a:lnTo>
                      <a:pt x="69875" y="673"/>
                    </a:lnTo>
                    <a:lnTo>
                      <a:pt x="58140" y="6248"/>
                    </a:lnTo>
                    <a:lnTo>
                      <a:pt x="49352" y="15824"/>
                    </a:lnTo>
                    <a:lnTo>
                      <a:pt x="44767" y="28460"/>
                    </a:lnTo>
                    <a:lnTo>
                      <a:pt x="45427" y="41910"/>
                    </a:lnTo>
                    <a:lnTo>
                      <a:pt x="51015" y="53644"/>
                    </a:lnTo>
                    <a:lnTo>
                      <a:pt x="60579" y="62420"/>
                    </a:lnTo>
                    <a:lnTo>
                      <a:pt x="73228" y="67017"/>
                    </a:lnTo>
                    <a:lnTo>
                      <a:pt x="86664" y="66344"/>
                    </a:lnTo>
                    <a:lnTo>
                      <a:pt x="98386" y="60769"/>
                    </a:lnTo>
                    <a:lnTo>
                      <a:pt x="107175" y="51206"/>
                    </a:lnTo>
                    <a:lnTo>
                      <a:pt x="111785" y="38557"/>
                    </a:lnTo>
                    <a:close/>
                  </a:path>
                  <a:path w="129539" h="294640">
                    <a:moveTo>
                      <a:pt x="129235" y="250913"/>
                    </a:moveTo>
                    <a:lnTo>
                      <a:pt x="127101" y="232130"/>
                    </a:lnTo>
                    <a:lnTo>
                      <a:pt x="118249" y="216192"/>
                    </a:lnTo>
                    <a:lnTo>
                      <a:pt x="104051" y="204736"/>
                    </a:lnTo>
                    <a:lnTo>
                      <a:pt x="85928" y="199415"/>
                    </a:lnTo>
                    <a:lnTo>
                      <a:pt x="67144" y="201549"/>
                    </a:lnTo>
                    <a:lnTo>
                      <a:pt x="51206" y="210400"/>
                    </a:lnTo>
                    <a:lnTo>
                      <a:pt x="39738" y="224586"/>
                    </a:lnTo>
                    <a:lnTo>
                      <a:pt x="34429" y="242722"/>
                    </a:lnTo>
                    <a:lnTo>
                      <a:pt x="36550" y="261493"/>
                    </a:lnTo>
                    <a:lnTo>
                      <a:pt x="45415" y="277444"/>
                    </a:lnTo>
                    <a:lnTo>
                      <a:pt x="59601" y="288899"/>
                    </a:lnTo>
                    <a:lnTo>
                      <a:pt x="77736" y="294220"/>
                    </a:lnTo>
                    <a:lnTo>
                      <a:pt x="96507" y="292087"/>
                    </a:lnTo>
                    <a:lnTo>
                      <a:pt x="112458" y="283235"/>
                    </a:lnTo>
                    <a:lnTo>
                      <a:pt x="123913" y="269049"/>
                    </a:lnTo>
                    <a:lnTo>
                      <a:pt x="129235" y="250913"/>
                    </a:lnTo>
                    <a:close/>
                  </a:path>
                </a:pathLst>
              </a:custGeom>
              <a:solidFill>
                <a:srgbClr val="077DBF"/>
              </a:solidFill>
            </p:spPr>
            <p:txBody>
              <a:bodyPr wrap="square" lIns="0" tIns="0" rIns="0" bIns="0" rtlCol="0"/>
              <a:lstStyle/>
              <a:p>
                <a:endParaRPr/>
              </a:p>
            </p:txBody>
          </p:sp>
          <p:sp>
            <p:nvSpPr>
              <p:cNvPr id="13" name="object 18">
                <a:extLst>
                  <a:ext uri="{FF2B5EF4-FFF2-40B4-BE49-F238E27FC236}">
                    <a16:creationId xmlns:a16="http://schemas.microsoft.com/office/drawing/2014/main" id="{BF71421A-9AB8-EAAD-5524-209C9FD23583}"/>
                  </a:ext>
                </a:extLst>
              </p:cNvPr>
              <p:cNvSpPr/>
              <p:nvPr/>
            </p:nvSpPr>
            <p:spPr>
              <a:xfrm>
                <a:off x="2811716" y="1013027"/>
                <a:ext cx="234315" cy="229235"/>
              </a:xfrm>
              <a:custGeom>
                <a:avLst/>
                <a:gdLst/>
                <a:ahLst/>
                <a:cxnLst/>
                <a:rect l="l" t="t" r="r" b="b"/>
                <a:pathLst>
                  <a:path w="234314" h="229234">
                    <a:moveTo>
                      <a:pt x="67030" y="38557"/>
                    </a:moveTo>
                    <a:lnTo>
                      <a:pt x="66357" y="25120"/>
                    </a:lnTo>
                    <a:lnTo>
                      <a:pt x="60782" y="13398"/>
                    </a:lnTo>
                    <a:lnTo>
                      <a:pt x="51206" y="4610"/>
                    </a:lnTo>
                    <a:lnTo>
                      <a:pt x="38569" y="0"/>
                    </a:lnTo>
                    <a:lnTo>
                      <a:pt x="25120" y="673"/>
                    </a:lnTo>
                    <a:lnTo>
                      <a:pt x="13385" y="6248"/>
                    </a:lnTo>
                    <a:lnTo>
                      <a:pt x="4597" y="15824"/>
                    </a:lnTo>
                    <a:lnTo>
                      <a:pt x="0" y="28460"/>
                    </a:lnTo>
                    <a:lnTo>
                      <a:pt x="673" y="41910"/>
                    </a:lnTo>
                    <a:lnTo>
                      <a:pt x="6248" y="53644"/>
                    </a:lnTo>
                    <a:lnTo>
                      <a:pt x="15811" y="62433"/>
                    </a:lnTo>
                    <a:lnTo>
                      <a:pt x="28473" y="67017"/>
                    </a:lnTo>
                    <a:lnTo>
                      <a:pt x="41910" y="66357"/>
                    </a:lnTo>
                    <a:lnTo>
                      <a:pt x="53644" y="60769"/>
                    </a:lnTo>
                    <a:lnTo>
                      <a:pt x="62420" y="51206"/>
                    </a:lnTo>
                    <a:lnTo>
                      <a:pt x="67030" y="38557"/>
                    </a:lnTo>
                    <a:close/>
                  </a:path>
                  <a:path w="234314" h="229234">
                    <a:moveTo>
                      <a:pt x="128638" y="132664"/>
                    </a:moveTo>
                    <a:lnTo>
                      <a:pt x="127698" y="113766"/>
                    </a:lnTo>
                    <a:lnTo>
                      <a:pt x="119849" y="97269"/>
                    </a:lnTo>
                    <a:lnTo>
                      <a:pt x="106387" y="84912"/>
                    </a:lnTo>
                    <a:lnTo>
                      <a:pt x="88595" y="78447"/>
                    </a:lnTo>
                    <a:lnTo>
                      <a:pt x="69697" y="79387"/>
                    </a:lnTo>
                    <a:lnTo>
                      <a:pt x="53213" y="87236"/>
                    </a:lnTo>
                    <a:lnTo>
                      <a:pt x="40855" y="100685"/>
                    </a:lnTo>
                    <a:lnTo>
                      <a:pt x="34391" y="118465"/>
                    </a:lnTo>
                    <a:lnTo>
                      <a:pt x="35331" y="137375"/>
                    </a:lnTo>
                    <a:lnTo>
                      <a:pt x="43167" y="153873"/>
                    </a:lnTo>
                    <a:lnTo>
                      <a:pt x="56629" y="166230"/>
                    </a:lnTo>
                    <a:lnTo>
                      <a:pt x="74409" y="172694"/>
                    </a:lnTo>
                    <a:lnTo>
                      <a:pt x="93319" y="171754"/>
                    </a:lnTo>
                    <a:lnTo>
                      <a:pt x="109816" y="163918"/>
                    </a:lnTo>
                    <a:lnTo>
                      <a:pt x="122174" y="150456"/>
                    </a:lnTo>
                    <a:lnTo>
                      <a:pt x="128638" y="132664"/>
                    </a:lnTo>
                    <a:close/>
                  </a:path>
                  <a:path w="234314" h="229234">
                    <a:moveTo>
                      <a:pt x="234276" y="185928"/>
                    </a:moveTo>
                    <a:lnTo>
                      <a:pt x="232143" y="167144"/>
                    </a:lnTo>
                    <a:lnTo>
                      <a:pt x="223291" y="151206"/>
                    </a:lnTo>
                    <a:lnTo>
                      <a:pt x="209092" y="139750"/>
                    </a:lnTo>
                    <a:lnTo>
                      <a:pt x="190957" y="134429"/>
                    </a:lnTo>
                    <a:lnTo>
                      <a:pt x="172186" y="136563"/>
                    </a:lnTo>
                    <a:lnTo>
                      <a:pt x="156235" y="145415"/>
                    </a:lnTo>
                    <a:lnTo>
                      <a:pt x="144780" y="159600"/>
                    </a:lnTo>
                    <a:lnTo>
                      <a:pt x="139458" y="177736"/>
                    </a:lnTo>
                    <a:lnTo>
                      <a:pt x="141592" y="196507"/>
                    </a:lnTo>
                    <a:lnTo>
                      <a:pt x="150444" y="212458"/>
                    </a:lnTo>
                    <a:lnTo>
                      <a:pt x="164642" y="223913"/>
                    </a:lnTo>
                    <a:lnTo>
                      <a:pt x="182765" y="229235"/>
                    </a:lnTo>
                    <a:lnTo>
                      <a:pt x="201549" y="227101"/>
                    </a:lnTo>
                    <a:lnTo>
                      <a:pt x="217500" y="218249"/>
                    </a:lnTo>
                    <a:lnTo>
                      <a:pt x="228955" y="204063"/>
                    </a:lnTo>
                    <a:lnTo>
                      <a:pt x="234276" y="185928"/>
                    </a:lnTo>
                    <a:close/>
                  </a:path>
                </a:pathLst>
              </a:custGeom>
              <a:solidFill>
                <a:srgbClr val="2B7354"/>
              </a:solidFill>
            </p:spPr>
            <p:txBody>
              <a:bodyPr wrap="square" lIns="0" tIns="0" rIns="0" bIns="0" rtlCol="0"/>
              <a:lstStyle/>
              <a:p>
                <a:endParaRPr/>
              </a:p>
            </p:txBody>
          </p:sp>
          <p:sp>
            <p:nvSpPr>
              <p:cNvPr id="14" name="object 19">
                <a:extLst>
                  <a:ext uri="{FF2B5EF4-FFF2-40B4-BE49-F238E27FC236}">
                    <a16:creationId xmlns:a16="http://schemas.microsoft.com/office/drawing/2014/main" id="{D21C60C1-9113-FEDB-FA6E-ACA8E190F348}"/>
                  </a:ext>
                </a:extLst>
              </p:cNvPr>
              <p:cNvSpPr/>
              <p:nvPr/>
            </p:nvSpPr>
            <p:spPr>
              <a:xfrm>
                <a:off x="2963443" y="1004417"/>
                <a:ext cx="294640" cy="129539"/>
              </a:xfrm>
              <a:custGeom>
                <a:avLst/>
                <a:gdLst/>
                <a:ahLst/>
                <a:cxnLst/>
                <a:rect l="l" t="t" r="r" b="b"/>
                <a:pathLst>
                  <a:path w="294639" h="129540">
                    <a:moveTo>
                      <a:pt x="67017" y="56019"/>
                    </a:moveTo>
                    <a:lnTo>
                      <a:pt x="66344" y="42583"/>
                    </a:lnTo>
                    <a:lnTo>
                      <a:pt x="60769" y="30848"/>
                    </a:lnTo>
                    <a:lnTo>
                      <a:pt x="51193" y="22072"/>
                    </a:lnTo>
                    <a:lnTo>
                      <a:pt x="38557" y="17462"/>
                    </a:lnTo>
                    <a:lnTo>
                      <a:pt x="25120" y="18135"/>
                    </a:lnTo>
                    <a:lnTo>
                      <a:pt x="13385" y="23710"/>
                    </a:lnTo>
                    <a:lnTo>
                      <a:pt x="4597" y="33286"/>
                    </a:lnTo>
                    <a:lnTo>
                      <a:pt x="0" y="45923"/>
                    </a:lnTo>
                    <a:lnTo>
                      <a:pt x="673" y="59372"/>
                    </a:lnTo>
                    <a:lnTo>
                      <a:pt x="6248" y="71107"/>
                    </a:lnTo>
                    <a:lnTo>
                      <a:pt x="15811" y="79883"/>
                    </a:lnTo>
                    <a:lnTo>
                      <a:pt x="28460" y="84480"/>
                    </a:lnTo>
                    <a:lnTo>
                      <a:pt x="41897" y="83807"/>
                    </a:lnTo>
                    <a:lnTo>
                      <a:pt x="53632" y="78232"/>
                    </a:lnTo>
                    <a:lnTo>
                      <a:pt x="62420" y="68668"/>
                    </a:lnTo>
                    <a:lnTo>
                      <a:pt x="67017" y="56019"/>
                    </a:lnTo>
                    <a:close/>
                  </a:path>
                  <a:path w="294639" h="129540">
                    <a:moveTo>
                      <a:pt x="179666" y="89230"/>
                    </a:moveTo>
                    <a:lnTo>
                      <a:pt x="178727" y="70319"/>
                    </a:lnTo>
                    <a:lnTo>
                      <a:pt x="170878" y="53822"/>
                    </a:lnTo>
                    <a:lnTo>
                      <a:pt x="157416" y="41465"/>
                    </a:lnTo>
                    <a:lnTo>
                      <a:pt x="139636" y="35013"/>
                    </a:lnTo>
                    <a:lnTo>
                      <a:pt x="120726" y="35941"/>
                    </a:lnTo>
                    <a:lnTo>
                      <a:pt x="104228" y="43789"/>
                    </a:lnTo>
                    <a:lnTo>
                      <a:pt x="91871" y="57251"/>
                    </a:lnTo>
                    <a:lnTo>
                      <a:pt x="85420" y="75044"/>
                    </a:lnTo>
                    <a:lnTo>
                      <a:pt x="86347" y="93941"/>
                    </a:lnTo>
                    <a:lnTo>
                      <a:pt x="94195" y="110439"/>
                    </a:lnTo>
                    <a:lnTo>
                      <a:pt x="107657" y="122783"/>
                    </a:lnTo>
                    <a:lnTo>
                      <a:pt x="125450" y="129260"/>
                    </a:lnTo>
                    <a:lnTo>
                      <a:pt x="144348" y="128320"/>
                    </a:lnTo>
                    <a:lnTo>
                      <a:pt x="160845" y="120472"/>
                    </a:lnTo>
                    <a:lnTo>
                      <a:pt x="173189" y="107010"/>
                    </a:lnTo>
                    <a:lnTo>
                      <a:pt x="179666" y="89230"/>
                    </a:lnTo>
                    <a:close/>
                  </a:path>
                  <a:path w="294639" h="129540">
                    <a:moveTo>
                      <a:pt x="294220" y="51511"/>
                    </a:moveTo>
                    <a:lnTo>
                      <a:pt x="292087" y="32740"/>
                    </a:lnTo>
                    <a:lnTo>
                      <a:pt x="283222" y="16789"/>
                    </a:lnTo>
                    <a:lnTo>
                      <a:pt x="269036" y="5321"/>
                    </a:lnTo>
                    <a:lnTo>
                      <a:pt x="250913" y="0"/>
                    </a:lnTo>
                    <a:lnTo>
                      <a:pt x="232130" y="2133"/>
                    </a:lnTo>
                    <a:lnTo>
                      <a:pt x="216179" y="10998"/>
                    </a:lnTo>
                    <a:lnTo>
                      <a:pt x="204724" y="25196"/>
                    </a:lnTo>
                    <a:lnTo>
                      <a:pt x="199402" y="43319"/>
                    </a:lnTo>
                    <a:lnTo>
                      <a:pt x="201536" y="62103"/>
                    </a:lnTo>
                    <a:lnTo>
                      <a:pt x="210388" y="78041"/>
                    </a:lnTo>
                    <a:lnTo>
                      <a:pt x="224586" y="89509"/>
                    </a:lnTo>
                    <a:lnTo>
                      <a:pt x="242722" y="94818"/>
                    </a:lnTo>
                    <a:lnTo>
                      <a:pt x="261493" y="92697"/>
                    </a:lnTo>
                    <a:lnTo>
                      <a:pt x="277431" y="83832"/>
                    </a:lnTo>
                    <a:lnTo>
                      <a:pt x="288899" y="69646"/>
                    </a:lnTo>
                    <a:lnTo>
                      <a:pt x="294220" y="51511"/>
                    </a:lnTo>
                    <a:close/>
                  </a:path>
                </a:pathLst>
              </a:custGeom>
              <a:solidFill>
                <a:srgbClr val="00884C"/>
              </a:solidFill>
            </p:spPr>
            <p:txBody>
              <a:bodyPr wrap="square" lIns="0" tIns="0" rIns="0" bIns="0" rtlCol="0"/>
              <a:lstStyle/>
              <a:p>
                <a:endParaRPr/>
              </a:p>
            </p:txBody>
          </p:sp>
          <p:sp>
            <p:nvSpPr>
              <p:cNvPr id="16" name="object 20">
                <a:extLst>
                  <a:ext uri="{FF2B5EF4-FFF2-40B4-BE49-F238E27FC236}">
                    <a16:creationId xmlns:a16="http://schemas.microsoft.com/office/drawing/2014/main" id="{9D367F6A-D6E3-A53F-BB28-1721DABF478E}"/>
                  </a:ext>
                </a:extLst>
              </p:cNvPr>
              <p:cNvSpPr/>
              <p:nvPr/>
            </p:nvSpPr>
            <p:spPr>
              <a:xfrm>
                <a:off x="3076994" y="753617"/>
                <a:ext cx="229235" cy="234315"/>
              </a:xfrm>
              <a:custGeom>
                <a:avLst/>
                <a:gdLst/>
                <a:ahLst/>
                <a:cxnLst/>
                <a:rect l="l" t="t" r="r" b="b"/>
                <a:pathLst>
                  <a:path w="229235" h="234315">
                    <a:moveTo>
                      <a:pt x="67017" y="205790"/>
                    </a:moveTo>
                    <a:lnTo>
                      <a:pt x="66344" y="192354"/>
                    </a:lnTo>
                    <a:lnTo>
                      <a:pt x="60769" y="180619"/>
                    </a:lnTo>
                    <a:lnTo>
                      <a:pt x="51193" y="171843"/>
                    </a:lnTo>
                    <a:lnTo>
                      <a:pt x="38557" y="167233"/>
                    </a:lnTo>
                    <a:lnTo>
                      <a:pt x="25107" y="167906"/>
                    </a:lnTo>
                    <a:lnTo>
                      <a:pt x="13373" y="173482"/>
                    </a:lnTo>
                    <a:lnTo>
                      <a:pt x="4597" y="183057"/>
                    </a:lnTo>
                    <a:lnTo>
                      <a:pt x="0" y="195694"/>
                    </a:lnTo>
                    <a:lnTo>
                      <a:pt x="673" y="209143"/>
                    </a:lnTo>
                    <a:lnTo>
                      <a:pt x="6235" y="220878"/>
                    </a:lnTo>
                    <a:lnTo>
                      <a:pt x="15811" y="229654"/>
                    </a:lnTo>
                    <a:lnTo>
                      <a:pt x="28460" y="234251"/>
                    </a:lnTo>
                    <a:lnTo>
                      <a:pt x="41897" y="233591"/>
                    </a:lnTo>
                    <a:lnTo>
                      <a:pt x="53632" y="228015"/>
                    </a:lnTo>
                    <a:lnTo>
                      <a:pt x="62420" y="218440"/>
                    </a:lnTo>
                    <a:lnTo>
                      <a:pt x="67017" y="205790"/>
                    </a:lnTo>
                    <a:close/>
                  </a:path>
                  <a:path w="229235" h="234315">
                    <a:moveTo>
                      <a:pt x="172681" y="159842"/>
                    </a:moveTo>
                    <a:lnTo>
                      <a:pt x="171742" y="140944"/>
                    </a:lnTo>
                    <a:lnTo>
                      <a:pt x="163893" y="124447"/>
                    </a:lnTo>
                    <a:lnTo>
                      <a:pt x="150431" y="112090"/>
                    </a:lnTo>
                    <a:lnTo>
                      <a:pt x="132651" y="105625"/>
                    </a:lnTo>
                    <a:lnTo>
                      <a:pt x="113753" y="106565"/>
                    </a:lnTo>
                    <a:lnTo>
                      <a:pt x="97243" y="114414"/>
                    </a:lnTo>
                    <a:lnTo>
                      <a:pt x="84899" y="127863"/>
                    </a:lnTo>
                    <a:lnTo>
                      <a:pt x="78435" y="145643"/>
                    </a:lnTo>
                    <a:lnTo>
                      <a:pt x="79375" y="164553"/>
                    </a:lnTo>
                    <a:lnTo>
                      <a:pt x="87210" y="181051"/>
                    </a:lnTo>
                    <a:lnTo>
                      <a:pt x="100672" y="193408"/>
                    </a:lnTo>
                    <a:lnTo>
                      <a:pt x="118465" y="199872"/>
                    </a:lnTo>
                    <a:lnTo>
                      <a:pt x="137363" y="198932"/>
                    </a:lnTo>
                    <a:lnTo>
                      <a:pt x="153860" y="191096"/>
                    </a:lnTo>
                    <a:lnTo>
                      <a:pt x="166204" y="177634"/>
                    </a:lnTo>
                    <a:lnTo>
                      <a:pt x="172681" y="159842"/>
                    </a:lnTo>
                    <a:close/>
                  </a:path>
                  <a:path w="229235" h="234315">
                    <a:moveTo>
                      <a:pt x="229222" y="51511"/>
                    </a:moveTo>
                    <a:lnTo>
                      <a:pt x="227088" y="32727"/>
                    </a:lnTo>
                    <a:lnTo>
                      <a:pt x="218236" y="16776"/>
                    </a:lnTo>
                    <a:lnTo>
                      <a:pt x="204038" y="5308"/>
                    </a:lnTo>
                    <a:lnTo>
                      <a:pt x="185902" y="0"/>
                    </a:lnTo>
                    <a:lnTo>
                      <a:pt x="167132" y="2133"/>
                    </a:lnTo>
                    <a:lnTo>
                      <a:pt x="151193" y="10985"/>
                    </a:lnTo>
                    <a:lnTo>
                      <a:pt x="139725" y="25184"/>
                    </a:lnTo>
                    <a:lnTo>
                      <a:pt x="134404" y="43319"/>
                    </a:lnTo>
                    <a:lnTo>
                      <a:pt x="136537" y="62090"/>
                    </a:lnTo>
                    <a:lnTo>
                      <a:pt x="145402" y="78028"/>
                    </a:lnTo>
                    <a:lnTo>
                      <a:pt x="159588" y="89496"/>
                    </a:lnTo>
                    <a:lnTo>
                      <a:pt x="177711" y="94818"/>
                    </a:lnTo>
                    <a:lnTo>
                      <a:pt x="196494" y="92684"/>
                    </a:lnTo>
                    <a:lnTo>
                      <a:pt x="212445" y="83820"/>
                    </a:lnTo>
                    <a:lnTo>
                      <a:pt x="223901" y="69634"/>
                    </a:lnTo>
                    <a:lnTo>
                      <a:pt x="229222" y="51511"/>
                    </a:lnTo>
                    <a:close/>
                  </a:path>
                </a:pathLst>
              </a:custGeom>
              <a:solidFill>
                <a:srgbClr val="F8BF15"/>
              </a:solidFill>
            </p:spPr>
            <p:txBody>
              <a:bodyPr wrap="square" lIns="0" tIns="0" rIns="0" bIns="0" rtlCol="0"/>
              <a:lstStyle/>
              <a:p>
                <a:endParaRPr/>
              </a:p>
            </p:txBody>
          </p:sp>
          <p:sp>
            <p:nvSpPr>
              <p:cNvPr id="17" name="object 21">
                <a:extLst>
                  <a:ext uri="{FF2B5EF4-FFF2-40B4-BE49-F238E27FC236}">
                    <a16:creationId xmlns:a16="http://schemas.microsoft.com/office/drawing/2014/main" id="{3321D293-CE17-2570-3633-E5806E46382D}"/>
                  </a:ext>
                </a:extLst>
              </p:cNvPr>
              <p:cNvSpPr/>
              <p:nvPr/>
            </p:nvSpPr>
            <p:spPr>
              <a:xfrm>
                <a:off x="2895241" y="968542"/>
                <a:ext cx="35560" cy="35560"/>
              </a:xfrm>
              <a:custGeom>
                <a:avLst/>
                <a:gdLst/>
                <a:ahLst/>
                <a:cxnLst/>
                <a:rect l="l" t="t" r="r" b="b"/>
                <a:pathLst>
                  <a:path w="35560" h="35559">
                    <a:moveTo>
                      <a:pt x="11188" y="0"/>
                    </a:moveTo>
                    <a:lnTo>
                      <a:pt x="2857" y="6159"/>
                    </a:lnTo>
                    <a:lnTo>
                      <a:pt x="1371" y="15024"/>
                    </a:lnTo>
                    <a:lnTo>
                      <a:pt x="0" y="24079"/>
                    </a:lnTo>
                    <a:lnTo>
                      <a:pt x="5981" y="32550"/>
                    </a:lnTo>
                    <a:lnTo>
                      <a:pt x="15036" y="33909"/>
                    </a:lnTo>
                    <a:lnTo>
                      <a:pt x="24091" y="35267"/>
                    </a:lnTo>
                    <a:lnTo>
                      <a:pt x="32423" y="29121"/>
                    </a:lnTo>
                    <a:lnTo>
                      <a:pt x="33908" y="20243"/>
                    </a:lnTo>
                    <a:lnTo>
                      <a:pt x="35255" y="11341"/>
                    </a:lnTo>
                    <a:lnTo>
                      <a:pt x="29121" y="2857"/>
                    </a:lnTo>
                    <a:lnTo>
                      <a:pt x="20218" y="1511"/>
                    </a:lnTo>
                    <a:lnTo>
                      <a:pt x="11188" y="0"/>
                    </a:lnTo>
                    <a:close/>
                  </a:path>
                </a:pathLst>
              </a:custGeom>
              <a:solidFill>
                <a:srgbClr val="00884C"/>
              </a:solidFill>
            </p:spPr>
            <p:txBody>
              <a:bodyPr wrap="square" lIns="0" tIns="0" rIns="0" bIns="0" rtlCol="0"/>
              <a:lstStyle/>
              <a:p>
                <a:endParaRPr/>
              </a:p>
            </p:txBody>
          </p:sp>
          <p:sp>
            <p:nvSpPr>
              <p:cNvPr id="19" name="object 22">
                <a:extLst>
                  <a:ext uri="{FF2B5EF4-FFF2-40B4-BE49-F238E27FC236}">
                    <a16:creationId xmlns:a16="http://schemas.microsoft.com/office/drawing/2014/main" id="{6FD752D9-34C7-3EC0-A174-C3F7816772BC}"/>
                  </a:ext>
                </a:extLst>
              </p:cNvPr>
              <p:cNvSpPr/>
              <p:nvPr/>
            </p:nvSpPr>
            <p:spPr>
              <a:xfrm>
                <a:off x="2985748" y="948768"/>
                <a:ext cx="33020" cy="33655"/>
              </a:xfrm>
              <a:custGeom>
                <a:avLst/>
                <a:gdLst/>
                <a:ahLst/>
                <a:cxnLst/>
                <a:rect l="l" t="t" r="r" b="b"/>
                <a:pathLst>
                  <a:path w="33019" h="33655">
                    <a:moveTo>
                      <a:pt x="18853" y="0"/>
                    </a:moveTo>
                    <a:lnTo>
                      <a:pt x="12585" y="216"/>
                    </a:lnTo>
                    <a:lnTo>
                      <a:pt x="6689" y="2949"/>
                    </a:lnTo>
                    <a:lnTo>
                      <a:pt x="2205" y="7761"/>
                    </a:lnTo>
                    <a:lnTo>
                      <a:pt x="0" y="13668"/>
                    </a:lnTo>
                    <a:lnTo>
                      <a:pt x="199" y="19937"/>
                    </a:lnTo>
                    <a:lnTo>
                      <a:pt x="2930" y="25834"/>
                    </a:lnTo>
                    <a:lnTo>
                      <a:pt x="5597" y="29632"/>
                    </a:lnTo>
                    <a:lnTo>
                      <a:pt x="9572" y="31930"/>
                    </a:lnTo>
                    <a:lnTo>
                      <a:pt x="17865" y="33175"/>
                    </a:lnTo>
                    <a:lnTo>
                      <a:pt x="22196" y="32134"/>
                    </a:lnTo>
                    <a:lnTo>
                      <a:pt x="25815" y="29594"/>
                    </a:lnTo>
                    <a:lnTo>
                      <a:pt x="30298" y="24780"/>
                    </a:lnTo>
                    <a:lnTo>
                      <a:pt x="32502" y="18856"/>
                    </a:lnTo>
                    <a:lnTo>
                      <a:pt x="32306" y="12542"/>
                    </a:lnTo>
                    <a:lnTo>
                      <a:pt x="29587" y="6556"/>
                    </a:lnTo>
                    <a:lnTo>
                      <a:pt x="24763" y="2160"/>
                    </a:lnTo>
                    <a:lnTo>
                      <a:pt x="18853" y="0"/>
                    </a:lnTo>
                    <a:close/>
                  </a:path>
                </a:pathLst>
              </a:custGeom>
              <a:solidFill>
                <a:srgbClr val="F8BF15"/>
              </a:solidFill>
            </p:spPr>
            <p:txBody>
              <a:bodyPr wrap="square" lIns="0" tIns="0" rIns="0" bIns="0" rtlCol="0"/>
              <a:lstStyle/>
              <a:p>
                <a:endParaRPr/>
              </a:p>
            </p:txBody>
          </p:sp>
          <p:sp>
            <p:nvSpPr>
              <p:cNvPr id="21" name="object 23">
                <a:extLst>
                  <a:ext uri="{FF2B5EF4-FFF2-40B4-BE49-F238E27FC236}">
                    <a16:creationId xmlns:a16="http://schemas.microsoft.com/office/drawing/2014/main" id="{36A18108-DB80-D5AE-4B1F-CA251EB4E0F0}"/>
                  </a:ext>
                </a:extLst>
              </p:cNvPr>
              <p:cNvSpPr/>
              <p:nvPr/>
            </p:nvSpPr>
            <p:spPr>
              <a:xfrm>
                <a:off x="2818554" y="922100"/>
                <a:ext cx="33020" cy="33655"/>
              </a:xfrm>
              <a:custGeom>
                <a:avLst/>
                <a:gdLst/>
                <a:ahLst/>
                <a:cxnLst/>
                <a:rect l="l" t="t" r="r" b="b"/>
                <a:pathLst>
                  <a:path w="33019" h="33655">
                    <a:moveTo>
                      <a:pt x="18799" y="0"/>
                    </a:moveTo>
                    <a:lnTo>
                      <a:pt x="12478" y="215"/>
                    </a:lnTo>
                    <a:lnTo>
                      <a:pt x="6496" y="2870"/>
                    </a:lnTo>
                    <a:lnTo>
                      <a:pt x="2122" y="7702"/>
                    </a:lnTo>
                    <a:lnTo>
                      <a:pt x="0" y="13639"/>
                    </a:lnTo>
                    <a:lnTo>
                      <a:pt x="220" y="19958"/>
                    </a:lnTo>
                    <a:lnTo>
                      <a:pt x="2876" y="25933"/>
                    </a:lnTo>
                    <a:lnTo>
                      <a:pt x="5568" y="29578"/>
                    </a:lnTo>
                    <a:lnTo>
                      <a:pt x="9544" y="31876"/>
                    </a:lnTo>
                    <a:lnTo>
                      <a:pt x="17837" y="33121"/>
                    </a:lnTo>
                    <a:lnTo>
                      <a:pt x="22282" y="32245"/>
                    </a:lnTo>
                    <a:lnTo>
                      <a:pt x="25927" y="29552"/>
                    </a:lnTo>
                    <a:lnTo>
                      <a:pt x="30323" y="24731"/>
                    </a:lnTo>
                    <a:lnTo>
                      <a:pt x="32486" y="18803"/>
                    </a:lnTo>
                    <a:lnTo>
                      <a:pt x="32277" y="12488"/>
                    </a:lnTo>
                    <a:lnTo>
                      <a:pt x="29559" y="6502"/>
                    </a:lnTo>
                    <a:lnTo>
                      <a:pt x="24734" y="2127"/>
                    </a:lnTo>
                    <a:lnTo>
                      <a:pt x="18799" y="0"/>
                    </a:lnTo>
                    <a:close/>
                  </a:path>
                </a:pathLst>
              </a:custGeom>
              <a:solidFill>
                <a:srgbClr val="2B7354"/>
              </a:solidFill>
            </p:spPr>
            <p:txBody>
              <a:bodyPr wrap="square" lIns="0" tIns="0" rIns="0" bIns="0" rtlCol="0"/>
              <a:lstStyle/>
              <a:p>
                <a:endParaRPr/>
              </a:p>
            </p:txBody>
          </p:sp>
          <p:sp>
            <p:nvSpPr>
              <p:cNvPr id="22" name="object 24">
                <a:extLst>
                  <a:ext uri="{FF2B5EF4-FFF2-40B4-BE49-F238E27FC236}">
                    <a16:creationId xmlns:a16="http://schemas.microsoft.com/office/drawing/2014/main" id="{3364002B-552B-E4D8-607D-57D138842741}"/>
                  </a:ext>
                </a:extLst>
              </p:cNvPr>
              <p:cNvSpPr/>
              <p:nvPr/>
            </p:nvSpPr>
            <p:spPr>
              <a:xfrm>
                <a:off x="3032518" y="541934"/>
                <a:ext cx="165100" cy="363220"/>
              </a:xfrm>
              <a:custGeom>
                <a:avLst/>
                <a:gdLst/>
                <a:ahLst/>
                <a:cxnLst/>
                <a:rect l="l" t="t" r="r" b="b"/>
                <a:pathLst>
                  <a:path w="165100" h="363219">
                    <a:moveTo>
                      <a:pt x="35471" y="337235"/>
                    </a:moveTo>
                    <a:lnTo>
                      <a:pt x="29324" y="328904"/>
                    </a:lnTo>
                    <a:lnTo>
                      <a:pt x="11366" y="326199"/>
                    </a:lnTo>
                    <a:lnTo>
                      <a:pt x="2882" y="332333"/>
                    </a:lnTo>
                    <a:lnTo>
                      <a:pt x="0" y="351485"/>
                    </a:lnTo>
                    <a:lnTo>
                      <a:pt x="5981" y="359956"/>
                    </a:lnTo>
                    <a:lnTo>
                      <a:pt x="15024" y="361315"/>
                    </a:lnTo>
                    <a:lnTo>
                      <a:pt x="24079" y="362673"/>
                    </a:lnTo>
                    <a:lnTo>
                      <a:pt x="32385" y="356679"/>
                    </a:lnTo>
                    <a:lnTo>
                      <a:pt x="33883" y="347802"/>
                    </a:lnTo>
                    <a:lnTo>
                      <a:pt x="35471" y="337235"/>
                    </a:lnTo>
                    <a:close/>
                  </a:path>
                  <a:path w="165100" h="363219">
                    <a:moveTo>
                      <a:pt x="120332" y="265760"/>
                    </a:moveTo>
                    <a:lnTo>
                      <a:pt x="119672" y="252310"/>
                    </a:lnTo>
                    <a:lnTo>
                      <a:pt x="114084" y="240588"/>
                    </a:lnTo>
                    <a:lnTo>
                      <a:pt x="104521" y="231800"/>
                    </a:lnTo>
                    <a:lnTo>
                      <a:pt x="91871" y="227203"/>
                    </a:lnTo>
                    <a:lnTo>
                      <a:pt x="78435" y="227876"/>
                    </a:lnTo>
                    <a:lnTo>
                      <a:pt x="66700" y="233451"/>
                    </a:lnTo>
                    <a:lnTo>
                      <a:pt x="57912" y="243014"/>
                    </a:lnTo>
                    <a:lnTo>
                      <a:pt x="53314" y="255663"/>
                    </a:lnTo>
                    <a:lnTo>
                      <a:pt x="53987" y="269100"/>
                    </a:lnTo>
                    <a:lnTo>
                      <a:pt x="59563" y="280835"/>
                    </a:lnTo>
                    <a:lnTo>
                      <a:pt x="69126" y="289623"/>
                    </a:lnTo>
                    <a:lnTo>
                      <a:pt x="81775" y="294220"/>
                    </a:lnTo>
                    <a:lnTo>
                      <a:pt x="95224" y="293547"/>
                    </a:lnTo>
                    <a:lnTo>
                      <a:pt x="106959" y="287972"/>
                    </a:lnTo>
                    <a:lnTo>
                      <a:pt x="115735" y="278396"/>
                    </a:lnTo>
                    <a:lnTo>
                      <a:pt x="120332" y="265760"/>
                    </a:lnTo>
                    <a:close/>
                  </a:path>
                  <a:path w="165100" h="363219">
                    <a:moveTo>
                      <a:pt x="130683" y="51498"/>
                    </a:moveTo>
                    <a:lnTo>
                      <a:pt x="128549" y="32727"/>
                    </a:lnTo>
                    <a:lnTo>
                      <a:pt x="119684" y="16776"/>
                    </a:lnTo>
                    <a:lnTo>
                      <a:pt x="105498" y="5321"/>
                    </a:lnTo>
                    <a:lnTo>
                      <a:pt x="87363" y="0"/>
                    </a:lnTo>
                    <a:lnTo>
                      <a:pt x="68592" y="2133"/>
                    </a:lnTo>
                    <a:lnTo>
                      <a:pt x="52641" y="10985"/>
                    </a:lnTo>
                    <a:lnTo>
                      <a:pt x="41186" y="25171"/>
                    </a:lnTo>
                    <a:lnTo>
                      <a:pt x="35864" y="43307"/>
                    </a:lnTo>
                    <a:lnTo>
                      <a:pt x="37998" y="62077"/>
                    </a:lnTo>
                    <a:lnTo>
                      <a:pt x="46850" y="78028"/>
                    </a:lnTo>
                    <a:lnTo>
                      <a:pt x="61048" y="89496"/>
                    </a:lnTo>
                    <a:lnTo>
                      <a:pt x="79171" y="94818"/>
                    </a:lnTo>
                    <a:lnTo>
                      <a:pt x="97955" y="92684"/>
                    </a:lnTo>
                    <a:lnTo>
                      <a:pt x="113893" y="83820"/>
                    </a:lnTo>
                    <a:lnTo>
                      <a:pt x="125361" y="69634"/>
                    </a:lnTo>
                    <a:lnTo>
                      <a:pt x="130683" y="51498"/>
                    </a:lnTo>
                    <a:close/>
                  </a:path>
                  <a:path w="165100" h="363219">
                    <a:moveTo>
                      <a:pt x="165100" y="168770"/>
                    </a:moveTo>
                    <a:lnTo>
                      <a:pt x="164160" y="149872"/>
                    </a:lnTo>
                    <a:lnTo>
                      <a:pt x="156324" y="133375"/>
                    </a:lnTo>
                    <a:lnTo>
                      <a:pt x="142862" y="121018"/>
                    </a:lnTo>
                    <a:lnTo>
                      <a:pt x="125069" y="114554"/>
                    </a:lnTo>
                    <a:lnTo>
                      <a:pt x="106172" y="115493"/>
                    </a:lnTo>
                    <a:lnTo>
                      <a:pt x="89674" y="123342"/>
                    </a:lnTo>
                    <a:lnTo>
                      <a:pt x="77317" y="136791"/>
                    </a:lnTo>
                    <a:lnTo>
                      <a:pt x="70853" y="154584"/>
                    </a:lnTo>
                    <a:lnTo>
                      <a:pt x="71793" y="173482"/>
                    </a:lnTo>
                    <a:lnTo>
                      <a:pt x="79641" y="189979"/>
                    </a:lnTo>
                    <a:lnTo>
                      <a:pt x="93103" y="202336"/>
                    </a:lnTo>
                    <a:lnTo>
                      <a:pt x="110883" y="208800"/>
                    </a:lnTo>
                    <a:lnTo>
                      <a:pt x="129781" y="207860"/>
                    </a:lnTo>
                    <a:lnTo>
                      <a:pt x="146278" y="200025"/>
                    </a:lnTo>
                    <a:lnTo>
                      <a:pt x="158635" y="186563"/>
                    </a:lnTo>
                    <a:lnTo>
                      <a:pt x="165100" y="168770"/>
                    </a:lnTo>
                    <a:close/>
                  </a:path>
                </a:pathLst>
              </a:custGeom>
              <a:solidFill>
                <a:srgbClr val="D07128"/>
              </a:solidFill>
            </p:spPr>
            <p:txBody>
              <a:bodyPr wrap="square" lIns="0" tIns="0" rIns="0" bIns="0" rtlCol="0"/>
              <a:lstStyle/>
              <a:p>
                <a:endParaRPr/>
              </a:p>
            </p:txBody>
          </p:sp>
          <p:sp>
            <p:nvSpPr>
              <p:cNvPr id="23" name="object 25">
                <a:extLst>
                  <a:ext uri="{FF2B5EF4-FFF2-40B4-BE49-F238E27FC236}">
                    <a16:creationId xmlns:a16="http://schemas.microsoft.com/office/drawing/2014/main" id="{5C94A4D7-0732-C617-46E0-AB71AE761675}"/>
                  </a:ext>
                </a:extLst>
              </p:cNvPr>
              <p:cNvSpPr/>
              <p:nvPr/>
            </p:nvSpPr>
            <p:spPr>
              <a:xfrm>
                <a:off x="2795680" y="831668"/>
                <a:ext cx="35560" cy="35560"/>
              </a:xfrm>
              <a:custGeom>
                <a:avLst/>
                <a:gdLst/>
                <a:ahLst/>
                <a:cxnLst/>
                <a:rect l="l" t="t" r="r" b="b"/>
                <a:pathLst>
                  <a:path w="35560" h="35559">
                    <a:moveTo>
                      <a:pt x="11176" y="0"/>
                    </a:moveTo>
                    <a:lnTo>
                      <a:pt x="2870" y="6007"/>
                    </a:lnTo>
                    <a:lnTo>
                      <a:pt x="1358" y="15036"/>
                    </a:lnTo>
                    <a:lnTo>
                      <a:pt x="0" y="24079"/>
                    </a:lnTo>
                    <a:lnTo>
                      <a:pt x="6146" y="32423"/>
                    </a:lnTo>
                    <a:lnTo>
                      <a:pt x="15049" y="33756"/>
                    </a:lnTo>
                    <a:lnTo>
                      <a:pt x="24104" y="35115"/>
                    </a:lnTo>
                    <a:lnTo>
                      <a:pt x="32410" y="29121"/>
                    </a:lnTo>
                    <a:lnTo>
                      <a:pt x="33921" y="20091"/>
                    </a:lnTo>
                    <a:lnTo>
                      <a:pt x="35255" y="11188"/>
                    </a:lnTo>
                    <a:lnTo>
                      <a:pt x="29133" y="2705"/>
                    </a:lnTo>
                    <a:lnTo>
                      <a:pt x="11176" y="0"/>
                    </a:lnTo>
                    <a:close/>
                  </a:path>
                </a:pathLst>
              </a:custGeom>
              <a:solidFill>
                <a:srgbClr val="077DBF"/>
              </a:solidFill>
            </p:spPr>
            <p:txBody>
              <a:bodyPr wrap="square" lIns="0" tIns="0" rIns="0" bIns="0" rtlCol="0"/>
              <a:lstStyle/>
              <a:p>
                <a:endParaRPr/>
              </a:p>
            </p:txBody>
          </p:sp>
          <p:sp>
            <p:nvSpPr>
              <p:cNvPr id="24" name="object 26">
                <a:extLst>
                  <a:ext uri="{FF2B5EF4-FFF2-40B4-BE49-F238E27FC236}">
                    <a16:creationId xmlns:a16="http://schemas.microsoft.com/office/drawing/2014/main" id="{547A3124-6F24-CA66-330B-475B0580F2F1}"/>
                  </a:ext>
                </a:extLst>
              </p:cNvPr>
              <p:cNvSpPr/>
              <p:nvPr/>
            </p:nvSpPr>
            <p:spPr>
              <a:xfrm>
                <a:off x="3033864" y="884369"/>
                <a:ext cx="635" cy="635"/>
              </a:xfrm>
              <a:custGeom>
                <a:avLst/>
                <a:gdLst/>
                <a:ahLst/>
                <a:cxnLst/>
                <a:rect l="l" t="t" r="r" b="b"/>
                <a:pathLst>
                  <a:path w="635" h="634">
                    <a:moveTo>
                      <a:pt x="25" y="0"/>
                    </a:moveTo>
                    <a:lnTo>
                      <a:pt x="0" y="152"/>
                    </a:lnTo>
                  </a:path>
                </a:pathLst>
              </a:custGeom>
              <a:solidFill>
                <a:srgbClr val="D05527"/>
              </a:solidFill>
            </p:spPr>
            <p:txBody>
              <a:bodyPr wrap="square" lIns="0" tIns="0" rIns="0" bIns="0" rtlCol="0"/>
              <a:lstStyle/>
              <a:p>
                <a:endParaRPr/>
              </a:p>
            </p:txBody>
          </p:sp>
          <p:sp>
            <p:nvSpPr>
              <p:cNvPr id="25" name="object 27">
                <a:extLst>
                  <a:ext uri="{FF2B5EF4-FFF2-40B4-BE49-F238E27FC236}">
                    <a16:creationId xmlns:a16="http://schemas.microsoft.com/office/drawing/2014/main" id="{EC3493F6-2354-B24E-DDEC-FBE40D0DC580}"/>
                  </a:ext>
                </a:extLst>
              </p:cNvPr>
              <p:cNvSpPr/>
              <p:nvPr/>
            </p:nvSpPr>
            <p:spPr>
              <a:xfrm>
                <a:off x="3012076" y="780474"/>
                <a:ext cx="33020" cy="33655"/>
              </a:xfrm>
              <a:custGeom>
                <a:avLst/>
                <a:gdLst/>
                <a:ahLst/>
                <a:cxnLst/>
                <a:rect l="l" t="t" r="r" b="b"/>
                <a:pathLst>
                  <a:path w="33019" h="33655">
                    <a:moveTo>
                      <a:pt x="18794" y="0"/>
                    </a:moveTo>
                    <a:lnTo>
                      <a:pt x="12515" y="268"/>
                    </a:lnTo>
                    <a:lnTo>
                      <a:pt x="6613" y="3025"/>
                    </a:lnTo>
                    <a:lnTo>
                      <a:pt x="2153" y="7841"/>
                    </a:lnTo>
                    <a:lnTo>
                      <a:pt x="0" y="13757"/>
                    </a:lnTo>
                    <a:lnTo>
                      <a:pt x="252" y="20035"/>
                    </a:lnTo>
                    <a:lnTo>
                      <a:pt x="3006" y="25936"/>
                    </a:lnTo>
                    <a:lnTo>
                      <a:pt x="5826" y="29746"/>
                    </a:lnTo>
                    <a:lnTo>
                      <a:pt x="9674" y="31880"/>
                    </a:lnTo>
                    <a:lnTo>
                      <a:pt x="17967" y="33124"/>
                    </a:lnTo>
                    <a:lnTo>
                      <a:pt x="22425" y="32248"/>
                    </a:lnTo>
                    <a:lnTo>
                      <a:pt x="26057" y="29556"/>
                    </a:lnTo>
                    <a:lnTo>
                      <a:pt x="30438" y="24709"/>
                    </a:lnTo>
                    <a:lnTo>
                      <a:pt x="32554" y="18737"/>
                    </a:lnTo>
                    <a:lnTo>
                      <a:pt x="32291" y="12405"/>
                    </a:lnTo>
                    <a:lnTo>
                      <a:pt x="29537" y="6480"/>
                    </a:lnTo>
                    <a:lnTo>
                      <a:pt x="24714" y="2107"/>
                    </a:lnTo>
                    <a:lnTo>
                      <a:pt x="18794" y="0"/>
                    </a:lnTo>
                    <a:close/>
                  </a:path>
                </a:pathLst>
              </a:custGeom>
              <a:solidFill>
                <a:srgbClr val="23A36D"/>
              </a:solidFill>
            </p:spPr>
            <p:txBody>
              <a:bodyPr wrap="square" lIns="0" tIns="0" rIns="0" bIns="0" rtlCol="0"/>
              <a:lstStyle/>
              <a:p>
                <a:endParaRPr/>
              </a:p>
            </p:txBody>
          </p:sp>
          <p:sp>
            <p:nvSpPr>
              <p:cNvPr id="26" name="object 28">
                <a:extLst>
                  <a:ext uri="{FF2B5EF4-FFF2-40B4-BE49-F238E27FC236}">
                    <a16:creationId xmlns:a16="http://schemas.microsoft.com/office/drawing/2014/main" id="{C38C76CB-0CCC-6C7D-9AC3-0479FB807E54}"/>
                  </a:ext>
                </a:extLst>
              </p:cNvPr>
              <p:cNvSpPr/>
              <p:nvPr/>
            </p:nvSpPr>
            <p:spPr>
              <a:xfrm>
                <a:off x="2557322" y="747763"/>
                <a:ext cx="320040" cy="234315"/>
              </a:xfrm>
              <a:custGeom>
                <a:avLst/>
                <a:gdLst/>
                <a:ahLst/>
                <a:cxnLst/>
                <a:rect l="l" t="t" r="r" b="b"/>
                <a:pathLst>
                  <a:path w="320039" h="234315">
                    <a:moveTo>
                      <a:pt x="94818" y="190957"/>
                    </a:moveTo>
                    <a:lnTo>
                      <a:pt x="92684" y="172173"/>
                    </a:lnTo>
                    <a:lnTo>
                      <a:pt x="83832" y="156222"/>
                    </a:lnTo>
                    <a:lnTo>
                      <a:pt x="69634" y="144767"/>
                    </a:lnTo>
                    <a:lnTo>
                      <a:pt x="51511" y="139446"/>
                    </a:lnTo>
                    <a:lnTo>
                      <a:pt x="32727" y="141579"/>
                    </a:lnTo>
                    <a:lnTo>
                      <a:pt x="16789" y="150431"/>
                    </a:lnTo>
                    <a:lnTo>
                      <a:pt x="5321" y="164630"/>
                    </a:lnTo>
                    <a:lnTo>
                      <a:pt x="0" y="182765"/>
                    </a:lnTo>
                    <a:lnTo>
                      <a:pt x="2133" y="201536"/>
                    </a:lnTo>
                    <a:lnTo>
                      <a:pt x="10998" y="217487"/>
                    </a:lnTo>
                    <a:lnTo>
                      <a:pt x="25184" y="228942"/>
                    </a:lnTo>
                    <a:lnTo>
                      <a:pt x="43319" y="234264"/>
                    </a:lnTo>
                    <a:lnTo>
                      <a:pt x="62090" y="232130"/>
                    </a:lnTo>
                    <a:lnTo>
                      <a:pt x="78041" y="223278"/>
                    </a:lnTo>
                    <a:lnTo>
                      <a:pt x="89496" y="209080"/>
                    </a:lnTo>
                    <a:lnTo>
                      <a:pt x="94818" y="190957"/>
                    </a:lnTo>
                    <a:close/>
                  </a:path>
                  <a:path w="320039" h="234315">
                    <a:moveTo>
                      <a:pt x="150799" y="88607"/>
                    </a:moveTo>
                    <a:lnTo>
                      <a:pt x="149860" y="69710"/>
                    </a:lnTo>
                    <a:lnTo>
                      <a:pt x="142011" y="53200"/>
                    </a:lnTo>
                    <a:lnTo>
                      <a:pt x="128549" y="40855"/>
                    </a:lnTo>
                    <a:lnTo>
                      <a:pt x="110769" y="34391"/>
                    </a:lnTo>
                    <a:lnTo>
                      <a:pt x="91871" y="35331"/>
                    </a:lnTo>
                    <a:lnTo>
                      <a:pt x="75361" y="43167"/>
                    </a:lnTo>
                    <a:lnTo>
                      <a:pt x="63017" y="56629"/>
                    </a:lnTo>
                    <a:lnTo>
                      <a:pt x="56553" y="74422"/>
                    </a:lnTo>
                    <a:lnTo>
                      <a:pt x="57492" y="93319"/>
                    </a:lnTo>
                    <a:lnTo>
                      <a:pt x="65328" y="109816"/>
                    </a:lnTo>
                    <a:lnTo>
                      <a:pt x="78790" y="122174"/>
                    </a:lnTo>
                    <a:lnTo>
                      <a:pt x="96583" y="128638"/>
                    </a:lnTo>
                    <a:lnTo>
                      <a:pt x="115481" y="127698"/>
                    </a:lnTo>
                    <a:lnTo>
                      <a:pt x="131978" y="119849"/>
                    </a:lnTo>
                    <a:lnTo>
                      <a:pt x="144322" y="106387"/>
                    </a:lnTo>
                    <a:lnTo>
                      <a:pt x="150799" y="88607"/>
                    </a:lnTo>
                    <a:close/>
                  </a:path>
                  <a:path w="320039" h="234315">
                    <a:moveTo>
                      <a:pt x="229247" y="38557"/>
                    </a:moveTo>
                    <a:lnTo>
                      <a:pt x="228574" y="25120"/>
                    </a:lnTo>
                    <a:lnTo>
                      <a:pt x="222999" y="13398"/>
                    </a:lnTo>
                    <a:lnTo>
                      <a:pt x="213423" y="4610"/>
                    </a:lnTo>
                    <a:lnTo>
                      <a:pt x="200787" y="0"/>
                    </a:lnTo>
                    <a:lnTo>
                      <a:pt x="187337" y="673"/>
                    </a:lnTo>
                    <a:lnTo>
                      <a:pt x="175602" y="6248"/>
                    </a:lnTo>
                    <a:lnTo>
                      <a:pt x="166814" y="15824"/>
                    </a:lnTo>
                    <a:lnTo>
                      <a:pt x="162229" y="28460"/>
                    </a:lnTo>
                    <a:lnTo>
                      <a:pt x="162890" y="41910"/>
                    </a:lnTo>
                    <a:lnTo>
                      <a:pt x="168465" y="53644"/>
                    </a:lnTo>
                    <a:lnTo>
                      <a:pt x="178028" y="62433"/>
                    </a:lnTo>
                    <a:lnTo>
                      <a:pt x="190690" y="67017"/>
                    </a:lnTo>
                    <a:lnTo>
                      <a:pt x="204127" y="66357"/>
                    </a:lnTo>
                    <a:lnTo>
                      <a:pt x="215849" y="60769"/>
                    </a:lnTo>
                    <a:lnTo>
                      <a:pt x="224637" y="51206"/>
                    </a:lnTo>
                    <a:lnTo>
                      <a:pt x="229247" y="38557"/>
                    </a:lnTo>
                    <a:close/>
                  </a:path>
                  <a:path w="320039" h="234315">
                    <a:moveTo>
                      <a:pt x="319887" y="25831"/>
                    </a:moveTo>
                    <a:lnTo>
                      <a:pt x="319646" y="19519"/>
                    </a:lnTo>
                    <a:lnTo>
                      <a:pt x="316915" y="13525"/>
                    </a:lnTo>
                    <a:lnTo>
                      <a:pt x="312077" y="9156"/>
                    </a:lnTo>
                    <a:lnTo>
                      <a:pt x="306158" y="7048"/>
                    </a:lnTo>
                    <a:lnTo>
                      <a:pt x="299885" y="7315"/>
                    </a:lnTo>
                    <a:lnTo>
                      <a:pt x="293979" y="10071"/>
                    </a:lnTo>
                    <a:lnTo>
                      <a:pt x="289521" y="14884"/>
                    </a:lnTo>
                    <a:lnTo>
                      <a:pt x="287362" y="20802"/>
                    </a:lnTo>
                    <a:lnTo>
                      <a:pt x="287616" y="27076"/>
                    </a:lnTo>
                    <a:lnTo>
                      <a:pt x="290372" y="32981"/>
                    </a:lnTo>
                    <a:lnTo>
                      <a:pt x="293065" y="36626"/>
                    </a:lnTo>
                    <a:lnTo>
                      <a:pt x="297040" y="38925"/>
                    </a:lnTo>
                    <a:lnTo>
                      <a:pt x="305333" y="40170"/>
                    </a:lnTo>
                    <a:lnTo>
                      <a:pt x="309664" y="39128"/>
                    </a:lnTo>
                    <a:lnTo>
                      <a:pt x="313283" y="36588"/>
                    </a:lnTo>
                    <a:lnTo>
                      <a:pt x="317741" y="31775"/>
                    </a:lnTo>
                    <a:lnTo>
                      <a:pt x="319887" y="25831"/>
                    </a:lnTo>
                    <a:close/>
                  </a:path>
                </a:pathLst>
              </a:custGeom>
              <a:solidFill>
                <a:srgbClr val="244897"/>
              </a:solidFill>
            </p:spPr>
            <p:txBody>
              <a:bodyPr wrap="square" lIns="0" tIns="0" rIns="0" bIns="0" rtlCol="0"/>
              <a:lstStyle/>
              <a:p>
                <a:endParaRPr/>
              </a:p>
            </p:txBody>
          </p:sp>
          <p:sp>
            <p:nvSpPr>
              <p:cNvPr id="27" name="object 29">
                <a:extLst>
                  <a:ext uri="{FF2B5EF4-FFF2-40B4-BE49-F238E27FC236}">
                    <a16:creationId xmlns:a16="http://schemas.microsoft.com/office/drawing/2014/main" id="{0CDADFCC-2CCC-74E0-7448-2272B9BA59E7}"/>
                  </a:ext>
                </a:extLst>
              </p:cNvPr>
              <p:cNvSpPr/>
              <p:nvPr/>
            </p:nvSpPr>
            <p:spPr>
              <a:xfrm>
                <a:off x="2851304" y="757679"/>
                <a:ext cx="635" cy="635"/>
              </a:xfrm>
              <a:custGeom>
                <a:avLst/>
                <a:gdLst/>
                <a:ahLst/>
                <a:cxnLst/>
                <a:rect l="l" t="t" r="r" b="b"/>
                <a:pathLst>
                  <a:path w="635" h="634">
                    <a:moveTo>
                      <a:pt x="25" y="0"/>
                    </a:moveTo>
                    <a:lnTo>
                      <a:pt x="0" y="152"/>
                    </a:lnTo>
                  </a:path>
                </a:pathLst>
              </a:custGeom>
              <a:solidFill>
                <a:srgbClr val="E7A623"/>
              </a:solidFill>
            </p:spPr>
            <p:txBody>
              <a:bodyPr wrap="square" lIns="0" tIns="0" rIns="0" bIns="0" rtlCol="0"/>
              <a:lstStyle/>
              <a:p>
                <a:endParaRPr/>
              </a:p>
            </p:txBody>
          </p:sp>
          <p:sp>
            <p:nvSpPr>
              <p:cNvPr id="28" name="object 30">
                <a:extLst>
                  <a:ext uri="{FF2B5EF4-FFF2-40B4-BE49-F238E27FC236}">
                    <a16:creationId xmlns:a16="http://schemas.microsoft.com/office/drawing/2014/main" id="{78313379-6620-0FD6-CF41-9650FC3F24A9}"/>
                  </a:ext>
                </a:extLst>
              </p:cNvPr>
              <p:cNvSpPr/>
              <p:nvPr/>
            </p:nvSpPr>
            <p:spPr>
              <a:xfrm>
                <a:off x="2932295" y="731593"/>
                <a:ext cx="35560" cy="35560"/>
              </a:xfrm>
              <a:custGeom>
                <a:avLst/>
                <a:gdLst/>
                <a:ahLst/>
                <a:cxnLst/>
                <a:rect l="l" t="t" r="r" b="b"/>
                <a:pathLst>
                  <a:path w="35560" h="35559">
                    <a:moveTo>
                      <a:pt x="11201" y="0"/>
                    </a:moveTo>
                    <a:lnTo>
                      <a:pt x="2870" y="6159"/>
                    </a:lnTo>
                    <a:lnTo>
                      <a:pt x="1511" y="15214"/>
                    </a:lnTo>
                    <a:lnTo>
                      <a:pt x="0" y="24244"/>
                    </a:lnTo>
                    <a:lnTo>
                      <a:pt x="6146" y="32575"/>
                    </a:lnTo>
                    <a:lnTo>
                      <a:pt x="15201" y="33934"/>
                    </a:lnTo>
                    <a:lnTo>
                      <a:pt x="24244" y="35293"/>
                    </a:lnTo>
                    <a:lnTo>
                      <a:pt x="32575" y="29146"/>
                    </a:lnTo>
                    <a:lnTo>
                      <a:pt x="35280" y="11201"/>
                    </a:lnTo>
                    <a:lnTo>
                      <a:pt x="29133" y="2857"/>
                    </a:lnTo>
                    <a:lnTo>
                      <a:pt x="20231" y="1524"/>
                    </a:lnTo>
                    <a:lnTo>
                      <a:pt x="11201" y="0"/>
                    </a:lnTo>
                    <a:close/>
                  </a:path>
                </a:pathLst>
              </a:custGeom>
              <a:solidFill>
                <a:srgbClr val="37B5A8"/>
              </a:solidFill>
            </p:spPr>
            <p:txBody>
              <a:bodyPr wrap="square" lIns="0" tIns="0" rIns="0" bIns="0" rtlCol="0"/>
              <a:lstStyle/>
              <a:p>
                <a:endParaRPr/>
              </a:p>
            </p:txBody>
          </p:sp>
        </p:grpSp>
      </p:grpSp>
      <p:grpSp>
        <p:nvGrpSpPr>
          <p:cNvPr id="35" name="object 31">
            <a:extLst>
              <a:ext uri="{FF2B5EF4-FFF2-40B4-BE49-F238E27FC236}">
                <a16:creationId xmlns:a16="http://schemas.microsoft.com/office/drawing/2014/main" id="{F31177B8-2BF8-CF4B-27FE-2BDC66DF9634}"/>
              </a:ext>
            </a:extLst>
          </p:cNvPr>
          <p:cNvGrpSpPr/>
          <p:nvPr userDrawn="1"/>
        </p:nvGrpSpPr>
        <p:grpSpPr>
          <a:xfrm>
            <a:off x="6926481" y="2644037"/>
            <a:ext cx="5267325" cy="4214495"/>
            <a:chOff x="6926481" y="2644037"/>
            <a:chExt cx="5267325" cy="4214495"/>
          </a:xfrm>
        </p:grpSpPr>
        <p:sp>
          <p:nvSpPr>
            <p:cNvPr id="36" name="object 32">
              <a:extLst>
                <a:ext uri="{FF2B5EF4-FFF2-40B4-BE49-F238E27FC236}">
                  <a16:creationId xmlns:a16="http://schemas.microsoft.com/office/drawing/2014/main" id="{CBD59144-4865-F2E2-1DB4-BB59E0B55848}"/>
                </a:ext>
              </a:extLst>
            </p:cNvPr>
            <p:cNvSpPr/>
            <p:nvPr/>
          </p:nvSpPr>
          <p:spPr>
            <a:xfrm>
              <a:off x="7820059" y="3170826"/>
              <a:ext cx="4373245" cy="3687445"/>
            </a:xfrm>
            <a:custGeom>
              <a:avLst/>
              <a:gdLst/>
              <a:ahLst/>
              <a:cxnLst/>
              <a:rect l="l" t="t" r="r" b="b"/>
              <a:pathLst>
                <a:path w="4373245" h="3687445">
                  <a:moveTo>
                    <a:pt x="3799730" y="0"/>
                  </a:moveTo>
                  <a:lnTo>
                    <a:pt x="3750286" y="259"/>
                  </a:lnTo>
                  <a:lnTo>
                    <a:pt x="3700854" y="1174"/>
                  </a:lnTo>
                  <a:lnTo>
                    <a:pt x="3651441" y="2746"/>
                  </a:lnTo>
                  <a:lnTo>
                    <a:pt x="3602056" y="4978"/>
                  </a:lnTo>
                  <a:lnTo>
                    <a:pt x="3552707" y="7869"/>
                  </a:lnTo>
                  <a:lnTo>
                    <a:pt x="3503403" y="11422"/>
                  </a:lnTo>
                  <a:lnTo>
                    <a:pt x="3454153" y="15638"/>
                  </a:lnTo>
                  <a:lnTo>
                    <a:pt x="3404964" y="20518"/>
                  </a:lnTo>
                  <a:lnTo>
                    <a:pt x="3355845" y="26063"/>
                  </a:lnTo>
                  <a:lnTo>
                    <a:pt x="3306804" y="32275"/>
                  </a:lnTo>
                  <a:lnTo>
                    <a:pt x="3257850" y="39154"/>
                  </a:lnTo>
                  <a:lnTo>
                    <a:pt x="3208991" y="46704"/>
                  </a:lnTo>
                  <a:lnTo>
                    <a:pt x="3160235" y="54923"/>
                  </a:lnTo>
                  <a:lnTo>
                    <a:pt x="3111591" y="63815"/>
                  </a:lnTo>
                  <a:lnTo>
                    <a:pt x="3017127" y="82735"/>
                  </a:lnTo>
                  <a:lnTo>
                    <a:pt x="2971321" y="92733"/>
                  </a:lnTo>
                  <a:lnTo>
                    <a:pt x="2925652" y="103370"/>
                  </a:lnTo>
                  <a:lnTo>
                    <a:pt x="2880127" y="114640"/>
                  </a:lnTo>
                  <a:lnTo>
                    <a:pt x="2834752" y="126537"/>
                  </a:lnTo>
                  <a:lnTo>
                    <a:pt x="2789531" y="139057"/>
                  </a:lnTo>
                  <a:lnTo>
                    <a:pt x="2744470" y="152194"/>
                  </a:lnTo>
                  <a:lnTo>
                    <a:pt x="2699576" y="165942"/>
                  </a:lnTo>
                  <a:lnTo>
                    <a:pt x="2654852" y="180296"/>
                  </a:lnTo>
                  <a:lnTo>
                    <a:pt x="2610306" y="195250"/>
                  </a:lnTo>
                  <a:lnTo>
                    <a:pt x="2565942" y="210800"/>
                  </a:lnTo>
                  <a:lnTo>
                    <a:pt x="2521767" y="226939"/>
                  </a:lnTo>
                  <a:lnTo>
                    <a:pt x="2477785" y="243663"/>
                  </a:lnTo>
                  <a:lnTo>
                    <a:pt x="2434002" y="260965"/>
                  </a:lnTo>
                  <a:lnTo>
                    <a:pt x="2390423" y="278842"/>
                  </a:lnTo>
                  <a:lnTo>
                    <a:pt x="2347055" y="297286"/>
                  </a:lnTo>
                  <a:lnTo>
                    <a:pt x="2303903" y="316293"/>
                  </a:lnTo>
                  <a:lnTo>
                    <a:pt x="2260972" y="335857"/>
                  </a:lnTo>
                  <a:lnTo>
                    <a:pt x="2218268" y="355973"/>
                  </a:lnTo>
                  <a:lnTo>
                    <a:pt x="2175797" y="376636"/>
                  </a:lnTo>
                  <a:lnTo>
                    <a:pt x="2133563" y="397839"/>
                  </a:lnTo>
                  <a:lnTo>
                    <a:pt x="2091573" y="419579"/>
                  </a:lnTo>
                  <a:lnTo>
                    <a:pt x="2049832" y="441848"/>
                  </a:lnTo>
                  <a:lnTo>
                    <a:pt x="2008346" y="464642"/>
                  </a:lnTo>
                  <a:lnTo>
                    <a:pt x="1967120" y="487956"/>
                  </a:lnTo>
                  <a:lnTo>
                    <a:pt x="1926159" y="511784"/>
                  </a:lnTo>
                  <a:lnTo>
                    <a:pt x="1885470" y="536120"/>
                  </a:lnTo>
                  <a:lnTo>
                    <a:pt x="1845058" y="560959"/>
                  </a:lnTo>
                  <a:lnTo>
                    <a:pt x="1804928" y="586296"/>
                  </a:lnTo>
                  <a:lnTo>
                    <a:pt x="1765086" y="612126"/>
                  </a:lnTo>
                  <a:lnTo>
                    <a:pt x="1725537" y="638442"/>
                  </a:lnTo>
                  <a:lnTo>
                    <a:pt x="1686287" y="665240"/>
                  </a:lnTo>
                  <a:lnTo>
                    <a:pt x="1647342" y="692514"/>
                  </a:lnTo>
                  <a:lnTo>
                    <a:pt x="1608707" y="720258"/>
                  </a:lnTo>
                  <a:lnTo>
                    <a:pt x="1570388" y="748468"/>
                  </a:lnTo>
                  <a:lnTo>
                    <a:pt x="1532389" y="777138"/>
                  </a:lnTo>
                  <a:lnTo>
                    <a:pt x="1494718" y="806262"/>
                  </a:lnTo>
                  <a:lnTo>
                    <a:pt x="1457379" y="835836"/>
                  </a:lnTo>
                  <a:lnTo>
                    <a:pt x="1420377" y="865852"/>
                  </a:lnTo>
                  <a:lnTo>
                    <a:pt x="1383719" y="896308"/>
                  </a:lnTo>
                  <a:lnTo>
                    <a:pt x="1347410" y="927195"/>
                  </a:lnTo>
                  <a:lnTo>
                    <a:pt x="1311455" y="958511"/>
                  </a:lnTo>
                  <a:lnTo>
                    <a:pt x="1275861" y="990248"/>
                  </a:lnTo>
                  <a:lnTo>
                    <a:pt x="1240631" y="1022402"/>
                  </a:lnTo>
                  <a:lnTo>
                    <a:pt x="1205773" y="1054967"/>
                  </a:lnTo>
                  <a:lnTo>
                    <a:pt x="1171292" y="1087938"/>
                  </a:lnTo>
                  <a:lnTo>
                    <a:pt x="1137193" y="1121309"/>
                  </a:lnTo>
                  <a:lnTo>
                    <a:pt x="1103481" y="1155075"/>
                  </a:lnTo>
                  <a:lnTo>
                    <a:pt x="1070163" y="1189230"/>
                  </a:lnTo>
                  <a:lnTo>
                    <a:pt x="1037244" y="1223770"/>
                  </a:lnTo>
                  <a:lnTo>
                    <a:pt x="1004729" y="1258688"/>
                  </a:lnTo>
                  <a:lnTo>
                    <a:pt x="972624" y="1293980"/>
                  </a:lnTo>
                  <a:lnTo>
                    <a:pt x="940934" y="1329639"/>
                  </a:lnTo>
                  <a:lnTo>
                    <a:pt x="909666" y="1365661"/>
                  </a:lnTo>
                  <a:lnTo>
                    <a:pt x="878824" y="1402040"/>
                  </a:lnTo>
                  <a:lnTo>
                    <a:pt x="848414" y="1438770"/>
                  </a:lnTo>
                  <a:lnTo>
                    <a:pt x="818442" y="1475847"/>
                  </a:lnTo>
                  <a:lnTo>
                    <a:pt x="788913" y="1513265"/>
                  </a:lnTo>
                  <a:lnTo>
                    <a:pt x="759833" y="1551018"/>
                  </a:lnTo>
                  <a:lnTo>
                    <a:pt x="731207" y="1589101"/>
                  </a:lnTo>
                  <a:lnTo>
                    <a:pt x="703040" y="1627508"/>
                  </a:lnTo>
                  <a:lnTo>
                    <a:pt x="675340" y="1666235"/>
                  </a:lnTo>
                  <a:lnTo>
                    <a:pt x="648110" y="1705275"/>
                  </a:lnTo>
                  <a:lnTo>
                    <a:pt x="621357" y="1744624"/>
                  </a:lnTo>
                  <a:lnTo>
                    <a:pt x="595086" y="1784275"/>
                  </a:lnTo>
                  <a:lnTo>
                    <a:pt x="569302" y="1824225"/>
                  </a:lnTo>
                  <a:lnTo>
                    <a:pt x="544011" y="1864466"/>
                  </a:lnTo>
                  <a:lnTo>
                    <a:pt x="519220" y="1904994"/>
                  </a:lnTo>
                  <a:lnTo>
                    <a:pt x="494932" y="1945803"/>
                  </a:lnTo>
                  <a:lnTo>
                    <a:pt x="471154" y="1986888"/>
                  </a:lnTo>
                  <a:lnTo>
                    <a:pt x="447892" y="2028244"/>
                  </a:lnTo>
                  <a:lnTo>
                    <a:pt x="425150" y="2069864"/>
                  </a:lnTo>
                  <a:lnTo>
                    <a:pt x="402935" y="2111744"/>
                  </a:lnTo>
                  <a:lnTo>
                    <a:pt x="381251" y="2153879"/>
                  </a:lnTo>
                  <a:lnTo>
                    <a:pt x="360105" y="2196262"/>
                  </a:lnTo>
                  <a:lnTo>
                    <a:pt x="339503" y="2238888"/>
                  </a:lnTo>
                  <a:lnTo>
                    <a:pt x="319448" y="2281753"/>
                  </a:lnTo>
                  <a:lnTo>
                    <a:pt x="299948" y="2324850"/>
                  </a:lnTo>
                  <a:lnTo>
                    <a:pt x="281008" y="2368174"/>
                  </a:lnTo>
                  <a:lnTo>
                    <a:pt x="262633" y="2411720"/>
                  </a:lnTo>
                  <a:lnTo>
                    <a:pt x="244829" y="2455483"/>
                  </a:lnTo>
                  <a:lnTo>
                    <a:pt x="227601" y="2499456"/>
                  </a:lnTo>
                  <a:lnTo>
                    <a:pt x="210954" y="2543635"/>
                  </a:lnTo>
                  <a:lnTo>
                    <a:pt x="194896" y="2588014"/>
                  </a:lnTo>
                  <a:lnTo>
                    <a:pt x="179430" y="2632587"/>
                  </a:lnTo>
                  <a:lnTo>
                    <a:pt x="164563" y="2677350"/>
                  </a:lnTo>
                  <a:lnTo>
                    <a:pt x="150300" y="2722297"/>
                  </a:lnTo>
                  <a:lnTo>
                    <a:pt x="136646" y="2767422"/>
                  </a:lnTo>
                  <a:lnTo>
                    <a:pt x="123608" y="2812720"/>
                  </a:lnTo>
                  <a:lnTo>
                    <a:pt x="111190" y="2858186"/>
                  </a:lnTo>
                  <a:lnTo>
                    <a:pt x="99398" y="2903814"/>
                  </a:lnTo>
                  <a:lnTo>
                    <a:pt x="88239" y="2949598"/>
                  </a:lnTo>
                  <a:lnTo>
                    <a:pt x="77717" y="2995535"/>
                  </a:lnTo>
                  <a:lnTo>
                    <a:pt x="67837" y="3041617"/>
                  </a:lnTo>
                  <a:lnTo>
                    <a:pt x="58606" y="3087839"/>
                  </a:lnTo>
                  <a:lnTo>
                    <a:pt x="50029" y="3134197"/>
                  </a:lnTo>
                  <a:lnTo>
                    <a:pt x="42112" y="3180685"/>
                  </a:lnTo>
                  <a:lnTo>
                    <a:pt x="34859" y="3227297"/>
                  </a:lnTo>
                  <a:lnTo>
                    <a:pt x="28277" y="3274028"/>
                  </a:lnTo>
                  <a:lnTo>
                    <a:pt x="22372" y="3320872"/>
                  </a:lnTo>
                  <a:lnTo>
                    <a:pt x="17249" y="3366912"/>
                  </a:lnTo>
                  <a:lnTo>
                    <a:pt x="12611" y="3414880"/>
                  </a:lnTo>
                  <a:lnTo>
                    <a:pt x="8767" y="3462032"/>
                  </a:lnTo>
                  <a:lnTo>
                    <a:pt x="8285" y="3468649"/>
                  </a:lnTo>
                  <a:lnTo>
                    <a:pt x="7637" y="3475227"/>
                  </a:lnTo>
                  <a:lnTo>
                    <a:pt x="4205" y="3531799"/>
                  </a:lnTo>
                  <a:lnTo>
                    <a:pt x="2006" y="3581864"/>
                  </a:lnTo>
                  <a:lnTo>
                    <a:pt x="602" y="3632019"/>
                  </a:lnTo>
                  <a:lnTo>
                    <a:pt x="0" y="3682258"/>
                  </a:lnTo>
                  <a:lnTo>
                    <a:pt x="20" y="3687173"/>
                  </a:lnTo>
                  <a:lnTo>
                    <a:pt x="1109979" y="3687173"/>
                  </a:lnTo>
                  <a:lnTo>
                    <a:pt x="1110154" y="3648594"/>
                  </a:lnTo>
                  <a:lnTo>
                    <a:pt x="1111607" y="3597608"/>
                  </a:lnTo>
                  <a:lnTo>
                    <a:pt x="1114277" y="3546982"/>
                  </a:lnTo>
                  <a:lnTo>
                    <a:pt x="1118051" y="3501884"/>
                  </a:lnTo>
                  <a:lnTo>
                    <a:pt x="1122813" y="3456831"/>
                  </a:lnTo>
                  <a:lnTo>
                    <a:pt x="1128553" y="3411836"/>
                  </a:lnTo>
                  <a:lnTo>
                    <a:pt x="1135259" y="3366912"/>
                  </a:lnTo>
                  <a:lnTo>
                    <a:pt x="1142920" y="3322070"/>
                  </a:lnTo>
                  <a:lnTo>
                    <a:pt x="1151524" y="3277325"/>
                  </a:lnTo>
                  <a:lnTo>
                    <a:pt x="1161061" y="3232688"/>
                  </a:lnTo>
                  <a:lnTo>
                    <a:pt x="1171518" y="3188172"/>
                  </a:lnTo>
                  <a:lnTo>
                    <a:pt x="1182886" y="3143789"/>
                  </a:lnTo>
                  <a:lnTo>
                    <a:pt x="1195151" y="3099554"/>
                  </a:lnTo>
                  <a:lnTo>
                    <a:pt x="1208303" y="3055477"/>
                  </a:lnTo>
                  <a:lnTo>
                    <a:pt x="1222332" y="3011571"/>
                  </a:lnTo>
                  <a:lnTo>
                    <a:pt x="1237224" y="2967850"/>
                  </a:lnTo>
                  <a:lnTo>
                    <a:pt x="1252970" y="2924326"/>
                  </a:lnTo>
                  <a:lnTo>
                    <a:pt x="1269557" y="2881012"/>
                  </a:lnTo>
                  <a:lnTo>
                    <a:pt x="1286975" y="2837920"/>
                  </a:lnTo>
                  <a:lnTo>
                    <a:pt x="1305212" y="2795062"/>
                  </a:lnTo>
                  <a:lnTo>
                    <a:pt x="1324257" y="2752452"/>
                  </a:lnTo>
                  <a:lnTo>
                    <a:pt x="1344098" y="2710102"/>
                  </a:lnTo>
                  <a:lnTo>
                    <a:pt x="1364725" y="2668025"/>
                  </a:lnTo>
                  <a:lnTo>
                    <a:pt x="1386126" y="2626233"/>
                  </a:lnTo>
                  <a:lnTo>
                    <a:pt x="1408289" y="2584739"/>
                  </a:lnTo>
                  <a:lnTo>
                    <a:pt x="1431160" y="2543635"/>
                  </a:lnTo>
                  <a:lnTo>
                    <a:pt x="1454859" y="2502696"/>
                  </a:lnTo>
                  <a:lnTo>
                    <a:pt x="1479242" y="2462173"/>
                  </a:lnTo>
                  <a:lnTo>
                    <a:pt x="1504343" y="2421997"/>
                  </a:lnTo>
                  <a:lnTo>
                    <a:pt x="1530150" y="2382183"/>
                  </a:lnTo>
                  <a:lnTo>
                    <a:pt x="1556652" y="2342743"/>
                  </a:lnTo>
                  <a:lnTo>
                    <a:pt x="1583837" y="2303689"/>
                  </a:lnTo>
                  <a:lnTo>
                    <a:pt x="1611695" y="2265034"/>
                  </a:lnTo>
                  <a:lnTo>
                    <a:pt x="1640213" y="2226791"/>
                  </a:lnTo>
                  <a:lnTo>
                    <a:pt x="1669381" y="2188973"/>
                  </a:lnTo>
                  <a:lnTo>
                    <a:pt x="1699188" y="2151591"/>
                  </a:lnTo>
                  <a:lnTo>
                    <a:pt x="1729621" y="2114659"/>
                  </a:lnTo>
                  <a:lnTo>
                    <a:pt x="1760670" y="2078189"/>
                  </a:lnTo>
                  <a:lnTo>
                    <a:pt x="1792323" y="2042195"/>
                  </a:lnTo>
                  <a:lnTo>
                    <a:pt x="1824570" y="2006688"/>
                  </a:lnTo>
                  <a:lnTo>
                    <a:pt x="1857398" y="1971681"/>
                  </a:lnTo>
                  <a:lnTo>
                    <a:pt x="1890797" y="1937187"/>
                  </a:lnTo>
                  <a:lnTo>
                    <a:pt x="1924755" y="1903218"/>
                  </a:lnTo>
                  <a:lnTo>
                    <a:pt x="1959260" y="1869788"/>
                  </a:lnTo>
                  <a:lnTo>
                    <a:pt x="1994303" y="1836908"/>
                  </a:lnTo>
                  <a:lnTo>
                    <a:pt x="2029870" y="1804592"/>
                  </a:lnTo>
                  <a:lnTo>
                    <a:pt x="2065952" y="1772851"/>
                  </a:lnTo>
                  <a:lnTo>
                    <a:pt x="2102536" y="1741700"/>
                  </a:lnTo>
                  <a:lnTo>
                    <a:pt x="2139611" y="1711150"/>
                  </a:lnTo>
                  <a:lnTo>
                    <a:pt x="2177167" y="1681213"/>
                  </a:lnTo>
                  <a:lnTo>
                    <a:pt x="2215191" y="1651904"/>
                  </a:lnTo>
                  <a:lnTo>
                    <a:pt x="2253673" y="1623233"/>
                  </a:lnTo>
                  <a:lnTo>
                    <a:pt x="2292600" y="1595214"/>
                  </a:lnTo>
                  <a:lnTo>
                    <a:pt x="2331963" y="1567860"/>
                  </a:lnTo>
                  <a:lnTo>
                    <a:pt x="2371749" y="1541183"/>
                  </a:lnTo>
                  <a:lnTo>
                    <a:pt x="2411947" y="1515196"/>
                  </a:lnTo>
                  <a:lnTo>
                    <a:pt x="2452546" y="1489911"/>
                  </a:lnTo>
                  <a:lnTo>
                    <a:pt x="2493535" y="1465341"/>
                  </a:lnTo>
                  <a:lnTo>
                    <a:pt x="2534902" y="1441499"/>
                  </a:lnTo>
                  <a:lnTo>
                    <a:pt x="2576636" y="1418397"/>
                  </a:lnTo>
                  <a:lnTo>
                    <a:pt x="2618725" y="1396048"/>
                  </a:lnTo>
                  <a:lnTo>
                    <a:pt x="2661159" y="1374465"/>
                  </a:lnTo>
                  <a:lnTo>
                    <a:pt x="2703926" y="1353660"/>
                  </a:lnTo>
                  <a:lnTo>
                    <a:pt x="2747015" y="1333646"/>
                  </a:lnTo>
                  <a:lnTo>
                    <a:pt x="2790414" y="1314435"/>
                  </a:lnTo>
                  <a:lnTo>
                    <a:pt x="2834113" y="1296041"/>
                  </a:lnTo>
                  <a:lnTo>
                    <a:pt x="2878099" y="1278475"/>
                  </a:lnTo>
                  <a:lnTo>
                    <a:pt x="2922362" y="1261751"/>
                  </a:lnTo>
                  <a:lnTo>
                    <a:pt x="2966890" y="1245880"/>
                  </a:lnTo>
                  <a:lnTo>
                    <a:pt x="3011672" y="1230877"/>
                  </a:lnTo>
                  <a:lnTo>
                    <a:pt x="3056696" y="1216752"/>
                  </a:lnTo>
                  <a:lnTo>
                    <a:pt x="3101952" y="1203520"/>
                  </a:lnTo>
                  <a:lnTo>
                    <a:pt x="3147428" y="1191193"/>
                  </a:lnTo>
                  <a:lnTo>
                    <a:pt x="3193113" y="1179782"/>
                  </a:lnTo>
                  <a:lnTo>
                    <a:pt x="3238994" y="1169302"/>
                  </a:lnTo>
                  <a:lnTo>
                    <a:pt x="3285063" y="1159763"/>
                  </a:lnTo>
                  <a:lnTo>
                    <a:pt x="3333795" y="1150327"/>
                  </a:lnTo>
                  <a:lnTo>
                    <a:pt x="3382751" y="1141879"/>
                  </a:lnTo>
                  <a:lnTo>
                    <a:pt x="3431910" y="1134418"/>
                  </a:lnTo>
                  <a:lnTo>
                    <a:pt x="3481251" y="1127937"/>
                  </a:lnTo>
                  <a:lnTo>
                    <a:pt x="3530753" y="1122435"/>
                  </a:lnTo>
                  <a:lnTo>
                    <a:pt x="3580396" y="1117905"/>
                  </a:lnTo>
                  <a:lnTo>
                    <a:pt x="3630158" y="1114345"/>
                  </a:lnTo>
                  <a:lnTo>
                    <a:pt x="3680020" y="1111751"/>
                  </a:lnTo>
                  <a:lnTo>
                    <a:pt x="3729960" y="1110117"/>
                  </a:lnTo>
                  <a:lnTo>
                    <a:pt x="3779958" y="1109441"/>
                  </a:lnTo>
                  <a:lnTo>
                    <a:pt x="4373147" y="1109441"/>
                  </a:lnTo>
                  <a:lnTo>
                    <a:pt x="4373147" y="44862"/>
                  </a:lnTo>
                  <a:lnTo>
                    <a:pt x="4292957" y="33205"/>
                  </a:lnTo>
                  <a:lnTo>
                    <a:pt x="4243859" y="26976"/>
                  </a:lnTo>
                  <a:lnTo>
                    <a:pt x="4194689" y="21389"/>
                  </a:lnTo>
                  <a:lnTo>
                    <a:pt x="4145455" y="16447"/>
                  </a:lnTo>
                  <a:lnTo>
                    <a:pt x="4096166" y="12150"/>
                  </a:lnTo>
                  <a:lnTo>
                    <a:pt x="4046829" y="8500"/>
                  </a:lnTo>
                  <a:lnTo>
                    <a:pt x="3997453" y="5498"/>
                  </a:lnTo>
                  <a:lnTo>
                    <a:pt x="3948047" y="3146"/>
                  </a:lnTo>
                  <a:lnTo>
                    <a:pt x="3898619" y="1444"/>
                  </a:lnTo>
                  <a:lnTo>
                    <a:pt x="3849178" y="395"/>
                  </a:lnTo>
                  <a:lnTo>
                    <a:pt x="3799730" y="0"/>
                  </a:lnTo>
                  <a:close/>
                </a:path>
                <a:path w="4373245" h="3687445">
                  <a:moveTo>
                    <a:pt x="4373147" y="1109441"/>
                  </a:moveTo>
                  <a:lnTo>
                    <a:pt x="3779958" y="1109441"/>
                  </a:lnTo>
                  <a:lnTo>
                    <a:pt x="3829993" y="1109719"/>
                  </a:lnTo>
                  <a:lnTo>
                    <a:pt x="3880044" y="1110945"/>
                  </a:lnTo>
                  <a:lnTo>
                    <a:pt x="3930091" y="1113117"/>
                  </a:lnTo>
                  <a:lnTo>
                    <a:pt x="3980112" y="1116230"/>
                  </a:lnTo>
                  <a:lnTo>
                    <a:pt x="4030087" y="1120280"/>
                  </a:lnTo>
                  <a:lnTo>
                    <a:pt x="4079996" y="1125263"/>
                  </a:lnTo>
                  <a:lnTo>
                    <a:pt x="4129817" y="1131175"/>
                  </a:lnTo>
                  <a:lnTo>
                    <a:pt x="4179530" y="1138012"/>
                  </a:lnTo>
                  <a:lnTo>
                    <a:pt x="4229114" y="1145770"/>
                  </a:lnTo>
                  <a:lnTo>
                    <a:pt x="4278548" y="1154445"/>
                  </a:lnTo>
                  <a:lnTo>
                    <a:pt x="4327812" y="1164033"/>
                  </a:lnTo>
                  <a:lnTo>
                    <a:pt x="4373147" y="1173730"/>
                  </a:lnTo>
                  <a:lnTo>
                    <a:pt x="4373147" y="1109441"/>
                  </a:lnTo>
                  <a:close/>
                </a:path>
              </a:pathLst>
            </a:custGeom>
            <a:solidFill>
              <a:srgbClr val="2D7454"/>
            </a:solidFill>
          </p:spPr>
          <p:txBody>
            <a:bodyPr wrap="square" lIns="0" tIns="0" rIns="0" bIns="0" rtlCol="0"/>
            <a:lstStyle/>
            <a:p>
              <a:endParaRPr/>
            </a:p>
          </p:txBody>
        </p:sp>
        <p:sp>
          <p:nvSpPr>
            <p:cNvPr id="37" name="object 33">
              <a:extLst>
                <a:ext uri="{FF2B5EF4-FFF2-40B4-BE49-F238E27FC236}">
                  <a16:creationId xmlns:a16="http://schemas.microsoft.com/office/drawing/2014/main" id="{B9B680BC-26E6-D172-745F-A933967492B4}"/>
                </a:ext>
              </a:extLst>
            </p:cNvPr>
            <p:cNvSpPr/>
            <p:nvPr/>
          </p:nvSpPr>
          <p:spPr>
            <a:xfrm>
              <a:off x="6926481" y="2644037"/>
              <a:ext cx="1757045" cy="1773555"/>
            </a:xfrm>
            <a:custGeom>
              <a:avLst/>
              <a:gdLst/>
              <a:ahLst/>
              <a:cxnLst/>
              <a:rect l="l" t="t" r="r" b="b"/>
              <a:pathLst>
                <a:path w="1757045" h="1773554">
                  <a:moveTo>
                    <a:pt x="873153" y="0"/>
                  </a:moveTo>
                  <a:lnTo>
                    <a:pt x="825613" y="1512"/>
                  </a:lnTo>
                  <a:lnTo>
                    <a:pt x="778198" y="6013"/>
                  </a:lnTo>
                  <a:lnTo>
                    <a:pt x="731511" y="13327"/>
                  </a:lnTo>
                  <a:lnTo>
                    <a:pt x="685165" y="23435"/>
                  </a:lnTo>
                  <a:lnTo>
                    <a:pt x="639433" y="36214"/>
                  </a:lnTo>
                  <a:lnTo>
                    <a:pt x="594422" y="51569"/>
                  </a:lnTo>
                  <a:lnTo>
                    <a:pt x="550241" y="69403"/>
                  </a:lnTo>
                  <a:lnTo>
                    <a:pt x="506997" y="89618"/>
                  </a:lnTo>
                  <a:lnTo>
                    <a:pt x="464798" y="112119"/>
                  </a:lnTo>
                  <a:lnTo>
                    <a:pt x="423752" y="136809"/>
                  </a:lnTo>
                  <a:lnTo>
                    <a:pt x="383968" y="163591"/>
                  </a:lnTo>
                  <a:lnTo>
                    <a:pt x="345552" y="192368"/>
                  </a:lnTo>
                  <a:lnTo>
                    <a:pt x="308612" y="223044"/>
                  </a:lnTo>
                  <a:lnTo>
                    <a:pt x="273258" y="255523"/>
                  </a:lnTo>
                  <a:lnTo>
                    <a:pt x="239596" y="289708"/>
                  </a:lnTo>
                  <a:lnTo>
                    <a:pt x="207734" y="325501"/>
                  </a:lnTo>
                  <a:lnTo>
                    <a:pt x="177780" y="362808"/>
                  </a:lnTo>
                  <a:lnTo>
                    <a:pt x="149843" y="401530"/>
                  </a:lnTo>
                  <a:lnTo>
                    <a:pt x="124029" y="441572"/>
                  </a:lnTo>
                  <a:lnTo>
                    <a:pt x="100447" y="482836"/>
                  </a:lnTo>
                  <a:lnTo>
                    <a:pt x="79205" y="525227"/>
                  </a:lnTo>
                  <a:lnTo>
                    <a:pt x="60411" y="568647"/>
                  </a:lnTo>
                  <a:lnTo>
                    <a:pt x="44172" y="613000"/>
                  </a:lnTo>
                  <a:lnTo>
                    <a:pt x="30596" y="658190"/>
                  </a:lnTo>
                  <a:lnTo>
                    <a:pt x="19018" y="705454"/>
                  </a:lnTo>
                  <a:lnTo>
                    <a:pt x="10182" y="753292"/>
                  </a:lnTo>
                  <a:lnTo>
                    <a:pt x="4076" y="801557"/>
                  </a:lnTo>
                  <a:lnTo>
                    <a:pt x="686" y="850100"/>
                  </a:lnTo>
                  <a:lnTo>
                    <a:pt x="0" y="898775"/>
                  </a:lnTo>
                  <a:lnTo>
                    <a:pt x="2003" y="947433"/>
                  </a:lnTo>
                  <a:lnTo>
                    <a:pt x="6684" y="995929"/>
                  </a:lnTo>
                  <a:lnTo>
                    <a:pt x="14029" y="1044113"/>
                  </a:lnTo>
                  <a:lnTo>
                    <a:pt x="23909" y="1091287"/>
                  </a:lnTo>
                  <a:lnTo>
                    <a:pt x="36659" y="1138960"/>
                  </a:lnTo>
                  <a:lnTo>
                    <a:pt x="51917" y="1185328"/>
                  </a:lnTo>
                  <a:lnTo>
                    <a:pt x="69788" y="1230795"/>
                  </a:lnTo>
                  <a:lnTo>
                    <a:pt x="90257" y="1275214"/>
                  </a:lnTo>
                  <a:lnTo>
                    <a:pt x="113312" y="1318437"/>
                  </a:lnTo>
                  <a:lnTo>
                    <a:pt x="139880" y="1363128"/>
                  </a:lnTo>
                  <a:lnTo>
                    <a:pt x="168556" y="1405110"/>
                  </a:lnTo>
                  <a:lnTo>
                    <a:pt x="199267" y="1444485"/>
                  </a:lnTo>
                  <a:lnTo>
                    <a:pt x="231956" y="1481373"/>
                  </a:lnTo>
                  <a:lnTo>
                    <a:pt x="266493" y="1515818"/>
                  </a:lnTo>
                  <a:lnTo>
                    <a:pt x="302860" y="1547980"/>
                  </a:lnTo>
                  <a:lnTo>
                    <a:pt x="340964" y="1577941"/>
                  </a:lnTo>
                  <a:lnTo>
                    <a:pt x="380730" y="1605802"/>
                  </a:lnTo>
                  <a:lnTo>
                    <a:pt x="422083" y="1631666"/>
                  </a:lnTo>
                  <a:lnTo>
                    <a:pt x="464950" y="1655632"/>
                  </a:lnTo>
                  <a:lnTo>
                    <a:pt x="509256" y="1677804"/>
                  </a:lnTo>
                  <a:lnTo>
                    <a:pt x="554927" y="1698283"/>
                  </a:lnTo>
                  <a:lnTo>
                    <a:pt x="601888" y="1717169"/>
                  </a:lnTo>
                  <a:lnTo>
                    <a:pt x="650064" y="1734566"/>
                  </a:lnTo>
                  <a:lnTo>
                    <a:pt x="696132" y="1748620"/>
                  </a:lnTo>
                  <a:lnTo>
                    <a:pt x="742443" y="1759421"/>
                  </a:lnTo>
                  <a:lnTo>
                    <a:pt x="788888" y="1767062"/>
                  </a:lnTo>
                  <a:lnTo>
                    <a:pt x="835360" y="1771636"/>
                  </a:lnTo>
                  <a:lnTo>
                    <a:pt x="882855" y="1773275"/>
                  </a:lnTo>
                  <a:lnTo>
                    <a:pt x="883884" y="1773275"/>
                  </a:lnTo>
                  <a:lnTo>
                    <a:pt x="931424" y="1771765"/>
                  </a:lnTo>
                  <a:lnTo>
                    <a:pt x="978675" y="1767293"/>
                  </a:lnTo>
                  <a:lnTo>
                    <a:pt x="1025527" y="1759956"/>
                  </a:lnTo>
                  <a:lnTo>
                    <a:pt x="1071875" y="1749851"/>
                  </a:lnTo>
                  <a:lnTo>
                    <a:pt x="1117609" y="1737073"/>
                  </a:lnTo>
                  <a:lnTo>
                    <a:pt x="1162621" y="1721720"/>
                  </a:lnTo>
                  <a:lnTo>
                    <a:pt x="1206805" y="1703888"/>
                  </a:lnTo>
                  <a:lnTo>
                    <a:pt x="1250051" y="1683674"/>
                  </a:lnTo>
                  <a:lnTo>
                    <a:pt x="1292252" y="1661174"/>
                  </a:lnTo>
                  <a:lnTo>
                    <a:pt x="1333300" y="1636485"/>
                  </a:lnTo>
                  <a:lnTo>
                    <a:pt x="1373086" y="1609704"/>
                  </a:lnTo>
                  <a:lnTo>
                    <a:pt x="1411504" y="1580927"/>
                  </a:lnTo>
                  <a:lnTo>
                    <a:pt x="1448445" y="1550251"/>
                  </a:lnTo>
                  <a:lnTo>
                    <a:pt x="1483800" y="1517772"/>
                  </a:lnTo>
                  <a:lnTo>
                    <a:pt x="1487236" y="1514284"/>
                  </a:lnTo>
                  <a:lnTo>
                    <a:pt x="882716" y="1514284"/>
                  </a:lnTo>
                  <a:lnTo>
                    <a:pt x="844597" y="1512656"/>
                  </a:lnTo>
                  <a:lnTo>
                    <a:pt x="770069" y="1500266"/>
                  </a:lnTo>
                  <a:lnTo>
                    <a:pt x="677270" y="1468647"/>
                  </a:lnTo>
                  <a:lnTo>
                    <a:pt x="624922" y="1446160"/>
                  </a:lnTo>
                  <a:lnTo>
                    <a:pt x="576703" y="1421951"/>
                  </a:lnTo>
                  <a:lnTo>
                    <a:pt x="532435" y="1395887"/>
                  </a:lnTo>
                  <a:lnTo>
                    <a:pt x="491943" y="1367834"/>
                  </a:lnTo>
                  <a:lnTo>
                    <a:pt x="455049" y="1337660"/>
                  </a:lnTo>
                  <a:lnTo>
                    <a:pt x="421576" y="1305231"/>
                  </a:lnTo>
                  <a:lnTo>
                    <a:pt x="391348" y="1270415"/>
                  </a:lnTo>
                  <a:lnTo>
                    <a:pt x="364187" y="1233079"/>
                  </a:lnTo>
                  <a:lnTo>
                    <a:pt x="339918" y="1193088"/>
                  </a:lnTo>
                  <a:lnTo>
                    <a:pt x="339041" y="1191488"/>
                  </a:lnTo>
                  <a:lnTo>
                    <a:pt x="338127" y="1189913"/>
                  </a:lnTo>
                  <a:lnTo>
                    <a:pt x="316321" y="1147752"/>
                  </a:lnTo>
                  <a:lnTo>
                    <a:pt x="297961" y="1103776"/>
                  </a:lnTo>
                  <a:lnTo>
                    <a:pt x="283089" y="1058321"/>
                  </a:lnTo>
                  <a:lnTo>
                    <a:pt x="271748" y="1011725"/>
                  </a:lnTo>
                  <a:lnTo>
                    <a:pt x="263981" y="964326"/>
                  </a:lnTo>
                  <a:lnTo>
                    <a:pt x="259830" y="916462"/>
                  </a:lnTo>
                  <a:lnTo>
                    <a:pt x="259398" y="874503"/>
                  </a:lnTo>
                  <a:lnTo>
                    <a:pt x="259336" y="868470"/>
                  </a:lnTo>
                  <a:lnTo>
                    <a:pt x="262543" y="820687"/>
                  </a:lnTo>
                  <a:lnTo>
                    <a:pt x="269493" y="773451"/>
                  </a:lnTo>
                  <a:lnTo>
                    <a:pt x="280228" y="727100"/>
                  </a:lnTo>
                  <a:lnTo>
                    <a:pt x="294468" y="681948"/>
                  </a:lnTo>
                  <a:lnTo>
                    <a:pt x="312536" y="638024"/>
                  </a:lnTo>
                  <a:lnTo>
                    <a:pt x="334181" y="595525"/>
                  </a:lnTo>
                  <a:lnTo>
                    <a:pt x="359155" y="554644"/>
                  </a:lnTo>
                  <a:lnTo>
                    <a:pt x="387207" y="515576"/>
                  </a:lnTo>
                  <a:lnTo>
                    <a:pt x="418089" y="478515"/>
                  </a:lnTo>
                  <a:lnTo>
                    <a:pt x="451551" y="443656"/>
                  </a:lnTo>
                  <a:lnTo>
                    <a:pt x="487342" y="411194"/>
                  </a:lnTo>
                  <a:lnTo>
                    <a:pt x="525214" y="381322"/>
                  </a:lnTo>
                  <a:lnTo>
                    <a:pt x="564918" y="354237"/>
                  </a:lnTo>
                  <a:lnTo>
                    <a:pt x="606203" y="330131"/>
                  </a:lnTo>
                  <a:lnTo>
                    <a:pt x="648820" y="309201"/>
                  </a:lnTo>
                  <a:lnTo>
                    <a:pt x="692519" y="291639"/>
                  </a:lnTo>
                  <a:lnTo>
                    <a:pt x="737052" y="277642"/>
                  </a:lnTo>
                  <a:lnTo>
                    <a:pt x="782168" y="267403"/>
                  </a:lnTo>
                  <a:lnTo>
                    <a:pt x="827618" y="261117"/>
                  </a:lnTo>
                  <a:lnTo>
                    <a:pt x="873153" y="258978"/>
                  </a:lnTo>
                  <a:lnTo>
                    <a:pt x="1492070" y="258978"/>
                  </a:lnTo>
                  <a:lnTo>
                    <a:pt x="1490543" y="257456"/>
                  </a:lnTo>
                  <a:lnTo>
                    <a:pt x="1454176" y="225293"/>
                  </a:lnTo>
                  <a:lnTo>
                    <a:pt x="1416073" y="195332"/>
                  </a:lnTo>
                  <a:lnTo>
                    <a:pt x="1376307" y="167470"/>
                  </a:lnTo>
                  <a:lnTo>
                    <a:pt x="1334954" y="141606"/>
                  </a:lnTo>
                  <a:lnTo>
                    <a:pt x="1292087" y="117638"/>
                  </a:lnTo>
                  <a:lnTo>
                    <a:pt x="1247781" y="95464"/>
                  </a:lnTo>
                  <a:lnTo>
                    <a:pt x="1202110" y="74984"/>
                  </a:lnTo>
                  <a:lnTo>
                    <a:pt x="1155149" y="56095"/>
                  </a:lnTo>
                  <a:lnTo>
                    <a:pt x="1106972" y="38696"/>
                  </a:lnTo>
                  <a:lnTo>
                    <a:pt x="1060473" y="24528"/>
                  </a:lnTo>
                  <a:lnTo>
                    <a:pt x="1013735" y="13663"/>
                  </a:lnTo>
                  <a:lnTo>
                    <a:pt x="966865" y="6013"/>
                  </a:lnTo>
                  <a:lnTo>
                    <a:pt x="920222" y="1512"/>
                  </a:lnTo>
                  <a:lnTo>
                    <a:pt x="920738" y="1512"/>
                  </a:lnTo>
                  <a:lnTo>
                    <a:pt x="873153" y="0"/>
                  </a:lnTo>
                  <a:close/>
                </a:path>
                <a:path w="1757045" h="1773554">
                  <a:moveTo>
                    <a:pt x="1492070" y="258978"/>
                  </a:moveTo>
                  <a:lnTo>
                    <a:pt x="873153" y="258978"/>
                  </a:lnTo>
                  <a:lnTo>
                    <a:pt x="911566" y="260534"/>
                  </a:lnTo>
                  <a:lnTo>
                    <a:pt x="949453" y="265191"/>
                  </a:lnTo>
                  <a:lnTo>
                    <a:pt x="1023114" y="283730"/>
                  </a:lnTo>
                  <a:lnTo>
                    <a:pt x="1079767" y="304627"/>
                  </a:lnTo>
                  <a:lnTo>
                    <a:pt x="1132115" y="327113"/>
                  </a:lnTo>
                  <a:lnTo>
                    <a:pt x="1180334" y="351322"/>
                  </a:lnTo>
                  <a:lnTo>
                    <a:pt x="1224601" y="377385"/>
                  </a:lnTo>
                  <a:lnTo>
                    <a:pt x="1265094" y="405437"/>
                  </a:lnTo>
                  <a:lnTo>
                    <a:pt x="1301988" y="435612"/>
                  </a:lnTo>
                  <a:lnTo>
                    <a:pt x="1335461" y="468042"/>
                  </a:lnTo>
                  <a:lnTo>
                    <a:pt x="1365689" y="502861"/>
                  </a:lnTo>
                  <a:lnTo>
                    <a:pt x="1392850" y="540202"/>
                  </a:lnTo>
                  <a:lnTo>
                    <a:pt x="1417119" y="580199"/>
                  </a:lnTo>
                  <a:lnTo>
                    <a:pt x="1440707" y="625522"/>
                  </a:lnTo>
                  <a:lnTo>
                    <a:pt x="1459070" y="669499"/>
                  </a:lnTo>
                  <a:lnTo>
                    <a:pt x="1473943" y="714954"/>
                  </a:lnTo>
                  <a:lnTo>
                    <a:pt x="1485285" y="761550"/>
                  </a:lnTo>
                  <a:lnTo>
                    <a:pt x="1493054" y="808950"/>
                  </a:lnTo>
                  <a:lnTo>
                    <a:pt x="1497206" y="856815"/>
                  </a:lnTo>
                  <a:lnTo>
                    <a:pt x="1497638" y="898775"/>
                  </a:lnTo>
                  <a:lnTo>
                    <a:pt x="1497700" y="904809"/>
                  </a:lnTo>
                  <a:lnTo>
                    <a:pt x="1494493" y="952594"/>
                  </a:lnTo>
                  <a:lnTo>
                    <a:pt x="1487544" y="999833"/>
                  </a:lnTo>
                  <a:lnTo>
                    <a:pt x="1476809" y="1046187"/>
                  </a:lnTo>
                  <a:lnTo>
                    <a:pt x="1462593" y="1091287"/>
                  </a:lnTo>
                  <a:lnTo>
                    <a:pt x="1444557" y="1135159"/>
                  </a:lnTo>
                  <a:lnTo>
                    <a:pt x="1422946" y="1177611"/>
                  </a:lnTo>
                  <a:lnTo>
                    <a:pt x="1398006" y="1218448"/>
                  </a:lnTo>
                  <a:lnTo>
                    <a:pt x="1369982" y="1257477"/>
                  </a:lnTo>
                  <a:lnTo>
                    <a:pt x="1339122" y="1294504"/>
                  </a:lnTo>
                  <a:lnTo>
                    <a:pt x="1305670" y="1329336"/>
                  </a:lnTo>
                  <a:lnTo>
                    <a:pt x="1269873" y="1361778"/>
                  </a:lnTo>
                  <a:lnTo>
                    <a:pt x="1231976" y="1391638"/>
                  </a:lnTo>
                  <a:lnTo>
                    <a:pt x="1192225" y="1418721"/>
                  </a:lnTo>
                  <a:lnTo>
                    <a:pt x="1150866" y="1442833"/>
                  </a:lnTo>
                  <a:lnTo>
                    <a:pt x="1108145" y="1463782"/>
                  </a:lnTo>
                  <a:lnTo>
                    <a:pt x="1064308" y="1481373"/>
                  </a:lnTo>
                  <a:lnTo>
                    <a:pt x="1019601" y="1495412"/>
                  </a:lnTo>
                  <a:lnTo>
                    <a:pt x="974269" y="1505706"/>
                  </a:lnTo>
                  <a:lnTo>
                    <a:pt x="928559" y="1512061"/>
                  </a:lnTo>
                  <a:lnTo>
                    <a:pt x="882716" y="1514284"/>
                  </a:lnTo>
                  <a:lnTo>
                    <a:pt x="1487236" y="1514284"/>
                  </a:lnTo>
                  <a:lnTo>
                    <a:pt x="1517463" y="1483588"/>
                  </a:lnTo>
                  <a:lnTo>
                    <a:pt x="1549326" y="1447794"/>
                  </a:lnTo>
                  <a:lnTo>
                    <a:pt x="1579279" y="1410487"/>
                  </a:lnTo>
                  <a:lnTo>
                    <a:pt x="1607216" y="1371764"/>
                  </a:lnTo>
                  <a:lnTo>
                    <a:pt x="1633028" y="1331722"/>
                  </a:lnTo>
                  <a:lnTo>
                    <a:pt x="1656607" y="1290456"/>
                  </a:lnTo>
                  <a:lnTo>
                    <a:pt x="1677846" y="1248065"/>
                  </a:lnTo>
                  <a:lnTo>
                    <a:pt x="1696636" y="1204643"/>
                  </a:lnTo>
                  <a:lnTo>
                    <a:pt x="1712870" y="1160289"/>
                  </a:lnTo>
                  <a:lnTo>
                    <a:pt x="1726440" y="1115098"/>
                  </a:lnTo>
                  <a:lnTo>
                    <a:pt x="1738018" y="1067831"/>
                  </a:lnTo>
                  <a:lnTo>
                    <a:pt x="1746854" y="1019990"/>
                  </a:lnTo>
                  <a:lnTo>
                    <a:pt x="1752959" y="971724"/>
                  </a:lnTo>
                  <a:lnTo>
                    <a:pt x="1756348" y="923179"/>
                  </a:lnTo>
                  <a:lnTo>
                    <a:pt x="1757034" y="874503"/>
                  </a:lnTo>
                  <a:lnTo>
                    <a:pt x="1755030" y="825844"/>
                  </a:lnTo>
                  <a:lnTo>
                    <a:pt x="1750348" y="777347"/>
                  </a:lnTo>
                  <a:lnTo>
                    <a:pt x="1743002" y="729162"/>
                  </a:lnTo>
                  <a:lnTo>
                    <a:pt x="1733114" y="681948"/>
                  </a:lnTo>
                  <a:lnTo>
                    <a:pt x="1720373" y="634315"/>
                  </a:lnTo>
                  <a:lnTo>
                    <a:pt x="1705114" y="587947"/>
                  </a:lnTo>
                  <a:lnTo>
                    <a:pt x="1687245" y="542480"/>
                  </a:lnTo>
                  <a:lnTo>
                    <a:pt x="1666777" y="498061"/>
                  </a:lnTo>
                  <a:lnTo>
                    <a:pt x="1643725" y="454837"/>
                  </a:lnTo>
                  <a:lnTo>
                    <a:pt x="1617157" y="410146"/>
                  </a:lnTo>
                  <a:lnTo>
                    <a:pt x="1588481" y="368164"/>
                  </a:lnTo>
                  <a:lnTo>
                    <a:pt x="1557770" y="328790"/>
                  </a:lnTo>
                  <a:lnTo>
                    <a:pt x="1525099" y="291921"/>
                  </a:lnTo>
                  <a:lnTo>
                    <a:pt x="1492070" y="258978"/>
                  </a:lnTo>
                  <a:close/>
                </a:path>
              </a:pathLst>
            </a:custGeom>
            <a:solidFill>
              <a:srgbClr val="36B4A8"/>
            </a:solidFill>
          </p:spPr>
          <p:txBody>
            <a:bodyPr wrap="square" lIns="0" tIns="0" rIns="0" bIns="0" rtlCol="0"/>
            <a:lstStyle/>
            <a:p>
              <a:endParaRPr/>
            </a:p>
          </p:txBody>
        </p:sp>
      </p:grpSp>
      <p:sp>
        <p:nvSpPr>
          <p:cNvPr id="38" name="object 34">
            <a:extLst>
              <a:ext uri="{FF2B5EF4-FFF2-40B4-BE49-F238E27FC236}">
                <a16:creationId xmlns:a16="http://schemas.microsoft.com/office/drawing/2014/main" id="{1799EEF6-20D2-A0D0-9475-5E3FD4296FF9}"/>
              </a:ext>
            </a:extLst>
          </p:cNvPr>
          <p:cNvSpPr/>
          <p:nvPr userDrawn="1"/>
        </p:nvSpPr>
        <p:spPr>
          <a:xfrm>
            <a:off x="7805002" y="870936"/>
            <a:ext cx="1418590" cy="1416685"/>
          </a:xfrm>
          <a:custGeom>
            <a:avLst/>
            <a:gdLst/>
            <a:ahLst/>
            <a:cxnLst/>
            <a:rect l="l" t="t" r="r" b="b"/>
            <a:pathLst>
              <a:path w="1418590" h="1416685">
                <a:moveTo>
                  <a:pt x="714682" y="0"/>
                </a:moveTo>
                <a:lnTo>
                  <a:pt x="666032" y="1633"/>
                </a:lnTo>
                <a:lnTo>
                  <a:pt x="617822" y="6490"/>
                </a:lnTo>
                <a:lnTo>
                  <a:pt x="570215" y="14503"/>
                </a:lnTo>
                <a:lnTo>
                  <a:pt x="523376" y="25607"/>
                </a:lnTo>
                <a:lnTo>
                  <a:pt x="477469" y="39736"/>
                </a:lnTo>
                <a:lnTo>
                  <a:pt x="432657" y="56824"/>
                </a:lnTo>
                <a:lnTo>
                  <a:pt x="389105" y="76804"/>
                </a:lnTo>
                <a:lnTo>
                  <a:pt x="346976" y="99611"/>
                </a:lnTo>
                <a:lnTo>
                  <a:pt x="306435" y="125179"/>
                </a:lnTo>
                <a:lnTo>
                  <a:pt x="267646" y="153440"/>
                </a:lnTo>
                <a:lnTo>
                  <a:pt x="230773" y="184331"/>
                </a:lnTo>
                <a:lnTo>
                  <a:pt x="195980" y="217783"/>
                </a:lnTo>
                <a:lnTo>
                  <a:pt x="163430" y="253731"/>
                </a:lnTo>
                <a:lnTo>
                  <a:pt x="133289" y="292110"/>
                </a:lnTo>
                <a:lnTo>
                  <a:pt x="105719" y="332853"/>
                </a:lnTo>
                <a:lnTo>
                  <a:pt x="80886" y="375893"/>
                </a:lnTo>
                <a:lnTo>
                  <a:pt x="58952" y="421166"/>
                </a:lnTo>
                <a:lnTo>
                  <a:pt x="40083" y="468604"/>
                </a:lnTo>
                <a:lnTo>
                  <a:pt x="25634" y="514065"/>
                </a:lnTo>
                <a:lnTo>
                  <a:pt x="14465" y="559999"/>
                </a:lnTo>
                <a:lnTo>
                  <a:pt x="6512" y="606252"/>
                </a:lnTo>
                <a:lnTo>
                  <a:pt x="1711" y="652669"/>
                </a:lnTo>
                <a:lnTo>
                  <a:pt x="18" y="698601"/>
                </a:lnTo>
                <a:lnTo>
                  <a:pt x="0" y="699095"/>
                </a:lnTo>
                <a:lnTo>
                  <a:pt x="1313" y="745375"/>
                </a:lnTo>
                <a:lnTo>
                  <a:pt x="5589" y="791356"/>
                </a:lnTo>
                <a:lnTo>
                  <a:pt x="12762" y="836881"/>
                </a:lnTo>
                <a:lnTo>
                  <a:pt x="22770" y="881797"/>
                </a:lnTo>
                <a:lnTo>
                  <a:pt x="35549" y="925948"/>
                </a:lnTo>
                <a:lnTo>
                  <a:pt x="51036" y="969179"/>
                </a:lnTo>
                <a:lnTo>
                  <a:pt x="69166" y="1011337"/>
                </a:lnTo>
                <a:lnTo>
                  <a:pt x="89877" y="1052266"/>
                </a:lnTo>
                <a:lnTo>
                  <a:pt x="113104" y="1091811"/>
                </a:lnTo>
                <a:lnTo>
                  <a:pt x="138784" y="1129818"/>
                </a:lnTo>
                <a:lnTo>
                  <a:pt x="166854" y="1166132"/>
                </a:lnTo>
                <a:lnTo>
                  <a:pt x="197249" y="1200599"/>
                </a:lnTo>
                <a:lnTo>
                  <a:pt x="229907" y="1233062"/>
                </a:lnTo>
                <a:lnTo>
                  <a:pt x="264763" y="1263368"/>
                </a:lnTo>
                <a:lnTo>
                  <a:pt x="301755" y="1291363"/>
                </a:lnTo>
                <a:lnTo>
                  <a:pt x="340818" y="1316890"/>
                </a:lnTo>
                <a:lnTo>
                  <a:pt x="381889" y="1339796"/>
                </a:lnTo>
                <a:lnTo>
                  <a:pt x="424904" y="1359926"/>
                </a:lnTo>
                <a:lnTo>
                  <a:pt x="469800" y="1377124"/>
                </a:lnTo>
                <a:lnTo>
                  <a:pt x="516220" y="1391288"/>
                </a:lnTo>
                <a:lnTo>
                  <a:pt x="562966" y="1402209"/>
                </a:lnTo>
                <a:lnTo>
                  <a:pt x="609894" y="1409942"/>
                </a:lnTo>
                <a:lnTo>
                  <a:pt x="656856" y="1414541"/>
                </a:lnTo>
                <a:lnTo>
                  <a:pt x="703709" y="1416062"/>
                </a:lnTo>
                <a:lnTo>
                  <a:pt x="748999" y="1414541"/>
                </a:lnTo>
                <a:lnTo>
                  <a:pt x="751236" y="1414541"/>
                </a:lnTo>
                <a:lnTo>
                  <a:pt x="800561" y="1409572"/>
                </a:lnTo>
                <a:lnTo>
                  <a:pt x="848165" y="1401558"/>
                </a:lnTo>
                <a:lnTo>
                  <a:pt x="895002" y="1390453"/>
                </a:lnTo>
                <a:lnTo>
                  <a:pt x="940908" y="1376323"/>
                </a:lnTo>
                <a:lnTo>
                  <a:pt x="985719" y="1359234"/>
                </a:lnTo>
                <a:lnTo>
                  <a:pt x="1029270" y="1339253"/>
                </a:lnTo>
                <a:lnTo>
                  <a:pt x="1071399" y="1316445"/>
                </a:lnTo>
                <a:lnTo>
                  <a:pt x="1111939" y="1290877"/>
                </a:lnTo>
                <a:lnTo>
                  <a:pt x="1150728" y="1262614"/>
                </a:lnTo>
                <a:lnTo>
                  <a:pt x="1187602" y="1231723"/>
                </a:lnTo>
                <a:lnTo>
                  <a:pt x="1222396" y="1198269"/>
                </a:lnTo>
                <a:lnTo>
                  <a:pt x="1254946" y="1162320"/>
                </a:lnTo>
                <a:lnTo>
                  <a:pt x="1285088" y="1123941"/>
                </a:lnTo>
                <a:lnTo>
                  <a:pt x="1312658" y="1083197"/>
                </a:lnTo>
                <a:lnTo>
                  <a:pt x="1337492" y="1040156"/>
                </a:lnTo>
                <a:lnTo>
                  <a:pt x="1344839" y="1024991"/>
                </a:lnTo>
                <a:lnTo>
                  <a:pt x="703722" y="1024991"/>
                </a:lnTo>
                <a:lnTo>
                  <a:pt x="676408" y="1023865"/>
                </a:lnTo>
                <a:lnTo>
                  <a:pt x="622667" y="1014908"/>
                </a:lnTo>
                <a:lnTo>
                  <a:pt x="542579" y="981926"/>
                </a:lnTo>
                <a:lnTo>
                  <a:pt x="499459" y="949705"/>
                </a:lnTo>
                <a:lnTo>
                  <a:pt x="466144" y="914312"/>
                </a:lnTo>
                <a:lnTo>
                  <a:pt x="441707" y="879610"/>
                </a:lnTo>
                <a:lnTo>
                  <a:pt x="405957" y="800275"/>
                </a:lnTo>
                <a:lnTo>
                  <a:pt x="394570" y="749614"/>
                </a:lnTo>
                <a:lnTo>
                  <a:pt x="391169" y="699095"/>
                </a:lnTo>
                <a:lnTo>
                  <a:pt x="391136" y="698601"/>
                </a:lnTo>
                <a:lnTo>
                  <a:pt x="395732" y="648352"/>
                </a:lnTo>
                <a:lnTo>
                  <a:pt x="408434" y="599986"/>
                </a:lnTo>
                <a:lnTo>
                  <a:pt x="428694" y="555123"/>
                </a:lnTo>
                <a:lnTo>
                  <a:pt x="455578" y="514613"/>
                </a:lnTo>
                <a:lnTo>
                  <a:pt x="488348" y="478959"/>
                </a:lnTo>
                <a:lnTo>
                  <a:pt x="526268" y="448662"/>
                </a:lnTo>
                <a:lnTo>
                  <a:pt x="568598" y="424224"/>
                </a:lnTo>
                <a:lnTo>
                  <a:pt x="614602" y="406147"/>
                </a:lnTo>
                <a:lnTo>
                  <a:pt x="663543" y="394933"/>
                </a:lnTo>
                <a:lnTo>
                  <a:pt x="714682" y="391083"/>
                </a:lnTo>
                <a:lnTo>
                  <a:pt x="1342335" y="391083"/>
                </a:lnTo>
                <a:lnTo>
                  <a:pt x="1328519" y="363777"/>
                </a:lnTo>
                <a:lnTo>
                  <a:pt x="1305293" y="324232"/>
                </a:lnTo>
                <a:lnTo>
                  <a:pt x="1279615" y="286226"/>
                </a:lnTo>
                <a:lnTo>
                  <a:pt x="1251548" y="249913"/>
                </a:lnTo>
                <a:lnTo>
                  <a:pt x="1221155" y="215448"/>
                </a:lnTo>
                <a:lnTo>
                  <a:pt x="1188500" y="182987"/>
                </a:lnTo>
                <a:lnTo>
                  <a:pt x="1153646" y="152683"/>
                </a:lnTo>
                <a:lnTo>
                  <a:pt x="1116658" y="124692"/>
                </a:lnTo>
                <a:lnTo>
                  <a:pt x="1077598" y="99169"/>
                </a:lnTo>
                <a:lnTo>
                  <a:pt x="1036531" y="76267"/>
                </a:lnTo>
                <a:lnTo>
                  <a:pt x="993520" y="56143"/>
                </a:lnTo>
                <a:lnTo>
                  <a:pt x="948628" y="38950"/>
                </a:lnTo>
                <a:lnTo>
                  <a:pt x="902200" y="24770"/>
                </a:lnTo>
                <a:lnTo>
                  <a:pt x="855443" y="13844"/>
                </a:lnTo>
                <a:lnTo>
                  <a:pt x="808507" y="6113"/>
                </a:lnTo>
                <a:lnTo>
                  <a:pt x="762711" y="1633"/>
                </a:lnTo>
                <a:lnTo>
                  <a:pt x="765082" y="1633"/>
                </a:lnTo>
                <a:lnTo>
                  <a:pt x="714682" y="0"/>
                </a:lnTo>
                <a:close/>
              </a:path>
              <a:path w="1418590" h="1416685">
                <a:moveTo>
                  <a:pt x="1342335" y="391083"/>
                </a:moveTo>
                <a:lnTo>
                  <a:pt x="714682" y="391083"/>
                </a:lnTo>
                <a:lnTo>
                  <a:pt x="741996" y="392207"/>
                </a:lnTo>
                <a:lnTo>
                  <a:pt x="769049" y="395570"/>
                </a:lnTo>
                <a:lnTo>
                  <a:pt x="821997" y="408952"/>
                </a:lnTo>
                <a:lnTo>
                  <a:pt x="875836" y="434121"/>
                </a:lnTo>
                <a:lnTo>
                  <a:pt x="918945" y="466331"/>
                </a:lnTo>
                <a:lnTo>
                  <a:pt x="952253" y="501715"/>
                </a:lnTo>
                <a:lnTo>
                  <a:pt x="976685" y="536409"/>
                </a:lnTo>
                <a:lnTo>
                  <a:pt x="1012433" y="615751"/>
                </a:lnTo>
                <a:lnTo>
                  <a:pt x="1023821" y="666425"/>
                </a:lnTo>
                <a:lnTo>
                  <a:pt x="1027221" y="716952"/>
                </a:lnTo>
                <a:lnTo>
                  <a:pt x="1027254" y="717447"/>
                </a:lnTo>
                <a:lnTo>
                  <a:pt x="1022658" y="767700"/>
                </a:lnTo>
                <a:lnTo>
                  <a:pt x="1009957" y="816063"/>
                </a:lnTo>
                <a:lnTo>
                  <a:pt x="986762" y="866483"/>
                </a:lnTo>
                <a:lnTo>
                  <a:pt x="956632" y="909602"/>
                </a:lnTo>
                <a:lnTo>
                  <a:pt x="920878" y="945597"/>
                </a:lnTo>
                <a:lnTo>
                  <a:pt x="880814" y="974648"/>
                </a:lnTo>
                <a:lnTo>
                  <a:pt x="837753" y="996934"/>
                </a:lnTo>
                <a:lnTo>
                  <a:pt x="793008" y="1012634"/>
                </a:lnTo>
                <a:lnTo>
                  <a:pt x="747893" y="1021927"/>
                </a:lnTo>
                <a:lnTo>
                  <a:pt x="703722" y="1024991"/>
                </a:lnTo>
                <a:lnTo>
                  <a:pt x="1344839" y="1024991"/>
                </a:lnTo>
                <a:lnTo>
                  <a:pt x="1378295" y="947445"/>
                </a:lnTo>
                <a:lnTo>
                  <a:pt x="1392745" y="901984"/>
                </a:lnTo>
                <a:lnTo>
                  <a:pt x="1403916" y="856050"/>
                </a:lnTo>
                <a:lnTo>
                  <a:pt x="1411870" y="809796"/>
                </a:lnTo>
                <a:lnTo>
                  <a:pt x="1416672" y="763379"/>
                </a:lnTo>
                <a:lnTo>
                  <a:pt x="1418367" y="717447"/>
                </a:lnTo>
                <a:lnTo>
                  <a:pt x="1418385" y="716952"/>
                </a:lnTo>
                <a:lnTo>
                  <a:pt x="1417073" y="670670"/>
                </a:lnTo>
                <a:lnTo>
                  <a:pt x="1412798" y="624689"/>
                </a:lnTo>
                <a:lnTo>
                  <a:pt x="1405626" y="579163"/>
                </a:lnTo>
                <a:lnTo>
                  <a:pt x="1395619" y="534247"/>
                </a:lnTo>
                <a:lnTo>
                  <a:pt x="1382841" y="490096"/>
                </a:lnTo>
                <a:lnTo>
                  <a:pt x="1367356" y="446863"/>
                </a:lnTo>
                <a:lnTo>
                  <a:pt x="1349228" y="404706"/>
                </a:lnTo>
                <a:lnTo>
                  <a:pt x="1342335" y="391083"/>
                </a:lnTo>
                <a:close/>
              </a:path>
            </a:pathLst>
          </a:custGeom>
          <a:solidFill>
            <a:srgbClr val="D07128"/>
          </a:solidFill>
        </p:spPr>
        <p:txBody>
          <a:bodyPr wrap="square" lIns="0" tIns="0" rIns="0" bIns="0" rtlCol="0"/>
          <a:lstStyle/>
          <a:p>
            <a:endParaRPr baseline="-25000"/>
          </a:p>
        </p:txBody>
      </p:sp>
      <p:sp>
        <p:nvSpPr>
          <p:cNvPr id="39" name="object 35">
            <a:extLst>
              <a:ext uri="{FF2B5EF4-FFF2-40B4-BE49-F238E27FC236}">
                <a16:creationId xmlns:a16="http://schemas.microsoft.com/office/drawing/2014/main" id="{F01D43F2-34F2-BE29-26DA-0BF48A3096C4}"/>
              </a:ext>
            </a:extLst>
          </p:cNvPr>
          <p:cNvSpPr/>
          <p:nvPr userDrawn="1"/>
        </p:nvSpPr>
        <p:spPr>
          <a:xfrm>
            <a:off x="9390092" y="0"/>
            <a:ext cx="2803525" cy="2445385"/>
          </a:xfrm>
          <a:custGeom>
            <a:avLst/>
            <a:gdLst/>
            <a:ahLst/>
            <a:cxnLst/>
            <a:rect l="l" t="t" r="r" b="b"/>
            <a:pathLst>
              <a:path w="2803525" h="2445385">
                <a:moveTo>
                  <a:pt x="449558" y="0"/>
                </a:moveTo>
                <a:lnTo>
                  <a:pt x="92799" y="0"/>
                </a:lnTo>
                <a:lnTo>
                  <a:pt x="89611" y="9323"/>
                </a:lnTo>
                <a:lnTo>
                  <a:pt x="75632" y="53991"/>
                </a:lnTo>
                <a:lnTo>
                  <a:pt x="62865" y="98848"/>
                </a:lnTo>
                <a:lnTo>
                  <a:pt x="51303" y="143872"/>
                </a:lnTo>
                <a:lnTo>
                  <a:pt x="40937" y="189041"/>
                </a:lnTo>
                <a:lnTo>
                  <a:pt x="31758" y="234335"/>
                </a:lnTo>
                <a:lnTo>
                  <a:pt x="23757" y="279732"/>
                </a:lnTo>
                <a:lnTo>
                  <a:pt x="16925" y="325211"/>
                </a:lnTo>
                <a:lnTo>
                  <a:pt x="11254" y="370751"/>
                </a:lnTo>
                <a:lnTo>
                  <a:pt x="6734" y="416329"/>
                </a:lnTo>
                <a:lnTo>
                  <a:pt x="3358" y="461925"/>
                </a:lnTo>
                <a:lnTo>
                  <a:pt x="1116" y="507517"/>
                </a:lnTo>
                <a:lnTo>
                  <a:pt x="0" y="553085"/>
                </a:lnTo>
                <a:lnTo>
                  <a:pt x="0" y="598605"/>
                </a:lnTo>
                <a:lnTo>
                  <a:pt x="1104" y="643927"/>
                </a:lnTo>
                <a:lnTo>
                  <a:pt x="3315" y="689422"/>
                </a:lnTo>
                <a:lnTo>
                  <a:pt x="6612" y="734675"/>
                </a:lnTo>
                <a:lnTo>
                  <a:pt x="10991" y="779796"/>
                </a:lnTo>
                <a:lnTo>
                  <a:pt x="16443" y="824764"/>
                </a:lnTo>
                <a:lnTo>
                  <a:pt x="22959" y="869558"/>
                </a:lnTo>
                <a:lnTo>
                  <a:pt x="30530" y="914155"/>
                </a:lnTo>
                <a:lnTo>
                  <a:pt x="39148" y="958535"/>
                </a:lnTo>
                <a:lnTo>
                  <a:pt x="48803" y="1002676"/>
                </a:lnTo>
                <a:lnTo>
                  <a:pt x="59487" y="1046558"/>
                </a:lnTo>
                <a:lnTo>
                  <a:pt x="71192" y="1090157"/>
                </a:lnTo>
                <a:lnTo>
                  <a:pt x="83907" y="1133454"/>
                </a:lnTo>
                <a:lnTo>
                  <a:pt x="97626" y="1176427"/>
                </a:lnTo>
                <a:lnTo>
                  <a:pt x="112338" y="1219054"/>
                </a:lnTo>
                <a:lnTo>
                  <a:pt x="128035" y="1261314"/>
                </a:lnTo>
                <a:lnTo>
                  <a:pt x="144708" y="1303186"/>
                </a:lnTo>
                <a:lnTo>
                  <a:pt x="162349" y="1344648"/>
                </a:lnTo>
                <a:lnTo>
                  <a:pt x="180948" y="1385679"/>
                </a:lnTo>
                <a:lnTo>
                  <a:pt x="200497" y="1426258"/>
                </a:lnTo>
                <a:lnTo>
                  <a:pt x="220987" y="1466363"/>
                </a:lnTo>
                <a:lnTo>
                  <a:pt x="242410" y="1505973"/>
                </a:lnTo>
                <a:lnTo>
                  <a:pt x="264756" y="1545066"/>
                </a:lnTo>
                <a:lnTo>
                  <a:pt x="288017" y="1583622"/>
                </a:lnTo>
                <a:lnTo>
                  <a:pt x="312184" y="1621618"/>
                </a:lnTo>
                <a:lnTo>
                  <a:pt x="337248" y="1659034"/>
                </a:lnTo>
                <a:lnTo>
                  <a:pt x="363201" y="1695848"/>
                </a:lnTo>
                <a:lnTo>
                  <a:pt x="390033" y="1732038"/>
                </a:lnTo>
                <a:lnTo>
                  <a:pt x="417736" y="1767584"/>
                </a:lnTo>
                <a:lnTo>
                  <a:pt x="446302" y="1802464"/>
                </a:lnTo>
                <a:lnTo>
                  <a:pt x="475720" y="1836656"/>
                </a:lnTo>
                <a:lnTo>
                  <a:pt x="505983" y="1870140"/>
                </a:lnTo>
                <a:lnTo>
                  <a:pt x="537082" y="1902893"/>
                </a:lnTo>
                <a:lnTo>
                  <a:pt x="569008" y="1934895"/>
                </a:lnTo>
                <a:lnTo>
                  <a:pt x="601752" y="1966124"/>
                </a:lnTo>
                <a:lnTo>
                  <a:pt x="635305" y="1996559"/>
                </a:lnTo>
                <a:lnTo>
                  <a:pt x="669659" y="2026178"/>
                </a:lnTo>
                <a:lnTo>
                  <a:pt x="704805" y="2054960"/>
                </a:lnTo>
                <a:lnTo>
                  <a:pt x="740734" y="2082884"/>
                </a:lnTo>
                <a:lnTo>
                  <a:pt x="777438" y="2109929"/>
                </a:lnTo>
                <a:lnTo>
                  <a:pt x="814906" y="2136072"/>
                </a:lnTo>
                <a:lnTo>
                  <a:pt x="853132" y="2161292"/>
                </a:lnTo>
                <a:lnTo>
                  <a:pt x="892105" y="2185569"/>
                </a:lnTo>
                <a:lnTo>
                  <a:pt x="931818" y="2208881"/>
                </a:lnTo>
                <a:lnTo>
                  <a:pt x="972261" y="2231206"/>
                </a:lnTo>
                <a:lnTo>
                  <a:pt x="1013426" y="2252524"/>
                </a:lnTo>
                <a:lnTo>
                  <a:pt x="1055303" y="2272812"/>
                </a:lnTo>
                <a:lnTo>
                  <a:pt x="1097885" y="2292050"/>
                </a:lnTo>
                <a:lnTo>
                  <a:pt x="1141162" y="2310215"/>
                </a:lnTo>
                <a:lnTo>
                  <a:pt x="1185125" y="2327287"/>
                </a:lnTo>
                <a:lnTo>
                  <a:pt x="1229766" y="2343245"/>
                </a:lnTo>
                <a:lnTo>
                  <a:pt x="1280269" y="2359743"/>
                </a:lnTo>
                <a:lnTo>
                  <a:pt x="1330959" y="2374751"/>
                </a:lnTo>
                <a:lnTo>
                  <a:pt x="1381809" y="2388279"/>
                </a:lnTo>
                <a:lnTo>
                  <a:pt x="1432791" y="2400338"/>
                </a:lnTo>
                <a:lnTo>
                  <a:pt x="1483878" y="2410939"/>
                </a:lnTo>
                <a:lnTo>
                  <a:pt x="1535043" y="2420092"/>
                </a:lnTo>
                <a:lnTo>
                  <a:pt x="1586257" y="2427808"/>
                </a:lnTo>
                <a:lnTo>
                  <a:pt x="1637493" y="2434098"/>
                </a:lnTo>
                <a:lnTo>
                  <a:pt x="1688724" y="2438971"/>
                </a:lnTo>
                <a:lnTo>
                  <a:pt x="1739922" y="2442439"/>
                </a:lnTo>
                <a:lnTo>
                  <a:pt x="1793148" y="2444596"/>
                </a:lnTo>
                <a:lnTo>
                  <a:pt x="1797337" y="2444596"/>
                </a:lnTo>
                <a:lnTo>
                  <a:pt x="1842110" y="2445200"/>
                </a:lnTo>
                <a:lnTo>
                  <a:pt x="1889972" y="2444596"/>
                </a:lnTo>
                <a:lnTo>
                  <a:pt x="1937711" y="2442791"/>
                </a:lnTo>
                <a:lnTo>
                  <a:pt x="1985304" y="2439792"/>
                </a:lnTo>
                <a:lnTo>
                  <a:pt x="2032728" y="2435610"/>
                </a:lnTo>
                <a:lnTo>
                  <a:pt x="2079960" y="2430254"/>
                </a:lnTo>
                <a:lnTo>
                  <a:pt x="2126978" y="2423732"/>
                </a:lnTo>
                <a:lnTo>
                  <a:pt x="2173759" y="2416054"/>
                </a:lnTo>
                <a:lnTo>
                  <a:pt x="2220280" y="2407229"/>
                </a:lnTo>
                <a:lnTo>
                  <a:pt x="2266519" y="2397266"/>
                </a:lnTo>
                <a:lnTo>
                  <a:pt x="2312452" y="2386175"/>
                </a:lnTo>
                <a:lnTo>
                  <a:pt x="2358059" y="2373963"/>
                </a:lnTo>
                <a:lnTo>
                  <a:pt x="2403315" y="2360641"/>
                </a:lnTo>
                <a:lnTo>
                  <a:pt x="2448198" y="2346218"/>
                </a:lnTo>
                <a:lnTo>
                  <a:pt x="2492685" y="2330702"/>
                </a:lnTo>
                <a:lnTo>
                  <a:pt x="2536755" y="2314104"/>
                </a:lnTo>
                <a:lnTo>
                  <a:pt x="2580383" y="2296431"/>
                </a:lnTo>
                <a:lnTo>
                  <a:pt x="2623548" y="2277693"/>
                </a:lnTo>
                <a:lnTo>
                  <a:pt x="2666227" y="2257899"/>
                </a:lnTo>
                <a:lnTo>
                  <a:pt x="2708396" y="2237059"/>
                </a:lnTo>
                <a:lnTo>
                  <a:pt x="2750035" y="2215181"/>
                </a:lnTo>
                <a:lnTo>
                  <a:pt x="2791119" y="2192275"/>
                </a:lnTo>
                <a:lnTo>
                  <a:pt x="2803101" y="2185198"/>
                </a:lnTo>
                <a:lnTo>
                  <a:pt x="2803101" y="2105450"/>
                </a:lnTo>
                <a:lnTo>
                  <a:pt x="1830337" y="2105450"/>
                </a:lnTo>
                <a:lnTo>
                  <a:pt x="1778023" y="2104589"/>
                </a:lnTo>
                <a:lnTo>
                  <a:pt x="1725869" y="2102008"/>
                </a:lnTo>
                <a:lnTo>
                  <a:pt x="1673904" y="2097714"/>
                </a:lnTo>
                <a:lnTo>
                  <a:pt x="1622157" y="2091711"/>
                </a:lnTo>
                <a:lnTo>
                  <a:pt x="1570658" y="2084004"/>
                </a:lnTo>
                <a:lnTo>
                  <a:pt x="1519436" y="2074600"/>
                </a:lnTo>
                <a:lnTo>
                  <a:pt x="1468520" y="2063503"/>
                </a:lnTo>
                <a:lnTo>
                  <a:pt x="1417940" y="2050718"/>
                </a:lnTo>
                <a:lnTo>
                  <a:pt x="1367725" y="2036250"/>
                </a:lnTo>
                <a:lnTo>
                  <a:pt x="1318151" y="2020186"/>
                </a:lnTo>
                <a:lnTo>
                  <a:pt x="1257409" y="1997750"/>
                </a:lnTo>
                <a:lnTo>
                  <a:pt x="1199499" y="1973123"/>
                </a:lnTo>
                <a:lnTo>
                  <a:pt x="1144130" y="1946414"/>
                </a:lnTo>
                <a:lnTo>
                  <a:pt x="1091255" y="1917813"/>
                </a:lnTo>
                <a:lnTo>
                  <a:pt x="1040829" y="1887511"/>
                </a:lnTo>
                <a:lnTo>
                  <a:pt x="992807" y="1855695"/>
                </a:lnTo>
                <a:lnTo>
                  <a:pt x="947144" y="1822556"/>
                </a:lnTo>
                <a:lnTo>
                  <a:pt x="903793" y="1788284"/>
                </a:lnTo>
                <a:lnTo>
                  <a:pt x="862710" y="1753069"/>
                </a:lnTo>
                <a:lnTo>
                  <a:pt x="823849" y="1717099"/>
                </a:lnTo>
                <a:lnTo>
                  <a:pt x="787165" y="1680565"/>
                </a:lnTo>
                <a:lnTo>
                  <a:pt x="752612" y="1643656"/>
                </a:lnTo>
                <a:lnTo>
                  <a:pt x="720144" y="1606562"/>
                </a:lnTo>
                <a:lnTo>
                  <a:pt x="689717" y="1569472"/>
                </a:lnTo>
                <a:lnTo>
                  <a:pt x="661285" y="1532577"/>
                </a:lnTo>
                <a:lnTo>
                  <a:pt x="634802" y="1496065"/>
                </a:lnTo>
                <a:lnTo>
                  <a:pt x="610223" y="1460127"/>
                </a:lnTo>
                <a:lnTo>
                  <a:pt x="587503" y="1424952"/>
                </a:lnTo>
                <a:lnTo>
                  <a:pt x="566596" y="1390730"/>
                </a:lnTo>
                <a:lnTo>
                  <a:pt x="547456" y="1357650"/>
                </a:lnTo>
                <a:lnTo>
                  <a:pt x="514298" y="1295676"/>
                </a:lnTo>
                <a:lnTo>
                  <a:pt x="478795" y="1220991"/>
                </a:lnTo>
                <a:lnTo>
                  <a:pt x="458893" y="1174369"/>
                </a:lnTo>
                <a:lnTo>
                  <a:pt x="440488" y="1127338"/>
                </a:lnTo>
                <a:lnTo>
                  <a:pt x="423582" y="1079940"/>
                </a:lnTo>
                <a:lnTo>
                  <a:pt x="408179" y="1032219"/>
                </a:lnTo>
                <a:lnTo>
                  <a:pt x="394280" y="984217"/>
                </a:lnTo>
                <a:lnTo>
                  <a:pt x="381890" y="935978"/>
                </a:lnTo>
                <a:lnTo>
                  <a:pt x="371010" y="887542"/>
                </a:lnTo>
                <a:lnTo>
                  <a:pt x="361644" y="838954"/>
                </a:lnTo>
                <a:lnTo>
                  <a:pt x="353794" y="790256"/>
                </a:lnTo>
                <a:lnTo>
                  <a:pt x="347464" y="741490"/>
                </a:lnTo>
                <a:lnTo>
                  <a:pt x="342657" y="692700"/>
                </a:lnTo>
                <a:lnTo>
                  <a:pt x="339384" y="644058"/>
                </a:lnTo>
                <a:lnTo>
                  <a:pt x="337743" y="598605"/>
                </a:lnTo>
                <a:lnTo>
                  <a:pt x="337428" y="553085"/>
                </a:lnTo>
                <a:lnTo>
                  <a:pt x="337398" y="546607"/>
                </a:lnTo>
                <a:lnTo>
                  <a:pt x="338709" y="498145"/>
                </a:lnTo>
                <a:lnTo>
                  <a:pt x="341557" y="449872"/>
                </a:lnTo>
                <a:lnTo>
                  <a:pt x="345944" y="401831"/>
                </a:lnTo>
                <a:lnTo>
                  <a:pt x="351875" y="354063"/>
                </a:lnTo>
                <a:lnTo>
                  <a:pt x="359351" y="306613"/>
                </a:lnTo>
                <a:lnTo>
                  <a:pt x="368375" y="259522"/>
                </a:lnTo>
                <a:lnTo>
                  <a:pt x="378951" y="212833"/>
                </a:lnTo>
                <a:lnTo>
                  <a:pt x="391080" y="166590"/>
                </a:lnTo>
                <a:lnTo>
                  <a:pt x="404767" y="120834"/>
                </a:lnTo>
                <a:lnTo>
                  <a:pt x="420014" y="75609"/>
                </a:lnTo>
                <a:lnTo>
                  <a:pt x="436666" y="31207"/>
                </a:lnTo>
                <a:lnTo>
                  <a:pt x="449558" y="0"/>
                </a:lnTo>
                <a:close/>
              </a:path>
              <a:path w="2803525" h="2445385">
                <a:moveTo>
                  <a:pt x="2803101" y="1777969"/>
                </a:moveTo>
                <a:lnTo>
                  <a:pt x="2754754" y="1813463"/>
                </a:lnTo>
                <a:lnTo>
                  <a:pt x="2715762" y="1839901"/>
                </a:lnTo>
                <a:lnTo>
                  <a:pt x="2676147" y="1865039"/>
                </a:lnTo>
                <a:lnTo>
                  <a:pt x="2635960" y="1888884"/>
                </a:lnTo>
                <a:lnTo>
                  <a:pt x="2595250" y="1911444"/>
                </a:lnTo>
                <a:lnTo>
                  <a:pt x="2554068" y="1932725"/>
                </a:lnTo>
                <a:lnTo>
                  <a:pt x="2512464" y="1952734"/>
                </a:lnTo>
                <a:lnTo>
                  <a:pt x="2470488" y="1971478"/>
                </a:lnTo>
                <a:lnTo>
                  <a:pt x="2428191" y="1988963"/>
                </a:lnTo>
                <a:lnTo>
                  <a:pt x="2385622" y="2005197"/>
                </a:lnTo>
                <a:lnTo>
                  <a:pt x="2342831" y="2020186"/>
                </a:lnTo>
                <a:lnTo>
                  <a:pt x="2299869" y="2033937"/>
                </a:lnTo>
                <a:lnTo>
                  <a:pt x="2256786" y="2046457"/>
                </a:lnTo>
                <a:lnTo>
                  <a:pt x="2213633" y="2057753"/>
                </a:lnTo>
                <a:lnTo>
                  <a:pt x="2170458" y="2067831"/>
                </a:lnTo>
                <a:lnTo>
                  <a:pt x="2127313" y="2076699"/>
                </a:lnTo>
                <a:lnTo>
                  <a:pt x="2084248" y="2084363"/>
                </a:lnTo>
                <a:lnTo>
                  <a:pt x="2041312" y="2090830"/>
                </a:lnTo>
                <a:lnTo>
                  <a:pt x="1998556" y="2096107"/>
                </a:lnTo>
                <a:lnTo>
                  <a:pt x="1956031" y="2100200"/>
                </a:lnTo>
                <a:lnTo>
                  <a:pt x="1913785" y="2103118"/>
                </a:lnTo>
                <a:lnTo>
                  <a:pt x="1871871" y="2104865"/>
                </a:lnTo>
                <a:lnTo>
                  <a:pt x="1830337" y="2105450"/>
                </a:lnTo>
                <a:lnTo>
                  <a:pt x="2803101" y="2105450"/>
                </a:lnTo>
                <a:lnTo>
                  <a:pt x="2803101" y="1777969"/>
                </a:lnTo>
                <a:close/>
              </a:path>
            </a:pathLst>
          </a:custGeom>
          <a:solidFill>
            <a:srgbClr val="26A26D"/>
          </a:solidFill>
        </p:spPr>
        <p:txBody>
          <a:bodyPr wrap="square" lIns="0" tIns="0" rIns="0" bIns="0" rtlCol="0"/>
          <a:lstStyle/>
          <a:p>
            <a:endParaRPr/>
          </a:p>
        </p:txBody>
      </p:sp>
      <p:sp>
        <p:nvSpPr>
          <p:cNvPr id="40" name="Holder 2">
            <a:extLst>
              <a:ext uri="{FF2B5EF4-FFF2-40B4-BE49-F238E27FC236}">
                <a16:creationId xmlns:a16="http://schemas.microsoft.com/office/drawing/2014/main" id="{0E199E5A-CFBD-CEA6-BACF-A6DDCA308CC1}"/>
              </a:ext>
            </a:extLst>
          </p:cNvPr>
          <p:cNvSpPr>
            <a:spLocks noGrp="1"/>
          </p:cNvSpPr>
          <p:nvPr>
            <p:ph type="title"/>
          </p:nvPr>
        </p:nvSpPr>
        <p:spPr>
          <a:xfrm>
            <a:off x="347300" y="3214355"/>
            <a:ext cx="5538470" cy="461665"/>
          </a:xfrm>
          <a:prstGeom prst="rect">
            <a:avLst/>
          </a:prstGeom>
        </p:spPr>
        <p:txBody>
          <a:bodyPr wrap="square" lIns="0" tIns="0" rIns="0" bIns="0">
            <a:spAutoFit/>
          </a:bodyPr>
          <a:lstStyle>
            <a:lvl1pPr algn="l">
              <a:lnSpc>
                <a:spcPct val="100000"/>
              </a:lnSpc>
              <a:defRPr sz="3000" b="1" i="0" cap="none">
                <a:solidFill>
                  <a:srgbClr val="231F20"/>
                </a:solidFill>
                <a:latin typeface="Aptos" panose="020B0004020202020204" pitchFamily="34" charset="0"/>
                <a:cs typeface="Tahoma"/>
              </a:defRPr>
            </a:lvl1pPr>
          </a:lstStyle>
          <a:p>
            <a:endParaRPr lang="en-AU"/>
          </a:p>
        </p:txBody>
      </p:sp>
      <p:sp>
        <p:nvSpPr>
          <p:cNvPr id="41" name="Holder 3">
            <a:extLst>
              <a:ext uri="{FF2B5EF4-FFF2-40B4-BE49-F238E27FC236}">
                <a16:creationId xmlns:a16="http://schemas.microsoft.com/office/drawing/2014/main" id="{4EA36CE0-47A9-7389-B490-DCCB2897D991}"/>
              </a:ext>
            </a:extLst>
          </p:cNvPr>
          <p:cNvSpPr>
            <a:spLocks noGrp="1"/>
          </p:cNvSpPr>
          <p:nvPr>
            <p:ph idx="1" hasCustomPrompt="1"/>
          </p:nvPr>
        </p:nvSpPr>
        <p:spPr>
          <a:xfrm>
            <a:off x="347300" y="3734796"/>
            <a:ext cx="5538470" cy="276999"/>
          </a:xfrm>
          <a:prstGeom prst="rect">
            <a:avLst/>
          </a:prstGeom>
        </p:spPr>
        <p:txBody>
          <a:bodyPr wrap="square" lIns="0" tIns="0" rIns="0" bIns="0">
            <a:spAutoFit/>
          </a:bodyPr>
          <a:lstStyle>
            <a:lvl1pPr marL="0" indent="0">
              <a:buNone/>
              <a:defRPr sz="1800" b="0" i="0">
                <a:solidFill>
                  <a:srgbClr val="00874D"/>
                </a:solidFill>
                <a:latin typeface="Aptos" panose="020B0004020202020204" pitchFamily="34" charset="0"/>
                <a:cs typeface="Aptos" panose="020B0004020202020204" pitchFamily="34" charset="0"/>
              </a:defRPr>
            </a:lvl1pPr>
          </a:lstStyle>
          <a:p>
            <a:r>
              <a:rPr lang="en-AU"/>
              <a:t>Click here to add subtitle</a:t>
            </a:r>
            <a:endParaRPr/>
          </a:p>
        </p:txBody>
      </p:sp>
    </p:spTree>
    <p:extLst>
      <p:ext uri="{BB962C8B-B14F-4D97-AF65-F5344CB8AC3E}">
        <p14:creationId xmlns:p14="http://schemas.microsoft.com/office/powerpoint/2010/main" val="2631799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E3E3EB"/>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E46855-CC87-A4F9-4307-B9546D661E93}"/>
              </a:ext>
            </a:extLst>
          </p:cNvPr>
          <p:cNvGrpSpPr/>
          <p:nvPr userDrawn="1"/>
        </p:nvGrpSpPr>
        <p:grpSpPr>
          <a:xfrm>
            <a:off x="6966808" y="-65"/>
            <a:ext cx="5226962" cy="6858065"/>
            <a:chOff x="6966808" y="0"/>
            <a:chExt cx="5226962" cy="6858065"/>
          </a:xfrm>
        </p:grpSpPr>
        <p:grpSp>
          <p:nvGrpSpPr>
            <p:cNvPr id="6" name="object 4">
              <a:extLst>
                <a:ext uri="{FF2B5EF4-FFF2-40B4-BE49-F238E27FC236}">
                  <a16:creationId xmlns:a16="http://schemas.microsoft.com/office/drawing/2014/main" id="{47C63828-A148-707D-7C82-57BD207804BD}"/>
                </a:ext>
              </a:extLst>
            </p:cNvPr>
            <p:cNvGrpSpPr/>
            <p:nvPr/>
          </p:nvGrpSpPr>
          <p:grpSpPr>
            <a:xfrm>
              <a:off x="9003530" y="0"/>
              <a:ext cx="3190240" cy="6858000"/>
              <a:chOff x="9003530" y="0"/>
              <a:chExt cx="3190240" cy="6858000"/>
            </a:xfrm>
          </p:grpSpPr>
          <p:sp>
            <p:nvSpPr>
              <p:cNvPr id="8" name="object 5">
                <a:extLst>
                  <a:ext uri="{FF2B5EF4-FFF2-40B4-BE49-F238E27FC236}">
                    <a16:creationId xmlns:a16="http://schemas.microsoft.com/office/drawing/2014/main" id="{EC9DED1A-C653-EC30-A0CC-CB79607485AE}"/>
                  </a:ext>
                </a:extLst>
              </p:cNvPr>
              <p:cNvSpPr/>
              <p:nvPr/>
            </p:nvSpPr>
            <p:spPr>
              <a:xfrm>
                <a:off x="10560279" y="2162329"/>
                <a:ext cx="1633220" cy="2186305"/>
              </a:xfrm>
              <a:custGeom>
                <a:avLst/>
                <a:gdLst/>
                <a:ahLst/>
                <a:cxnLst/>
                <a:rect l="l" t="t" r="r" b="b"/>
                <a:pathLst>
                  <a:path w="1633220" h="2186304">
                    <a:moveTo>
                      <a:pt x="291084" y="1099873"/>
                    </a:moveTo>
                    <a:lnTo>
                      <a:pt x="2" y="1099873"/>
                    </a:lnTo>
                    <a:lnTo>
                      <a:pt x="1202" y="1147130"/>
                    </a:lnTo>
                    <a:lnTo>
                      <a:pt x="4778" y="1194262"/>
                    </a:lnTo>
                    <a:lnTo>
                      <a:pt x="10668" y="1241111"/>
                    </a:lnTo>
                    <a:lnTo>
                      <a:pt x="18808" y="1287610"/>
                    </a:lnTo>
                    <a:lnTo>
                      <a:pt x="29137" y="1333688"/>
                    </a:lnTo>
                    <a:lnTo>
                      <a:pt x="41594" y="1379278"/>
                    </a:lnTo>
                    <a:lnTo>
                      <a:pt x="56118" y="1424311"/>
                    </a:lnTo>
                    <a:lnTo>
                      <a:pt x="72646" y="1468717"/>
                    </a:lnTo>
                    <a:lnTo>
                      <a:pt x="91118" y="1512429"/>
                    </a:lnTo>
                    <a:lnTo>
                      <a:pt x="111472" y="1555377"/>
                    </a:lnTo>
                    <a:lnTo>
                      <a:pt x="133645" y="1597493"/>
                    </a:lnTo>
                    <a:lnTo>
                      <a:pt x="157577" y="1638707"/>
                    </a:lnTo>
                    <a:lnTo>
                      <a:pt x="183207" y="1678952"/>
                    </a:lnTo>
                    <a:lnTo>
                      <a:pt x="210472" y="1718158"/>
                    </a:lnTo>
                    <a:lnTo>
                      <a:pt x="239310" y="1756257"/>
                    </a:lnTo>
                    <a:lnTo>
                      <a:pt x="269662" y="1793180"/>
                    </a:lnTo>
                    <a:lnTo>
                      <a:pt x="301464" y="1828857"/>
                    </a:lnTo>
                    <a:lnTo>
                      <a:pt x="334655" y="1863222"/>
                    </a:lnTo>
                    <a:lnTo>
                      <a:pt x="369175" y="1896203"/>
                    </a:lnTo>
                    <a:lnTo>
                      <a:pt x="404960" y="1927734"/>
                    </a:lnTo>
                    <a:lnTo>
                      <a:pt x="441950" y="1957745"/>
                    </a:lnTo>
                    <a:lnTo>
                      <a:pt x="480084" y="1986167"/>
                    </a:lnTo>
                    <a:lnTo>
                      <a:pt x="519299" y="2012932"/>
                    </a:lnTo>
                    <a:lnTo>
                      <a:pt x="559534" y="2037971"/>
                    </a:lnTo>
                    <a:lnTo>
                      <a:pt x="600728" y="2061215"/>
                    </a:lnTo>
                    <a:lnTo>
                      <a:pt x="642819" y="2082595"/>
                    </a:lnTo>
                    <a:lnTo>
                      <a:pt x="685745" y="2102043"/>
                    </a:lnTo>
                    <a:lnTo>
                      <a:pt x="729445" y="2119490"/>
                    </a:lnTo>
                    <a:lnTo>
                      <a:pt x="773858" y="2134867"/>
                    </a:lnTo>
                    <a:lnTo>
                      <a:pt x="818921" y="2148106"/>
                    </a:lnTo>
                    <a:lnTo>
                      <a:pt x="867295" y="2160217"/>
                    </a:lnTo>
                    <a:lnTo>
                      <a:pt x="916174" y="2170012"/>
                    </a:lnTo>
                    <a:lnTo>
                      <a:pt x="965456" y="2177500"/>
                    </a:lnTo>
                    <a:lnTo>
                      <a:pt x="1015040" y="2182690"/>
                    </a:lnTo>
                    <a:lnTo>
                      <a:pt x="1064822" y="2185591"/>
                    </a:lnTo>
                    <a:lnTo>
                      <a:pt x="1114700" y="2186213"/>
                    </a:lnTo>
                    <a:lnTo>
                      <a:pt x="1164571" y="2184563"/>
                    </a:lnTo>
                    <a:lnTo>
                      <a:pt x="1214334" y="2180653"/>
                    </a:lnTo>
                    <a:lnTo>
                      <a:pt x="1263887" y="2174490"/>
                    </a:lnTo>
                    <a:lnTo>
                      <a:pt x="1313125" y="2166084"/>
                    </a:lnTo>
                    <a:lnTo>
                      <a:pt x="1361948" y="2155444"/>
                    </a:lnTo>
                    <a:lnTo>
                      <a:pt x="1410253" y="2142579"/>
                    </a:lnTo>
                    <a:lnTo>
                      <a:pt x="1457937" y="2127498"/>
                    </a:lnTo>
                    <a:lnTo>
                      <a:pt x="1504898" y="2110210"/>
                    </a:lnTo>
                    <a:lnTo>
                      <a:pt x="1551034" y="2090725"/>
                    </a:lnTo>
                    <a:lnTo>
                      <a:pt x="1596242" y="2069051"/>
                    </a:lnTo>
                    <a:lnTo>
                      <a:pt x="1632913" y="2049251"/>
                    </a:lnTo>
                    <a:lnTo>
                      <a:pt x="1632913" y="1894695"/>
                    </a:lnTo>
                    <a:lnTo>
                      <a:pt x="1084297" y="1894695"/>
                    </a:lnTo>
                    <a:lnTo>
                      <a:pt x="1036609" y="1892213"/>
                    </a:lnTo>
                    <a:lnTo>
                      <a:pt x="989261" y="1886871"/>
                    </a:lnTo>
                    <a:lnTo>
                      <a:pt x="942451" y="1878646"/>
                    </a:lnTo>
                    <a:lnTo>
                      <a:pt x="896378" y="1867512"/>
                    </a:lnTo>
                    <a:lnTo>
                      <a:pt x="851151" y="1853738"/>
                    </a:lnTo>
                    <a:lnTo>
                      <a:pt x="806836" y="1836959"/>
                    </a:lnTo>
                    <a:lnTo>
                      <a:pt x="763549" y="1817323"/>
                    </a:lnTo>
                    <a:lnTo>
                      <a:pt x="721405" y="1794979"/>
                    </a:lnTo>
                    <a:lnTo>
                      <a:pt x="680523" y="1770078"/>
                    </a:lnTo>
                    <a:lnTo>
                      <a:pt x="641017" y="1742767"/>
                    </a:lnTo>
                    <a:lnTo>
                      <a:pt x="603004" y="1713197"/>
                    </a:lnTo>
                    <a:lnTo>
                      <a:pt x="566601" y="1681516"/>
                    </a:lnTo>
                    <a:lnTo>
                      <a:pt x="531923" y="1647873"/>
                    </a:lnTo>
                    <a:lnTo>
                      <a:pt x="499088" y="1612418"/>
                    </a:lnTo>
                    <a:lnTo>
                      <a:pt x="468210" y="1575299"/>
                    </a:lnTo>
                    <a:lnTo>
                      <a:pt x="439408" y="1536667"/>
                    </a:lnTo>
                    <a:lnTo>
                      <a:pt x="412797" y="1496669"/>
                    </a:lnTo>
                    <a:lnTo>
                      <a:pt x="388493" y="1455456"/>
                    </a:lnTo>
                    <a:lnTo>
                      <a:pt x="366612" y="1413175"/>
                    </a:lnTo>
                    <a:lnTo>
                      <a:pt x="347272" y="1369978"/>
                    </a:lnTo>
                    <a:lnTo>
                      <a:pt x="330588" y="1326011"/>
                    </a:lnTo>
                    <a:lnTo>
                      <a:pt x="316677" y="1281426"/>
                    </a:lnTo>
                    <a:lnTo>
                      <a:pt x="305654" y="1236370"/>
                    </a:lnTo>
                    <a:lnTo>
                      <a:pt x="297637" y="1190993"/>
                    </a:lnTo>
                    <a:lnTo>
                      <a:pt x="292741" y="1145445"/>
                    </a:lnTo>
                    <a:lnTo>
                      <a:pt x="291084" y="1099873"/>
                    </a:lnTo>
                    <a:close/>
                  </a:path>
                  <a:path w="1633220" h="2186304">
                    <a:moveTo>
                      <a:pt x="1632913" y="1694642"/>
                    </a:moveTo>
                    <a:lnTo>
                      <a:pt x="1577120" y="1740834"/>
                    </a:lnTo>
                    <a:lnTo>
                      <a:pt x="1539268" y="1766816"/>
                    </a:lnTo>
                    <a:lnTo>
                      <a:pt x="1499527" y="1790474"/>
                    </a:lnTo>
                    <a:lnTo>
                      <a:pt x="1497723" y="1791465"/>
                    </a:lnTo>
                    <a:lnTo>
                      <a:pt x="1495945" y="1792481"/>
                    </a:lnTo>
                    <a:lnTo>
                      <a:pt x="1454152" y="1814611"/>
                    </a:lnTo>
                    <a:lnTo>
                      <a:pt x="1410909" y="1834107"/>
                    </a:lnTo>
                    <a:lnTo>
                      <a:pt x="1366414" y="1850942"/>
                    </a:lnTo>
                    <a:lnTo>
                      <a:pt x="1320866" y="1865092"/>
                    </a:lnTo>
                    <a:lnTo>
                      <a:pt x="1274464" y="1876532"/>
                    </a:lnTo>
                    <a:lnTo>
                      <a:pt x="1227408" y="1885237"/>
                    </a:lnTo>
                    <a:lnTo>
                      <a:pt x="1179895" y="1891182"/>
                    </a:lnTo>
                    <a:lnTo>
                      <a:pt x="1132125" y="1894343"/>
                    </a:lnTo>
                    <a:lnTo>
                      <a:pt x="1084297" y="1894695"/>
                    </a:lnTo>
                    <a:lnTo>
                      <a:pt x="1632913" y="1894695"/>
                    </a:lnTo>
                    <a:lnTo>
                      <a:pt x="1632913" y="1694642"/>
                    </a:lnTo>
                    <a:close/>
                  </a:path>
                  <a:path w="1633220" h="2186304">
                    <a:moveTo>
                      <a:pt x="2" y="1099873"/>
                    </a:moveTo>
                    <a:close/>
                  </a:path>
                  <a:path w="1633220" h="2186304">
                    <a:moveTo>
                      <a:pt x="1091635" y="0"/>
                    </a:moveTo>
                    <a:lnTo>
                      <a:pt x="1041762" y="1650"/>
                    </a:lnTo>
                    <a:lnTo>
                      <a:pt x="991998" y="5561"/>
                    </a:lnTo>
                    <a:lnTo>
                      <a:pt x="942445" y="11725"/>
                    </a:lnTo>
                    <a:lnTo>
                      <a:pt x="893205" y="20132"/>
                    </a:lnTo>
                    <a:lnTo>
                      <a:pt x="844381" y="30774"/>
                    </a:lnTo>
                    <a:lnTo>
                      <a:pt x="796076" y="43640"/>
                    </a:lnTo>
                    <a:lnTo>
                      <a:pt x="748391" y="58722"/>
                    </a:lnTo>
                    <a:lnTo>
                      <a:pt x="701430" y="76010"/>
                    </a:lnTo>
                    <a:lnTo>
                      <a:pt x="655295" y="95496"/>
                    </a:lnTo>
                    <a:lnTo>
                      <a:pt x="610088" y="117170"/>
                    </a:lnTo>
                    <a:lnTo>
                      <a:pt x="565912" y="141023"/>
                    </a:lnTo>
                    <a:lnTo>
                      <a:pt x="519871" y="168054"/>
                    </a:lnTo>
                    <a:lnTo>
                      <a:pt x="476131" y="196875"/>
                    </a:lnTo>
                    <a:lnTo>
                      <a:pt x="434622" y="227435"/>
                    </a:lnTo>
                    <a:lnTo>
                      <a:pt x="395273" y="259681"/>
                    </a:lnTo>
                    <a:lnTo>
                      <a:pt x="358012" y="293562"/>
                    </a:lnTo>
                    <a:lnTo>
                      <a:pt x="322771" y="329027"/>
                    </a:lnTo>
                    <a:lnTo>
                      <a:pt x="289478" y="366024"/>
                    </a:lnTo>
                    <a:lnTo>
                      <a:pt x="258062" y="404500"/>
                    </a:lnTo>
                    <a:lnTo>
                      <a:pt x="228453" y="444406"/>
                    </a:lnTo>
                    <a:lnTo>
                      <a:pt x="200581" y="485688"/>
                    </a:lnTo>
                    <a:lnTo>
                      <a:pt x="174374" y="528296"/>
                    </a:lnTo>
                    <a:lnTo>
                      <a:pt x="149762" y="572177"/>
                    </a:lnTo>
                    <a:lnTo>
                      <a:pt x="126675" y="617280"/>
                    </a:lnTo>
                    <a:lnTo>
                      <a:pt x="105041" y="663553"/>
                    </a:lnTo>
                    <a:lnTo>
                      <a:pt x="84791" y="710945"/>
                    </a:lnTo>
                    <a:lnTo>
                      <a:pt x="65853" y="759404"/>
                    </a:lnTo>
                    <a:lnTo>
                      <a:pt x="48158" y="808878"/>
                    </a:lnTo>
                    <a:lnTo>
                      <a:pt x="33175" y="857055"/>
                    </a:lnTo>
                    <a:lnTo>
                      <a:pt x="21062" y="905459"/>
                    </a:lnTo>
                    <a:lnTo>
                      <a:pt x="11753" y="954012"/>
                    </a:lnTo>
                    <a:lnTo>
                      <a:pt x="5184" y="1002636"/>
                    </a:lnTo>
                    <a:lnTo>
                      <a:pt x="1288" y="1051253"/>
                    </a:lnTo>
                    <a:lnTo>
                      <a:pt x="2" y="1099873"/>
                    </a:lnTo>
                    <a:lnTo>
                      <a:pt x="291084" y="1099810"/>
                    </a:lnTo>
                    <a:lnTo>
                      <a:pt x="293134" y="1049427"/>
                    </a:lnTo>
                    <a:lnTo>
                      <a:pt x="299250" y="999739"/>
                    </a:lnTo>
                    <a:lnTo>
                      <a:pt x="309404" y="950914"/>
                    </a:lnTo>
                    <a:lnTo>
                      <a:pt x="323570" y="903125"/>
                    </a:lnTo>
                    <a:lnTo>
                      <a:pt x="343860" y="847298"/>
                    </a:lnTo>
                    <a:lnTo>
                      <a:pt x="365503" y="794509"/>
                    </a:lnTo>
                    <a:lnTo>
                      <a:pt x="388547" y="744692"/>
                    </a:lnTo>
                    <a:lnTo>
                      <a:pt x="413041" y="697782"/>
                    </a:lnTo>
                    <a:lnTo>
                      <a:pt x="439034" y="653716"/>
                    </a:lnTo>
                    <a:lnTo>
                      <a:pt x="466576" y="612427"/>
                    </a:lnTo>
                    <a:lnTo>
                      <a:pt x="495714" y="573851"/>
                    </a:lnTo>
                    <a:lnTo>
                      <a:pt x="526498" y="537923"/>
                    </a:lnTo>
                    <a:lnTo>
                      <a:pt x="558977" y="504578"/>
                    </a:lnTo>
                    <a:lnTo>
                      <a:pt x="593199" y="473752"/>
                    </a:lnTo>
                    <a:lnTo>
                      <a:pt x="629215" y="445379"/>
                    </a:lnTo>
                    <a:lnTo>
                      <a:pt x="667071" y="419395"/>
                    </a:lnTo>
                    <a:lnTo>
                      <a:pt x="706818" y="395735"/>
                    </a:lnTo>
                    <a:lnTo>
                      <a:pt x="708596" y="394757"/>
                    </a:lnTo>
                    <a:lnTo>
                      <a:pt x="710387" y="393728"/>
                    </a:lnTo>
                    <a:lnTo>
                      <a:pt x="752177" y="371597"/>
                    </a:lnTo>
                    <a:lnTo>
                      <a:pt x="795419" y="352102"/>
                    </a:lnTo>
                    <a:lnTo>
                      <a:pt x="839913" y="335267"/>
                    </a:lnTo>
                    <a:lnTo>
                      <a:pt x="885460" y="321117"/>
                    </a:lnTo>
                    <a:lnTo>
                      <a:pt x="931862" y="309677"/>
                    </a:lnTo>
                    <a:lnTo>
                      <a:pt x="978919" y="300972"/>
                    </a:lnTo>
                    <a:lnTo>
                      <a:pt x="1026432" y="295026"/>
                    </a:lnTo>
                    <a:lnTo>
                      <a:pt x="1074203" y="291865"/>
                    </a:lnTo>
                    <a:lnTo>
                      <a:pt x="1632913" y="291513"/>
                    </a:lnTo>
                    <a:lnTo>
                      <a:pt x="1632913" y="140433"/>
                    </a:lnTo>
                    <a:lnTo>
                      <a:pt x="1563499" y="103629"/>
                    </a:lnTo>
                    <a:lnTo>
                      <a:pt x="1520576" y="84178"/>
                    </a:lnTo>
                    <a:lnTo>
                      <a:pt x="1476880" y="66727"/>
                    </a:lnTo>
                    <a:lnTo>
                      <a:pt x="1432471" y="51346"/>
                    </a:lnTo>
                    <a:lnTo>
                      <a:pt x="1387411" y="38103"/>
                    </a:lnTo>
                    <a:lnTo>
                      <a:pt x="1339039" y="25992"/>
                    </a:lnTo>
                    <a:lnTo>
                      <a:pt x="1290161" y="16197"/>
                    </a:lnTo>
                    <a:lnTo>
                      <a:pt x="1240879" y="8710"/>
                    </a:lnTo>
                    <a:lnTo>
                      <a:pt x="1191296" y="3520"/>
                    </a:lnTo>
                    <a:lnTo>
                      <a:pt x="1141514" y="620"/>
                    </a:lnTo>
                    <a:lnTo>
                      <a:pt x="1091635" y="0"/>
                    </a:lnTo>
                    <a:close/>
                  </a:path>
                  <a:path w="1633220" h="2186304">
                    <a:moveTo>
                      <a:pt x="1632913" y="291513"/>
                    </a:moveTo>
                    <a:lnTo>
                      <a:pt x="1122032" y="291513"/>
                    </a:lnTo>
                    <a:lnTo>
                      <a:pt x="1169721" y="293996"/>
                    </a:lnTo>
                    <a:lnTo>
                      <a:pt x="1217070" y="299337"/>
                    </a:lnTo>
                    <a:lnTo>
                      <a:pt x="1263881" y="307562"/>
                    </a:lnTo>
                    <a:lnTo>
                      <a:pt x="1309954" y="318696"/>
                    </a:lnTo>
                    <a:lnTo>
                      <a:pt x="1355180" y="332477"/>
                    </a:lnTo>
                    <a:lnTo>
                      <a:pt x="1399495" y="349263"/>
                    </a:lnTo>
                    <a:lnTo>
                      <a:pt x="1442783" y="368905"/>
                    </a:lnTo>
                    <a:lnTo>
                      <a:pt x="1484925" y="391254"/>
                    </a:lnTo>
                    <a:lnTo>
                      <a:pt x="1525807" y="416161"/>
                    </a:lnTo>
                    <a:lnTo>
                      <a:pt x="1565313" y="443477"/>
                    </a:lnTo>
                    <a:lnTo>
                      <a:pt x="1603325" y="473053"/>
                    </a:lnTo>
                    <a:lnTo>
                      <a:pt x="1632913" y="498807"/>
                    </a:lnTo>
                    <a:lnTo>
                      <a:pt x="1632913" y="291513"/>
                    </a:lnTo>
                    <a:close/>
                  </a:path>
                </a:pathLst>
              </a:custGeom>
              <a:solidFill>
                <a:srgbClr val="23A36D"/>
              </a:solidFill>
            </p:spPr>
            <p:txBody>
              <a:bodyPr wrap="square" lIns="0" tIns="0" rIns="0" bIns="0" rtlCol="0"/>
              <a:lstStyle/>
              <a:p>
                <a:endParaRPr/>
              </a:p>
            </p:txBody>
          </p:sp>
          <p:sp>
            <p:nvSpPr>
              <p:cNvPr id="9" name="object 6">
                <a:extLst>
                  <a:ext uri="{FF2B5EF4-FFF2-40B4-BE49-F238E27FC236}">
                    <a16:creationId xmlns:a16="http://schemas.microsoft.com/office/drawing/2014/main" id="{A589E0A1-A600-D399-1BF0-F5B34CA69996}"/>
                  </a:ext>
                </a:extLst>
              </p:cNvPr>
              <p:cNvSpPr/>
              <p:nvPr/>
            </p:nvSpPr>
            <p:spPr>
              <a:xfrm>
                <a:off x="11119348" y="0"/>
                <a:ext cx="1074420" cy="1012825"/>
              </a:xfrm>
              <a:custGeom>
                <a:avLst/>
                <a:gdLst/>
                <a:ahLst/>
                <a:cxnLst/>
                <a:rect l="l" t="t" r="r" b="b"/>
                <a:pathLst>
                  <a:path w="1074420" h="1012825">
                    <a:moveTo>
                      <a:pt x="244144" y="189437"/>
                    </a:moveTo>
                    <a:lnTo>
                      <a:pt x="2" y="189437"/>
                    </a:lnTo>
                    <a:lnTo>
                      <a:pt x="1549" y="236137"/>
                    </a:lnTo>
                    <a:lnTo>
                      <a:pt x="6134" y="282598"/>
                    </a:lnTo>
                    <a:lnTo>
                      <a:pt x="13652" y="328641"/>
                    </a:lnTo>
                    <a:lnTo>
                      <a:pt x="23999" y="374151"/>
                    </a:lnTo>
                    <a:lnTo>
                      <a:pt x="37072" y="419011"/>
                    </a:lnTo>
                    <a:lnTo>
                      <a:pt x="52767" y="463106"/>
                    </a:lnTo>
                    <a:lnTo>
                      <a:pt x="70981" y="506322"/>
                    </a:lnTo>
                    <a:lnTo>
                      <a:pt x="91610" y="548541"/>
                    </a:lnTo>
                    <a:lnTo>
                      <a:pt x="114551" y="589648"/>
                    </a:lnTo>
                    <a:lnTo>
                      <a:pt x="139700" y="629529"/>
                    </a:lnTo>
                    <a:lnTo>
                      <a:pt x="166954" y="668067"/>
                    </a:lnTo>
                    <a:lnTo>
                      <a:pt x="196209" y="705146"/>
                    </a:lnTo>
                    <a:lnTo>
                      <a:pt x="227362" y="740651"/>
                    </a:lnTo>
                    <a:lnTo>
                      <a:pt x="260310" y="774467"/>
                    </a:lnTo>
                    <a:lnTo>
                      <a:pt x="294948" y="806478"/>
                    </a:lnTo>
                    <a:lnTo>
                      <a:pt x="331174" y="836568"/>
                    </a:lnTo>
                    <a:lnTo>
                      <a:pt x="368884" y="864621"/>
                    </a:lnTo>
                    <a:lnTo>
                      <a:pt x="407974" y="890523"/>
                    </a:lnTo>
                    <a:lnTo>
                      <a:pt x="448341" y="914157"/>
                    </a:lnTo>
                    <a:lnTo>
                      <a:pt x="489881" y="935409"/>
                    </a:lnTo>
                    <a:lnTo>
                      <a:pt x="532492" y="954161"/>
                    </a:lnTo>
                    <a:lnTo>
                      <a:pt x="576069" y="970299"/>
                    </a:lnTo>
                    <a:lnTo>
                      <a:pt x="620509" y="983707"/>
                    </a:lnTo>
                    <a:lnTo>
                      <a:pt x="668520" y="995354"/>
                    </a:lnTo>
                    <a:lnTo>
                      <a:pt x="717146" y="1004003"/>
                    </a:lnTo>
                    <a:lnTo>
                      <a:pt x="766213" y="1009670"/>
                    </a:lnTo>
                    <a:lnTo>
                      <a:pt x="815548" y="1012371"/>
                    </a:lnTo>
                    <a:lnTo>
                      <a:pt x="864977" y="1012120"/>
                    </a:lnTo>
                    <a:lnTo>
                      <a:pt x="914327" y="1008934"/>
                    </a:lnTo>
                    <a:lnTo>
                      <a:pt x="963425" y="1002828"/>
                    </a:lnTo>
                    <a:lnTo>
                      <a:pt x="1012095" y="993817"/>
                    </a:lnTo>
                    <a:lnTo>
                      <a:pt x="1060165" y="981916"/>
                    </a:lnTo>
                    <a:lnTo>
                      <a:pt x="1073844" y="977643"/>
                    </a:lnTo>
                    <a:lnTo>
                      <a:pt x="1073844" y="768280"/>
                    </a:lnTo>
                    <a:lnTo>
                      <a:pt x="833831" y="768280"/>
                    </a:lnTo>
                    <a:lnTo>
                      <a:pt x="783683" y="766000"/>
                    </a:lnTo>
                    <a:lnTo>
                      <a:pt x="734084" y="759375"/>
                    </a:lnTo>
                    <a:lnTo>
                      <a:pt x="685469" y="748351"/>
                    </a:lnTo>
                    <a:lnTo>
                      <a:pt x="640277" y="733970"/>
                    </a:lnTo>
                    <a:lnTo>
                      <a:pt x="596406" y="715532"/>
                    </a:lnTo>
                    <a:lnTo>
                      <a:pt x="554077" y="693319"/>
                    </a:lnTo>
                    <a:lnTo>
                      <a:pt x="513508" y="667614"/>
                    </a:lnTo>
                    <a:lnTo>
                      <a:pt x="474921" y="638699"/>
                    </a:lnTo>
                    <a:lnTo>
                      <a:pt x="438536" y="606855"/>
                    </a:lnTo>
                    <a:lnTo>
                      <a:pt x="404571" y="572365"/>
                    </a:lnTo>
                    <a:lnTo>
                      <a:pt x="373248" y="535512"/>
                    </a:lnTo>
                    <a:lnTo>
                      <a:pt x="344786" y="496576"/>
                    </a:lnTo>
                    <a:lnTo>
                      <a:pt x="319405" y="455841"/>
                    </a:lnTo>
                    <a:lnTo>
                      <a:pt x="297325" y="413588"/>
                    </a:lnTo>
                    <a:lnTo>
                      <a:pt x="278767" y="370100"/>
                    </a:lnTo>
                    <a:lnTo>
                      <a:pt x="263949" y="325659"/>
                    </a:lnTo>
                    <a:lnTo>
                      <a:pt x="253093" y="280546"/>
                    </a:lnTo>
                    <a:lnTo>
                      <a:pt x="246418" y="235045"/>
                    </a:lnTo>
                    <a:lnTo>
                      <a:pt x="244144" y="189437"/>
                    </a:lnTo>
                    <a:close/>
                  </a:path>
                  <a:path w="1074420" h="1012825">
                    <a:moveTo>
                      <a:pt x="1073844" y="717885"/>
                    </a:moveTo>
                    <a:lnTo>
                      <a:pt x="1031182" y="735035"/>
                    </a:lnTo>
                    <a:lnTo>
                      <a:pt x="983203" y="749593"/>
                    </a:lnTo>
                    <a:lnTo>
                      <a:pt x="934028" y="760022"/>
                    </a:lnTo>
                    <a:lnTo>
                      <a:pt x="884092" y="766269"/>
                    </a:lnTo>
                    <a:lnTo>
                      <a:pt x="833831" y="768280"/>
                    </a:lnTo>
                    <a:lnTo>
                      <a:pt x="1073844" y="768280"/>
                    </a:lnTo>
                    <a:lnTo>
                      <a:pt x="1073844" y="717885"/>
                    </a:lnTo>
                    <a:close/>
                  </a:path>
                  <a:path w="1074420" h="1012825">
                    <a:moveTo>
                      <a:pt x="2" y="189437"/>
                    </a:moveTo>
                    <a:close/>
                  </a:path>
                  <a:path w="1074420" h="1012825">
                    <a:moveTo>
                      <a:pt x="285193" y="0"/>
                    </a:moveTo>
                    <a:lnTo>
                      <a:pt x="27303" y="0"/>
                    </a:lnTo>
                    <a:lnTo>
                      <a:pt x="20275" y="23770"/>
                    </a:lnTo>
                    <a:lnTo>
                      <a:pt x="8904" y="78918"/>
                    </a:lnTo>
                    <a:lnTo>
                      <a:pt x="2202" y="134185"/>
                    </a:lnTo>
                    <a:lnTo>
                      <a:pt x="2" y="189437"/>
                    </a:lnTo>
                    <a:lnTo>
                      <a:pt x="244145" y="189373"/>
                    </a:lnTo>
                    <a:lnTo>
                      <a:pt x="245615" y="153160"/>
                    </a:lnTo>
                    <a:lnTo>
                      <a:pt x="250010" y="117434"/>
                    </a:lnTo>
                    <a:lnTo>
                      <a:pt x="257308" y="82337"/>
                    </a:lnTo>
                    <a:lnTo>
                      <a:pt x="267487" y="47997"/>
                    </a:lnTo>
                    <a:lnTo>
                      <a:pt x="285193" y="0"/>
                    </a:lnTo>
                    <a:close/>
                  </a:path>
                </a:pathLst>
              </a:custGeom>
              <a:solidFill>
                <a:srgbClr val="D1DEC7"/>
              </a:solidFill>
            </p:spPr>
            <p:txBody>
              <a:bodyPr wrap="square" lIns="0" tIns="0" rIns="0" bIns="0" rtlCol="0"/>
              <a:lstStyle/>
              <a:p>
                <a:endParaRPr/>
              </a:p>
            </p:txBody>
          </p:sp>
          <p:sp>
            <p:nvSpPr>
              <p:cNvPr id="10" name="object 7">
                <a:extLst>
                  <a:ext uri="{FF2B5EF4-FFF2-40B4-BE49-F238E27FC236}">
                    <a16:creationId xmlns:a16="http://schemas.microsoft.com/office/drawing/2014/main" id="{1E5C2538-C133-FA85-4A08-E8D3CFBA5862}"/>
                  </a:ext>
                </a:extLst>
              </p:cNvPr>
              <p:cNvSpPr/>
              <p:nvPr/>
            </p:nvSpPr>
            <p:spPr>
              <a:xfrm>
                <a:off x="10038991" y="808317"/>
                <a:ext cx="1417320" cy="1425575"/>
              </a:xfrm>
              <a:custGeom>
                <a:avLst/>
                <a:gdLst/>
                <a:ahLst/>
                <a:cxnLst/>
                <a:rect l="l" t="t" r="r" b="b"/>
                <a:pathLst>
                  <a:path w="1417320" h="1425575">
                    <a:moveTo>
                      <a:pt x="708646" y="0"/>
                    </a:moveTo>
                    <a:lnTo>
                      <a:pt x="663776" y="1820"/>
                    </a:lnTo>
                    <a:lnTo>
                      <a:pt x="619061" y="6298"/>
                    </a:lnTo>
                    <a:lnTo>
                      <a:pt x="574664" y="13391"/>
                    </a:lnTo>
                    <a:lnTo>
                      <a:pt x="530754" y="23061"/>
                    </a:lnTo>
                    <a:lnTo>
                      <a:pt x="487495" y="35265"/>
                    </a:lnTo>
                    <a:lnTo>
                      <a:pt x="445053" y="49964"/>
                    </a:lnTo>
                    <a:lnTo>
                      <a:pt x="403593" y="67116"/>
                    </a:lnTo>
                    <a:lnTo>
                      <a:pt x="363283" y="86681"/>
                    </a:lnTo>
                    <a:lnTo>
                      <a:pt x="324287" y="108618"/>
                    </a:lnTo>
                    <a:lnTo>
                      <a:pt x="286771" y="132886"/>
                    </a:lnTo>
                    <a:lnTo>
                      <a:pt x="250901" y="159446"/>
                    </a:lnTo>
                    <a:lnTo>
                      <a:pt x="216843" y="188256"/>
                    </a:lnTo>
                    <a:lnTo>
                      <a:pt x="184762" y="219275"/>
                    </a:lnTo>
                    <a:lnTo>
                      <a:pt x="154825" y="252463"/>
                    </a:lnTo>
                    <a:lnTo>
                      <a:pt x="127196" y="287779"/>
                    </a:lnTo>
                    <a:lnTo>
                      <a:pt x="102043" y="325182"/>
                    </a:lnTo>
                    <a:lnTo>
                      <a:pt x="79530" y="364633"/>
                    </a:lnTo>
                    <a:lnTo>
                      <a:pt x="59824" y="406089"/>
                    </a:lnTo>
                    <a:lnTo>
                      <a:pt x="43090" y="449511"/>
                    </a:lnTo>
                    <a:lnTo>
                      <a:pt x="27486" y="500552"/>
                    </a:lnTo>
                    <a:lnTo>
                      <a:pt x="15411" y="551991"/>
                    </a:lnTo>
                    <a:lnTo>
                      <a:pt x="6829" y="603647"/>
                    </a:lnTo>
                    <a:lnTo>
                      <a:pt x="1704" y="655337"/>
                    </a:lnTo>
                    <a:lnTo>
                      <a:pt x="0" y="706902"/>
                    </a:lnTo>
                    <a:lnTo>
                      <a:pt x="1452" y="754401"/>
                    </a:lnTo>
                    <a:lnTo>
                      <a:pt x="5795" y="801498"/>
                    </a:lnTo>
                    <a:lnTo>
                      <a:pt x="12998" y="848020"/>
                    </a:lnTo>
                    <a:lnTo>
                      <a:pt x="23034" y="893824"/>
                    </a:lnTo>
                    <a:lnTo>
                      <a:pt x="35876" y="938763"/>
                    </a:lnTo>
                    <a:lnTo>
                      <a:pt x="51495" y="982693"/>
                    </a:lnTo>
                    <a:lnTo>
                      <a:pt x="69864" y="1025469"/>
                    </a:lnTo>
                    <a:lnTo>
                      <a:pt x="90954" y="1066945"/>
                    </a:lnTo>
                    <a:lnTo>
                      <a:pt x="114738" y="1106976"/>
                    </a:lnTo>
                    <a:lnTo>
                      <a:pt x="141189" y="1145417"/>
                    </a:lnTo>
                    <a:lnTo>
                      <a:pt x="170278" y="1182123"/>
                    </a:lnTo>
                    <a:lnTo>
                      <a:pt x="201978" y="1216949"/>
                    </a:lnTo>
                    <a:lnTo>
                      <a:pt x="236260" y="1249750"/>
                    </a:lnTo>
                    <a:lnTo>
                      <a:pt x="273097" y="1280379"/>
                    </a:lnTo>
                    <a:lnTo>
                      <a:pt x="312461" y="1308693"/>
                    </a:lnTo>
                    <a:lnTo>
                      <a:pt x="354325" y="1334546"/>
                    </a:lnTo>
                    <a:lnTo>
                      <a:pt x="398660" y="1357792"/>
                    </a:lnTo>
                    <a:lnTo>
                      <a:pt x="445439" y="1378288"/>
                    </a:lnTo>
                    <a:lnTo>
                      <a:pt x="487748" y="1393263"/>
                    </a:lnTo>
                    <a:lnTo>
                      <a:pt x="530900" y="1405338"/>
                    </a:lnTo>
                    <a:lnTo>
                      <a:pt x="574727" y="1414553"/>
                    </a:lnTo>
                    <a:lnTo>
                      <a:pt x="619064" y="1420948"/>
                    </a:lnTo>
                    <a:lnTo>
                      <a:pt x="663745" y="1424565"/>
                    </a:lnTo>
                    <a:lnTo>
                      <a:pt x="708605" y="1425443"/>
                    </a:lnTo>
                    <a:lnTo>
                      <a:pt x="753476" y="1423624"/>
                    </a:lnTo>
                    <a:lnTo>
                      <a:pt x="798194" y="1419149"/>
                    </a:lnTo>
                    <a:lnTo>
                      <a:pt x="842593" y="1412057"/>
                    </a:lnTo>
                    <a:lnTo>
                      <a:pt x="886507" y="1402389"/>
                    </a:lnTo>
                    <a:lnTo>
                      <a:pt x="929770" y="1390187"/>
                    </a:lnTo>
                    <a:lnTo>
                      <a:pt x="972215" y="1375491"/>
                    </a:lnTo>
                    <a:lnTo>
                      <a:pt x="1013678" y="1358340"/>
                    </a:lnTo>
                    <a:lnTo>
                      <a:pt x="1053993" y="1338777"/>
                    </a:lnTo>
                    <a:lnTo>
                      <a:pt x="1092993" y="1316842"/>
                    </a:lnTo>
                    <a:lnTo>
                      <a:pt x="1130513" y="1292575"/>
                    </a:lnTo>
                    <a:lnTo>
                      <a:pt x="1166386" y="1266017"/>
                    </a:lnTo>
                    <a:lnTo>
                      <a:pt x="1200448" y="1237208"/>
                    </a:lnTo>
                    <a:lnTo>
                      <a:pt x="1232532" y="1206190"/>
                    </a:lnTo>
                    <a:lnTo>
                      <a:pt x="1262472" y="1173002"/>
                    </a:lnTo>
                    <a:lnTo>
                      <a:pt x="1290103" y="1137687"/>
                    </a:lnTo>
                    <a:lnTo>
                      <a:pt x="1315259" y="1100283"/>
                    </a:lnTo>
                    <a:lnTo>
                      <a:pt x="1337773" y="1060832"/>
                    </a:lnTo>
                    <a:lnTo>
                      <a:pt x="1357480" y="1019375"/>
                    </a:lnTo>
                    <a:lnTo>
                      <a:pt x="1374215" y="975952"/>
                    </a:lnTo>
                    <a:lnTo>
                      <a:pt x="1380672" y="954822"/>
                    </a:lnTo>
                    <a:lnTo>
                      <a:pt x="717804" y="954822"/>
                    </a:lnTo>
                    <a:lnTo>
                      <a:pt x="665438" y="952933"/>
                    </a:lnTo>
                    <a:lnTo>
                      <a:pt x="617447" y="940595"/>
                    </a:lnTo>
                    <a:lnTo>
                      <a:pt x="559181" y="907314"/>
                    </a:lnTo>
                    <a:lnTo>
                      <a:pt x="518666" y="865047"/>
                    </a:lnTo>
                    <a:lnTo>
                      <a:pt x="492710" y="818834"/>
                    </a:lnTo>
                    <a:lnTo>
                      <a:pt x="478121" y="773712"/>
                    </a:lnTo>
                    <a:lnTo>
                      <a:pt x="471708" y="734722"/>
                    </a:lnTo>
                    <a:lnTo>
                      <a:pt x="470281" y="706877"/>
                    </a:lnTo>
                    <a:lnTo>
                      <a:pt x="471405" y="680405"/>
                    </a:lnTo>
                    <a:lnTo>
                      <a:pt x="480301" y="627758"/>
                    </a:lnTo>
                    <a:lnTo>
                      <a:pt x="508438" y="563239"/>
                    </a:lnTo>
                    <a:lnTo>
                      <a:pt x="536459" y="533422"/>
                    </a:lnTo>
                    <a:lnTo>
                      <a:pt x="593267" y="497479"/>
                    </a:lnTo>
                    <a:lnTo>
                      <a:pt x="645664" y="479001"/>
                    </a:lnTo>
                    <a:lnTo>
                      <a:pt x="699486" y="470620"/>
                    </a:lnTo>
                    <a:lnTo>
                      <a:pt x="1375692" y="470620"/>
                    </a:lnTo>
                    <a:lnTo>
                      <a:pt x="1365793" y="442777"/>
                    </a:lnTo>
                    <a:lnTo>
                      <a:pt x="1347423" y="399998"/>
                    </a:lnTo>
                    <a:lnTo>
                      <a:pt x="1326331" y="358518"/>
                    </a:lnTo>
                    <a:lnTo>
                      <a:pt x="1302544" y="318484"/>
                    </a:lnTo>
                    <a:lnTo>
                      <a:pt x="1276091" y="280039"/>
                    </a:lnTo>
                    <a:lnTo>
                      <a:pt x="1247000" y="243330"/>
                    </a:lnTo>
                    <a:lnTo>
                      <a:pt x="1215297" y="208502"/>
                    </a:lnTo>
                    <a:lnTo>
                      <a:pt x="1181012" y="175699"/>
                    </a:lnTo>
                    <a:lnTo>
                      <a:pt x="1144172" y="145067"/>
                    </a:lnTo>
                    <a:lnTo>
                      <a:pt x="1104804" y="116751"/>
                    </a:lnTo>
                    <a:lnTo>
                      <a:pt x="1062937" y="90896"/>
                    </a:lnTo>
                    <a:lnTo>
                      <a:pt x="1018598" y="67647"/>
                    </a:lnTo>
                    <a:lnTo>
                      <a:pt x="971815" y="47150"/>
                    </a:lnTo>
                    <a:lnTo>
                      <a:pt x="929503" y="32175"/>
                    </a:lnTo>
                    <a:lnTo>
                      <a:pt x="886350" y="20100"/>
                    </a:lnTo>
                    <a:lnTo>
                      <a:pt x="842522" y="10886"/>
                    </a:lnTo>
                    <a:lnTo>
                      <a:pt x="798185" y="4492"/>
                    </a:lnTo>
                    <a:lnTo>
                      <a:pt x="753504" y="877"/>
                    </a:lnTo>
                    <a:lnTo>
                      <a:pt x="708646" y="0"/>
                    </a:lnTo>
                    <a:close/>
                  </a:path>
                  <a:path w="1417320" h="1425575">
                    <a:moveTo>
                      <a:pt x="1375692" y="470620"/>
                    </a:moveTo>
                    <a:lnTo>
                      <a:pt x="699486" y="470620"/>
                    </a:lnTo>
                    <a:lnTo>
                      <a:pt x="751836" y="472510"/>
                    </a:lnTo>
                    <a:lnTo>
                      <a:pt x="799819" y="484843"/>
                    </a:lnTo>
                    <a:lnTo>
                      <a:pt x="858101" y="518138"/>
                    </a:lnTo>
                    <a:lnTo>
                      <a:pt x="898624" y="560422"/>
                    </a:lnTo>
                    <a:lnTo>
                      <a:pt x="924584" y="606653"/>
                    </a:lnTo>
                    <a:lnTo>
                      <a:pt x="939173" y="651791"/>
                    </a:lnTo>
                    <a:lnTo>
                      <a:pt x="945585" y="690795"/>
                    </a:lnTo>
                    <a:lnTo>
                      <a:pt x="947012" y="718624"/>
                    </a:lnTo>
                    <a:lnTo>
                      <a:pt x="945894" y="745096"/>
                    </a:lnTo>
                    <a:lnTo>
                      <a:pt x="937004" y="797715"/>
                    </a:lnTo>
                    <a:lnTo>
                      <a:pt x="908870" y="862209"/>
                    </a:lnTo>
                    <a:lnTo>
                      <a:pt x="880855" y="892016"/>
                    </a:lnTo>
                    <a:lnTo>
                      <a:pt x="824038" y="927958"/>
                    </a:lnTo>
                    <a:lnTo>
                      <a:pt x="771640" y="946438"/>
                    </a:lnTo>
                    <a:lnTo>
                      <a:pt x="717804" y="954822"/>
                    </a:lnTo>
                    <a:lnTo>
                      <a:pt x="1380672" y="954822"/>
                    </a:lnTo>
                    <a:lnTo>
                      <a:pt x="1401882" y="873489"/>
                    </a:lnTo>
                    <a:lnTo>
                      <a:pt x="1410465" y="821837"/>
                    </a:lnTo>
                    <a:lnTo>
                      <a:pt x="1415592" y="770153"/>
                    </a:lnTo>
                    <a:lnTo>
                      <a:pt x="1417293" y="718624"/>
                    </a:lnTo>
                    <a:lnTo>
                      <a:pt x="1415840" y="671093"/>
                    </a:lnTo>
                    <a:lnTo>
                      <a:pt x="1411497" y="623992"/>
                    </a:lnTo>
                    <a:lnTo>
                      <a:pt x="1404293" y="577464"/>
                    </a:lnTo>
                    <a:lnTo>
                      <a:pt x="1394256" y="531656"/>
                    </a:lnTo>
                    <a:lnTo>
                      <a:pt x="1381413" y="486712"/>
                    </a:lnTo>
                    <a:lnTo>
                      <a:pt x="1375692" y="470620"/>
                    </a:lnTo>
                    <a:close/>
                  </a:path>
                </a:pathLst>
              </a:custGeom>
              <a:solidFill>
                <a:srgbClr val="F4C21B"/>
              </a:solidFill>
            </p:spPr>
            <p:txBody>
              <a:bodyPr wrap="square" lIns="0" tIns="0" rIns="0" bIns="0" rtlCol="0"/>
              <a:lstStyle/>
              <a:p>
                <a:endParaRPr/>
              </a:p>
            </p:txBody>
          </p:sp>
          <p:sp>
            <p:nvSpPr>
              <p:cNvPr id="11" name="object 8">
                <a:extLst>
                  <a:ext uri="{FF2B5EF4-FFF2-40B4-BE49-F238E27FC236}">
                    <a16:creationId xmlns:a16="http://schemas.microsoft.com/office/drawing/2014/main" id="{AAB18A47-F1F2-EB82-6B8D-B43F791E5B14}"/>
                  </a:ext>
                </a:extLst>
              </p:cNvPr>
              <p:cNvSpPr/>
              <p:nvPr/>
            </p:nvSpPr>
            <p:spPr>
              <a:xfrm>
                <a:off x="9003530" y="3694792"/>
                <a:ext cx="3190240" cy="3163570"/>
              </a:xfrm>
              <a:custGeom>
                <a:avLst/>
                <a:gdLst/>
                <a:ahLst/>
                <a:cxnLst/>
                <a:rect l="l" t="t" r="r" b="b"/>
                <a:pathLst>
                  <a:path w="3190240" h="3163570">
                    <a:moveTo>
                      <a:pt x="915900" y="1179839"/>
                    </a:moveTo>
                    <a:lnTo>
                      <a:pt x="888992" y="1211163"/>
                    </a:lnTo>
                    <a:lnTo>
                      <a:pt x="862504" y="1242692"/>
                    </a:lnTo>
                    <a:lnTo>
                      <a:pt x="836360" y="1274510"/>
                    </a:lnTo>
                    <a:lnTo>
                      <a:pt x="810562" y="1306612"/>
                    </a:lnTo>
                    <a:lnTo>
                      <a:pt x="785112" y="1338994"/>
                    </a:lnTo>
                    <a:lnTo>
                      <a:pt x="760012" y="1371652"/>
                    </a:lnTo>
                    <a:lnTo>
                      <a:pt x="735262" y="1404580"/>
                    </a:lnTo>
                    <a:lnTo>
                      <a:pt x="710865" y="1437775"/>
                    </a:lnTo>
                    <a:lnTo>
                      <a:pt x="686822" y="1471232"/>
                    </a:lnTo>
                    <a:lnTo>
                      <a:pt x="663136" y="1504947"/>
                    </a:lnTo>
                    <a:lnTo>
                      <a:pt x="639806" y="1538915"/>
                    </a:lnTo>
                    <a:lnTo>
                      <a:pt x="616836" y="1573131"/>
                    </a:lnTo>
                    <a:lnTo>
                      <a:pt x="594227" y="1607592"/>
                    </a:lnTo>
                    <a:lnTo>
                      <a:pt x="571980" y="1642293"/>
                    </a:lnTo>
                    <a:lnTo>
                      <a:pt x="550097" y="1677230"/>
                    </a:lnTo>
                    <a:lnTo>
                      <a:pt x="528580" y="1712397"/>
                    </a:lnTo>
                    <a:lnTo>
                      <a:pt x="507430" y="1747791"/>
                    </a:lnTo>
                    <a:lnTo>
                      <a:pt x="486649" y="1783407"/>
                    </a:lnTo>
                    <a:lnTo>
                      <a:pt x="466238" y="1819241"/>
                    </a:lnTo>
                    <a:lnTo>
                      <a:pt x="446200" y="1855288"/>
                    </a:lnTo>
                    <a:lnTo>
                      <a:pt x="426535" y="1891544"/>
                    </a:lnTo>
                    <a:lnTo>
                      <a:pt x="407246" y="1928005"/>
                    </a:lnTo>
                    <a:lnTo>
                      <a:pt x="388334" y="1964665"/>
                    </a:lnTo>
                    <a:lnTo>
                      <a:pt x="369800" y="2001521"/>
                    </a:lnTo>
                    <a:lnTo>
                      <a:pt x="351647" y="2038568"/>
                    </a:lnTo>
                    <a:lnTo>
                      <a:pt x="333876" y="2075802"/>
                    </a:lnTo>
                    <a:lnTo>
                      <a:pt x="316489" y="2113218"/>
                    </a:lnTo>
                    <a:lnTo>
                      <a:pt x="299486" y="2150812"/>
                    </a:lnTo>
                    <a:lnTo>
                      <a:pt x="282871" y="2188579"/>
                    </a:lnTo>
                    <a:lnTo>
                      <a:pt x="266644" y="2226515"/>
                    </a:lnTo>
                    <a:lnTo>
                      <a:pt x="250807" y="2264615"/>
                    </a:lnTo>
                    <a:lnTo>
                      <a:pt x="235361" y="2302876"/>
                    </a:lnTo>
                    <a:lnTo>
                      <a:pt x="220309" y="2341292"/>
                    </a:lnTo>
                    <a:lnTo>
                      <a:pt x="205652" y="2379859"/>
                    </a:lnTo>
                    <a:lnTo>
                      <a:pt x="191392" y="2418574"/>
                    </a:lnTo>
                    <a:lnTo>
                      <a:pt x="177530" y="2457430"/>
                    </a:lnTo>
                    <a:lnTo>
                      <a:pt x="164067" y="2496424"/>
                    </a:lnTo>
                    <a:lnTo>
                      <a:pt x="151006" y="2535552"/>
                    </a:lnTo>
                    <a:lnTo>
                      <a:pt x="138349" y="2574809"/>
                    </a:lnTo>
                    <a:lnTo>
                      <a:pt x="126096" y="2614190"/>
                    </a:lnTo>
                    <a:lnTo>
                      <a:pt x="114249" y="2653691"/>
                    </a:lnTo>
                    <a:lnTo>
                      <a:pt x="102810" y="2693308"/>
                    </a:lnTo>
                    <a:lnTo>
                      <a:pt x="91781" y="2733037"/>
                    </a:lnTo>
                    <a:lnTo>
                      <a:pt x="81163" y="2772872"/>
                    </a:lnTo>
                    <a:lnTo>
                      <a:pt x="70958" y="2812809"/>
                    </a:lnTo>
                    <a:lnTo>
                      <a:pt x="61168" y="2852845"/>
                    </a:lnTo>
                    <a:lnTo>
                      <a:pt x="51794" y="2892973"/>
                    </a:lnTo>
                    <a:lnTo>
                      <a:pt x="42837" y="2933191"/>
                    </a:lnTo>
                    <a:lnTo>
                      <a:pt x="34300" y="2973494"/>
                    </a:lnTo>
                    <a:lnTo>
                      <a:pt x="26184" y="3013877"/>
                    </a:lnTo>
                    <a:lnTo>
                      <a:pt x="18490" y="3054335"/>
                    </a:lnTo>
                    <a:lnTo>
                      <a:pt x="11221" y="3094865"/>
                    </a:lnTo>
                    <a:lnTo>
                      <a:pt x="4378" y="3135462"/>
                    </a:lnTo>
                    <a:lnTo>
                      <a:pt x="0" y="3163207"/>
                    </a:lnTo>
                    <a:lnTo>
                      <a:pt x="1453213" y="3163207"/>
                    </a:lnTo>
                    <a:lnTo>
                      <a:pt x="1463896" y="3121359"/>
                    </a:lnTo>
                    <a:lnTo>
                      <a:pt x="1477063" y="3073636"/>
                    </a:lnTo>
                    <a:lnTo>
                      <a:pt x="1491163" y="3026120"/>
                    </a:lnTo>
                    <a:lnTo>
                      <a:pt x="1506188" y="2978833"/>
                    </a:lnTo>
                    <a:lnTo>
                      <a:pt x="1522134" y="2931796"/>
                    </a:lnTo>
                    <a:lnTo>
                      <a:pt x="1538996" y="2885032"/>
                    </a:lnTo>
                    <a:lnTo>
                      <a:pt x="1556766" y="2838562"/>
                    </a:lnTo>
                    <a:lnTo>
                      <a:pt x="1575440" y="2792410"/>
                    </a:lnTo>
                    <a:lnTo>
                      <a:pt x="1595013" y="2746596"/>
                    </a:lnTo>
                    <a:lnTo>
                      <a:pt x="1615478" y="2701144"/>
                    </a:lnTo>
                    <a:lnTo>
                      <a:pt x="1636829" y="2656075"/>
                    </a:lnTo>
                    <a:lnTo>
                      <a:pt x="1659062" y="2611412"/>
                    </a:lnTo>
                    <a:lnTo>
                      <a:pt x="1682170" y="2567176"/>
                    </a:lnTo>
                    <a:lnTo>
                      <a:pt x="1706148" y="2523390"/>
                    </a:lnTo>
                    <a:lnTo>
                      <a:pt x="1730991" y="2480076"/>
                    </a:lnTo>
                    <a:lnTo>
                      <a:pt x="1756692" y="2437256"/>
                    </a:lnTo>
                    <a:lnTo>
                      <a:pt x="1783245" y="2394951"/>
                    </a:lnTo>
                    <a:lnTo>
                      <a:pt x="1810646" y="2353185"/>
                    </a:lnTo>
                    <a:lnTo>
                      <a:pt x="1838889" y="2311980"/>
                    </a:lnTo>
                    <a:lnTo>
                      <a:pt x="1867968" y="2271356"/>
                    </a:lnTo>
                    <a:lnTo>
                      <a:pt x="1897877" y="2231337"/>
                    </a:lnTo>
                    <a:lnTo>
                      <a:pt x="1928610" y="2191945"/>
                    </a:lnTo>
                    <a:lnTo>
                      <a:pt x="1960163" y="2153202"/>
                    </a:lnTo>
                    <a:lnTo>
                      <a:pt x="1992529" y="2115130"/>
                    </a:lnTo>
                    <a:lnTo>
                      <a:pt x="915900" y="1179839"/>
                    </a:lnTo>
                    <a:close/>
                  </a:path>
                  <a:path w="3190240" h="3163570">
                    <a:moveTo>
                      <a:pt x="3189663" y="0"/>
                    </a:moveTo>
                    <a:lnTo>
                      <a:pt x="3127433" y="6023"/>
                    </a:lnTo>
                    <a:lnTo>
                      <a:pt x="3079844" y="11457"/>
                    </a:lnTo>
                    <a:lnTo>
                      <a:pt x="3032533" y="17532"/>
                    </a:lnTo>
                    <a:lnTo>
                      <a:pt x="2985501" y="24241"/>
                    </a:lnTo>
                    <a:lnTo>
                      <a:pt x="2938752" y="31579"/>
                    </a:lnTo>
                    <a:lnTo>
                      <a:pt x="2892285" y="39542"/>
                    </a:lnTo>
                    <a:lnTo>
                      <a:pt x="2846105" y="48123"/>
                    </a:lnTo>
                    <a:lnTo>
                      <a:pt x="2800212" y="57317"/>
                    </a:lnTo>
                    <a:lnTo>
                      <a:pt x="2754608" y="67119"/>
                    </a:lnTo>
                    <a:lnTo>
                      <a:pt x="2709296" y="77524"/>
                    </a:lnTo>
                    <a:lnTo>
                      <a:pt x="2664277" y="88526"/>
                    </a:lnTo>
                    <a:lnTo>
                      <a:pt x="2619554" y="100119"/>
                    </a:lnTo>
                    <a:lnTo>
                      <a:pt x="2575128" y="112299"/>
                    </a:lnTo>
                    <a:lnTo>
                      <a:pt x="2531002" y="125060"/>
                    </a:lnTo>
                    <a:lnTo>
                      <a:pt x="2487177" y="138396"/>
                    </a:lnTo>
                    <a:lnTo>
                      <a:pt x="2443655" y="152302"/>
                    </a:lnTo>
                    <a:lnTo>
                      <a:pt x="2400439" y="166774"/>
                    </a:lnTo>
                    <a:lnTo>
                      <a:pt x="2357530" y="181804"/>
                    </a:lnTo>
                    <a:lnTo>
                      <a:pt x="2314930" y="197389"/>
                    </a:lnTo>
                    <a:lnTo>
                      <a:pt x="2272642" y="213522"/>
                    </a:lnTo>
                    <a:lnTo>
                      <a:pt x="2230667" y="230199"/>
                    </a:lnTo>
                    <a:lnTo>
                      <a:pt x="2189006" y="247413"/>
                    </a:lnTo>
                    <a:lnTo>
                      <a:pt x="2147664" y="265160"/>
                    </a:lnTo>
                    <a:lnTo>
                      <a:pt x="2106640" y="283434"/>
                    </a:lnTo>
                    <a:lnTo>
                      <a:pt x="2065937" y="302229"/>
                    </a:lnTo>
                    <a:lnTo>
                      <a:pt x="2025558" y="321541"/>
                    </a:lnTo>
                    <a:lnTo>
                      <a:pt x="1985503" y="341364"/>
                    </a:lnTo>
                    <a:lnTo>
                      <a:pt x="1945776" y="361693"/>
                    </a:lnTo>
                    <a:lnTo>
                      <a:pt x="1906377" y="382521"/>
                    </a:lnTo>
                    <a:lnTo>
                      <a:pt x="1867310" y="403845"/>
                    </a:lnTo>
                    <a:lnTo>
                      <a:pt x="1828575" y="425657"/>
                    </a:lnTo>
                    <a:lnTo>
                      <a:pt x="1790176" y="447954"/>
                    </a:lnTo>
                    <a:lnTo>
                      <a:pt x="1752113" y="470730"/>
                    </a:lnTo>
                    <a:lnTo>
                      <a:pt x="1714390" y="493978"/>
                    </a:lnTo>
                    <a:lnTo>
                      <a:pt x="1677007" y="517695"/>
                    </a:lnTo>
                    <a:lnTo>
                      <a:pt x="1639967" y="541874"/>
                    </a:lnTo>
                    <a:lnTo>
                      <a:pt x="1603272" y="566510"/>
                    </a:lnTo>
                    <a:lnTo>
                      <a:pt x="1566923" y="591598"/>
                    </a:lnTo>
                    <a:lnTo>
                      <a:pt x="1530924" y="617133"/>
                    </a:lnTo>
                    <a:lnTo>
                      <a:pt x="1495275" y="643108"/>
                    </a:lnTo>
                    <a:lnTo>
                      <a:pt x="1459978" y="669519"/>
                    </a:lnTo>
                    <a:lnTo>
                      <a:pt x="1425037" y="696359"/>
                    </a:lnTo>
                    <a:lnTo>
                      <a:pt x="1390452" y="723625"/>
                    </a:lnTo>
                    <a:lnTo>
                      <a:pt x="1356226" y="751310"/>
                    </a:lnTo>
                    <a:lnTo>
                      <a:pt x="1322361" y="779410"/>
                    </a:lnTo>
                    <a:lnTo>
                      <a:pt x="1288858" y="807918"/>
                    </a:lnTo>
                    <a:lnTo>
                      <a:pt x="1255719" y="836829"/>
                    </a:lnTo>
                    <a:lnTo>
                      <a:pt x="1222947" y="866138"/>
                    </a:lnTo>
                    <a:lnTo>
                      <a:pt x="1190544" y="895839"/>
                    </a:lnTo>
                    <a:lnTo>
                      <a:pt x="1158511" y="925928"/>
                    </a:lnTo>
                    <a:lnTo>
                      <a:pt x="1126851" y="956398"/>
                    </a:lnTo>
                    <a:lnTo>
                      <a:pt x="1095565" y="987245"/>
                    </a:lnTo>
                    <a:lnTo>
                      <a:pt x="1064655" y="1018463"/>
                    </a:lnTo>
                    <a:lnTo>
                      <a:pt x="1034124" y="1050046"/>
                    </a:lnTo>
                    <a:lnTo>
                      <a:pt x="1003973" y="1081989"/>
                    </a:lnTo>
                    <a:lnTo>
                      <a:pt x="974205" y="1114288"/>
                    </a:lnTo>
                    <a:lnTo>
                      <a:pt x="944821" y="1146935"/>
                    </a:lnTo>
                    <a:lnTo>
                      <a:pt x="915901" y="1179838"/>
                    </a:lnTo>
                    <a:lnTo>
                      <a:pt x="1992567" y="2115079"/>
                    </a:lnTo>
                    <a:lnTo>
                      <a:pt x="2015475" y="2089088"/>
                    </a:lnTo>
                    <a:lnTo>
                      <a:pt x="2039054" y="2063114"/>
                    </a:lnTo>
                    <a:lnTo>
                      <a:pt x="2088243" y="2011346"/>
                    </a:lnTo>
                    <a:lnTo>
                      <a:pt x="2140171" y="1960037"/>
                    </a:lnTo>
                    <a:lnTo>
                      <a:pt x="2194876" y="1909448"/>
                    </a:lnTo>
                    <a:lnTo>
                      <a:pt x="2252394" y="1859841"/>
                    </a:lnTo>
                    <a:lnTo>
                      <a:pt x="2282220" y="1835487"/>
                    </a:lnTo>
                    <a:lnTo>
                      <a:pt x="2312764" y="1811477"/>
                    </a:lnTo>
                    <a:lnTo>
                      <a:pt x="2344030" y="1787843"/>
                    </a:lnTo>
                    <a:lnTo>
                      <a:pt x="2376023" y="1764617"/>
                    </a:lnTo>
                    <a:lnTo>
                      <a:pt x="2408747" y="1741834"/>
                    </a:lnTo>
                    <a:lnTo>
                      <a:pt x="2442207" y="1719524"/>
                    </a:lnTo>
                    <a:lnTo>
                      <a:pt x="2476409" y="1697722"/>
                    </a:lnTo>
                    <a:lnTo>
                      <a:pt x="2511356" y="1676459"/>
                    </a:lnTo>
                    <a:lnTo>
                      <a:pt x="2547053" y="1655768"/>
                    </a:lnTo>
                    <a:lnTo>
                      <a:pt x="2583504" y="1635682"/>
                    </a:lnTo>
                    <a:lnTo>
                      <a:pt x="2620716" y="1616234"/>
                    </a:lnTo>
                    <a:lnTo>
                      <a:pt x="2658691" y="1597456"/>
                    </a:lnTo>
                    <a:lnTo>
                      <a:pt x="2697436" y="1579381"/>
                    </a:lnTo>
                    <a:lnTo>
                      <a:pt x="2736954" y="1562041"/>
                    </a:lnTo>
                    <a:lnTo>
                      <a:pt x="2777250" y="1545470"/>
                    </a:lnTo>
                    <a:lnTo>
                      <a:pt x="2818329" y="1529700"/>
                    </a:lnTo>
                    <a:lnTo>
                      <a:pt x="2860196" y="1514764"/>
                    </a:lnTo>
                    <a:lnTo>
                      <a:pt x="2902855" y="1500694"/>
                    </a:lnTo>
                    <a:lnTo>
                      <a:pt x="2946311" y="1487524"/>
                    </a:lnTo>
                    <a:lnTo>
                      <a:pt x="2990568" y="1475284"/>
                    </a:lnTo>
                    <a:lnTo>
                      <a:pt x="3035632" y="1464010"/>
                    </a:lnTo>
                    <a:lnTo>
                      <a:pt x="3081507" y="1453732"/>
                    </a:lnTo>
                    <a:lnTo>
                      <a:pt x="3128197" y="1444485"/>
                    </a:lnTo>
                    <a:lnTo>
                      <a:pt x="3175707" y="1436299"/>
                    </a:lnTo>
                    <a:lnTo>
                      <a:pt x="3189663" y="1434252"/>
                    </a:lnTo>
                    <a:lnTo>
                      <a:pt x="3189663" y="0"/>
                    </a:lnTo>
                    <a:close/>
                  </a:path>
                </a:pathLst>
              </a:custGeom>
              <a:solidFill>
                <a:srgbClr val="35A66E"/>
              </a:solidFill>
            </p:spPr>
            <p:txBody>
              <a:bodyPr wrap="square" lIns="0" tIns="0" rIns="0" bIns="0" rtlCol="0"/>
              <a:lstStyle/>
              <a:p>
                <a:endParaRPr/>
              </a:p>
            </p:txBody>
          </p:sp>
        </p:grpSp>
        <p:sp>
          <p:nvSpPr>
            <p:cNvPr id="7" name="object 9">
              <a:extLst>
                <a:ext uri="{FF2B5EF4-FFF2-40B4-BE49-F238E27FC236}">
                  <a16:creationId xmlns:a16="http://schemas.microsoft.com/office/drawing/2014/main" id="{47818C62-FD36-DC64-25A0-57AD01901105}"/>
                </a:ext>
              </a:extLst>
            </p:cNvPr>
            <p:cNvSpPr/>
            <p:nvPr/>
          </p:nvSpPr>
          <p:spPr>
            <a:xfrm>
              <a:off x="6966808" y="5907471"/>
              <a:ext cx="1772920" cy="950594"/>
            </a:xfrm>
            <a:custGeom>
              <a:avLst/>
              <a:gdLst/>
              <a:ahLst/>
              <a:cxnLst/>
              <a:rect l="l" t="t" r="r" b="b"/>
              <a:pathLst>
                <a:path w="1772920" h="950595">
                  <a:moveTo>
                    <a:pt x="902715" y="0"/>
                  </a:moveTo>
                  <a:lnTo>
                    <a:pt x="854276" y="586"/>
                  </a:lnTo>
                  <a:lnTo>
                    <a:pt x="805873" y="3614"/>
                  </a:lnTo>
                  <a:lnTo>
                    <a:pt x="757649" y="9065"/>
                  </a:lnTo>
                  <a:lnTo>
                    <a:pt x="709751" y="16920"/>
                  </a:lnTo>
                  <a:lnTo>
                    <a:pt x="662323" y="27161"/>
                  </a:lnTo>
                  <a:lnTo>
                    <a:pt x="615511" y="39770"/>
                  </a:lnTo>
                  <a:lnTo>
                    <a:pt x="569460" y="54728"/>
                  </a:lnTo>
                  <a:lnTo>
                    <a:pt x="524315" y="72018"/>
                  </a:lnTo>
                  <a:lnTo>
                    <a:pt x="480222" y="91621"/>
                  </a:lnTo>
                  <a:lnTo>
                    <a:pt x="437326" y="113518"/>
                  </a:lnTo>
                  <a:lnTo>
                    <a:pt x="395772" y="137691"/>
                  </a:lnTo>
                  <a:lnTo>
                    <a:pt x="355705" y="164123"/>
                  </a:lnTo>
                  <a:lnTo>
                    <a:pt x="317271" y="192794"/>
                  </a:lnTo>
                  <a:lnTo>
                    <a:pt x="280615" y="223686"/>
                  </a:lnTo>
                  <a:lnTo>
                    <a:pt x="245882" y="256782"/>
                  </a:lnTo>
                  <a:lnTo>
                    <a:pt x="213217" y="292062"/>
                  </a:lnTo>
                  <a:lnTo>
                    <a:pt x="183324" y="328781"/>
                  </a:lnTo>
                  <a:lnTo>
                    <a:pt x="155688" y="367571"/>
                  </a:lnTo>
                  <a:lnTo>
                    <a:pt x="130452" y="408411"/>
                  </a:lnTo>
                  <a:lnTo>
                    <a:pt x="107760" y="451282"/>
                  </a:lnTo>
                  <a:lnTo>
                    <a:pt x="87754" y="496164"/>
                  </a:lnTo>
                  <a:lnTo>
                    <a:pt x="69097" y="544460"/>
                  </a:lnTo>
                  <a:lnTo>
                    <a:pt x="52382" y="592817"/>
                  </a:lnTo>
                  <a:lnTo>
                    <a:pt x="37737" y="641245"/>
                  </a:lnTo>
                  <a:lnTo>
                    <a:pt x="25288" y="689754"/>
                  </a:lnTo>
                  <a:lnTo>
                    <a:pt x="15162" y="738355"/>
                  </a:lnTo>
                  <a:lnTo>
                    <a:pt x="7487" y="787058"/>
                  </a:lnTo>
                  <a:lnTo>
                    <a:pt x="2384" y="835963"/>
                  </a:lnTo>
                  <a:lnTo>
                    <a:pt x="117" y="882274"/>
                  </a:lnTo>
                  <a:lnTo>
                    <a:pt x="0" y="885523"/>
                  </a:lnTo>
                  <a:lnTo>
                    <a:pt x="429" y="933888"/>
                  </a:lnTo>
                  <a:lnTo>
                    <a:pt x="1577" y="950528"/>
                  </a:lnTo>
                  <a:lnTo>
                    <a:pt x="238996" y="950528"/>
                  </a:lnTo>
                  <a:lnTo>
                    <a:pt x="237138" y="927549"/>
                  </a:lnTo>
                  <a:lnTo>
                    <a:pt x="236926" y="882274"/>
                  </a:lnTo>
                  <a:lnTo>
                    <a:pt x="240106" y="835874"/>
                  </a:lnTo>
                  <a:lnTo>
                    <a:pt x="246649" y="788509"/>
                  </a:lnTo>
                  <a:lnTo>
                    <a:pt x="256599" y="739801"/>
                  </a:lnTo>
                  <a:lnTo>
                    <a:pt x="269952" y="689732"/>
                  </a:lnTo>
                  <a:lnTo>
                    <a:pt x="286714" y="638193"/>
                  </a:lnTo>
                  <a:lnTo>
                    <a:pt x="306893" y="585076"/>
                  </a:lnTo>
                  <a:lnTo>
                    <a:pt x="323673" y="548220"/>
                  </a:lnTo>
                  <a:lnTo>
                    <a:pt x="343462" y="512864"/>
                  </a:lnTo>
                  <a:lnTo>
                    <a:pt x="366186" y="479127"/>
                  </a:lnTo>
                  <a:lnTo>
                    <a:pt x="391767" y="447129"/>
                  </a:lnTo>
                  <a:lnTo>
                    <a:pt x="213268" y="292011"/>
                  </a:lnTo>
                  <a:lnTo>
                    <a:pt x="612876" y="292011"/>
                  </a:lnTo>
                  <a:lnTo>
                    <a:pt x="616920" y="290195"/>
                  </a:lnTo>
                  <a:lnTo>
                    <a:pt x="661372" y="273801"/>
                  </a:lnTo>
                  <a:lnTo>
                    <a:pt x="707070" y="260337"/>
                  </a:lnTo>
                  <a:lnTo>
                    <a:pt x="753739" y="249858"/>
                  </a:lnTo>
                  <a:lnTo>
                    <a:pt x="801104" y="242418"/>
                  </a:lnTo>
                  <a:lnTo>
                    <a:pt x="848890" y="238069"/>
                  </a:lnTo>
                  <a:lnTo>
                    <a:pt x="896821" y="236867"/>
                  </a:lnTo>
                  <a:lnTo>
                    <a:pt x="1494186" y="236867"/>
                  </a:lnTo>
                  <a:lnTo>
                    <a:pt x="1477910" y="221510"/>
                  </a:lnTo>
                  <a:lnTo>
                    <a:pt x="1440310" y="189769"/>
                  </a:lnTo>
                  <a:lnTo>
                    <a:pt x="1401019" y="160177"/>
                  </a:lnTo>
                  <a:lnTo>
                    <a:pt x="1360140" y="132844"/>
                  </a:lnTo>
                  <a:lnTo>
                    <a:pt x="1317778" y="107876"/>
                  </a:lnTo>
                  <a:lnTo>
                    <a:pt x="1274036" y="85382"/>
                  </a:lnTo>
                  <a:lnTo>
                    <a:pt x="1230550" y="65781"/>
                  </a:lnTo>
                  <a:lnTo>
                    <a:pt x="1185937" y="48767"/>
                  </a:lnTo>
                  <a:lnTo>
                    <a:pt x="1140341" y="34323"/>
                  </a:lnTo>
                  <a:lnTo>
                    <a:pt x="1093909" y="22430"/>
                  </a:lnTo>
                  <a:lnTo>
                    <a:pt x="1046784" y="13069"/>
                  </a:lnTo>
                  <a:lnTo>
                    <a:pt x="999114" y="6223"/>
                  </a:lnTo>
                  <a:lnTo>
                    <a:pt x="951042" y="1872"/>
                  </a:lnTo>
                  <a:lnTo>
                    <a:pt x="902715" y="0"/>
                  </a:lnTo>
                  <a:close/>
                </a:path>
                <a:path w="1772920" h="950595">
                  <a:moveTo>
                    <a:pt x="1494186" y="236867"/>
                  </a:moveTo>
                  <a:lnTo>
                    <a:pt x="896821" y="236867"/>
                  </a:lnTo>
                  <a:lnTo>
                    <a:pt x="944622" y="238865"/>
                  </a:lnTo>
                  <a:lnTo>
                    <a:pt x="992018" y="244117"/>
                  </a:lnTo>
                  <a:lnTo>
                    <a:pt x="1038733" y="252677"/>
                  </a:lnTo>
                  <a:lnTo>
                    <a:pt x="1084492" y="264598"/>
                  </a:lnTo>
                  <a:lnTo>
                    <a:pt x="1129020" y="279936"/>
                  </a:lnTo>
                  <a:lnTo>
                    <a:pt x="1172042" y="298742"/>
                  </a:lnTo>
                  <a:lnTo>
                    <a:pt x="1216281" y="322208"/>
                  </a:lnTo>
                  <a:lnTo>
                    <a:pt x="1258610" y="349290"/>
                  </a:lnTo>
                  <a:lnTo>
                    <a:pt x="1298790" y="379723"/>
                  </a:lnTo>
                  <a:lnTo>
                    <a:pt x="1336582" y="413241"/>
                  </a:lnTo>
                  <a:lnTo>
                    <a:pt x="1371748" y="449577"/>
                  </a:lnTo>
                  <a:lnTo>
                    <a:pt x="1404048" y="488465"/>
                  </a:lnTo>
                  <a:lnTo>
                    <a:pt x="1433244" y="529638"/>
                  </a:lnTo>
                  <a:lnTo>
                    <a:pt x="1459097" y="572831"/>
                  </a:lnTo>
                  <a:lnTo>
                    <a:pt x="1481367" y="617777"/>
                  </a:lnTo>
                  <a:lnTo>
                    <a:pt x="1499816" y="664210"/>
                  </a:lnTo>
                  <a:lnTo>
                    <a:pt x="1500362" y="665785"/>
                  </a:lnTo>
                  <a:lnTo>
                    <a:pt x="1500934" y="667334"/>
                  </a:lnTo>
                  <a:lnTo>
                    <a:pt x="1514588" y="709551"/>
                  </a:lnTo>
                  <a:lnTo>
                    <a:pt x="1524893" y="752369"/>
                  </a:lnTo>
                  <a:lnTo>
                    <a:pt x="1531841" y="795899"/>
                  </a:lnTo>
                  <a:lnTo>
                    <a:pt x="1535424" y="840247"/>
                  </a:lnTo>
                  <a:lnTo>
                    <a:pt x="1535636" y="885523"/>
                  </a:lnTo>
                  <a:lnTo>
                    <a:pt x="1532455" y="931929"/>
                  </a:lnTo>
                  <a:lnTo>
                    <a:pt x="1529886" y="950528"/>
                  </a:lnTo>
                  <a:lnTo>
                    <a:pt x="1768242" y="950528"/>
                  </a:lnTo>
                  <a:lnTo>
                    <a:pt x="1770190" y="931834"/>
                  </a:lnTo>
                  <a:lnTo>
                    <a:pt x="1772457" y="885523"/>
                  </a:lnTo>
                  <a:lnTo>
                    <a:pt x="1772574" y="882274"/>
                  </a:lnTo>
                  <a:lnTo>
                    <a:pt x="1772145" y="833915"/>
                  </a:lnTo>
                  <a:lnTo>
                    <a:pt x="1768753" y="784696"/>
                  </a:lnTo>
                  <a:lnTo>
                    <a:pt x="1762276" y="735323"/>
                  </a:lnTo>
                  <a:lnTo>
                    <a:pt x="1752587" y="685784"/>
                  </a:lnTo>
                  <a:lnTo>
                    <a:pt x="1739561" y="636070"/>
                  </a:lnTo>
                  <a:lnTo>
                    <a:pt x="1723070" y="586168"/>
                  </a:lnTo>
                  <a:lnTo>
                    <a:pt x="1705364" y="539923"/>
                  </a:lnTo>
                  <a:lnTo>
                    <a:pt x="1685032" y="494857"/>
                  </a:lnTo>
                  <a:lnTo>
                    <a:pt x="1662178" y="451081"/>
                  </a:lnTo>
                  <a:lnTo>
                    <a:pt x="1636906" y="408700"/>
                  </a:lnTo>
                  <a:lnTo>
                    <a:pt x="1609320" y="367823"/>
                  </a:lnTo>
                  <a:lnTo>
                    <a:pt x="1579524" y="328558"/>
                  </a:lnTo>
                  <a:lnTo>
                    <a:pt x="1547621" y="291013"/>
                  </a:lnTo>
                  <a:lnTo>
                    <a:pt x="1513715" y="255294"/>
                  </a:lnTo>
                  <a:lnTo>
                    <a:pt x="1494186" y="236867"/>
                  </a:lnTo>
                  <a:close/>
                </a:path>
                <a:path w="1772920" h="950595">
                  <a:moveTo>
                    <a:pt x="612876" y="292011"/>
                  </a:moveTo>
                  <a:lnTo>
                    <a:pt x="213268" y="292011"/>
                  </a:lnTo>
                  <a:lnTo>
                    <a:pt x="391805" y="447091"/>
                  </a:lnTo>
                  <a:lnTo>
                    <a:pt x="422996" y="414243"/>
                  </a:lnTo>
                  <a:lnTo>
                    <a:pt x="457085" y="384003"/>
                  </a:lnTo>
                  <a:lnTo>
                    <a:pt x="493798" y="356424"/>
                  </a:lnTo>
                  <a:lnTo>
                    <a:pt x="532858" y="331561"/>
                  </a:lnTo>
                  <a:lnTo>
                    <a:pt x="573991" y="309467"/>
                  </a:lnTo>
                  <a:lnTo>
                    <a:pt x="612876" y="292011"/>
                  </a:lnTo>
                  <a:close/>
                </a:path>
              </a:pathLst>
            </a:custGeom>
            <a:solidFill>
              <a:srgbClr val="CC732A"/>
            </a:solidFill>
          </p:spPr>
          <p:txBody>
            <a:bodyPr wrap="square" lIns="0" tIns="0" rIns="0" bIns="0" rtlCol="0"/>
            <a:lstStyle/>
            <a:p>
              <a:endParaRPr/>
            </a:p>
          </p:txBody>
        </p:sp>
      </p:grpSp>
    </p:spTree>
    <p:extLst>
      <p:ext uri="{BB962C8B-B14F-4D97-AF65-F5344CB8AC3E}">
        <p14:creationId xmlns:p14="http://schemas.microsoft.com/office/powerpoint/2010/main" val="3183620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081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60507" y="912961"/>
            <a:ext cx="11252068" cy="697413"/>
          </a:xfrm>
        </p:spPr>
        <p:txBody>
          <a:bodyPr/>
          <a:lstStyle>
            <a:lvl1pPr>
              <a:defRPr sz="3000">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79425" y="1901697"/>
            <a:ext cx="11233150" cy="3603622"/>
          </a:xfrm>
        </p:spPr>
        <p:txBody>
          <a:bodyPr numCol="2" spcCol="18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500">
                <a:latin typeface="+mn-lt"/>
              </a:defRPr>
            </a:lvl1pPr>
            <a:lvl2pPr marL="357188" indent="-357188">
              <a:buClr>
                <a:schemeClr val="tx1"/>
              </a:buClr>
              <a:tabLst/>
              <a:defRPr sz="1500">
                <a:latin typeface="+mn-lt"/>
              </a:defRPr>
            </a:lvl2pPr>
            <a:lvl3pPr marL="715963" indent="-358775">
              <a:buClr>
                <a:schemeClr val="tx1"/>
              </a:buClr>
              <a:tabLst/>
              <a:defRPr sz="1500">
                <a:latin typeface="+mn-lt"/>
              </a:defRPr>
            </a:lvl3pPr>
            <a:lvl4pPr marL="1068388" indent="-352425">
              <a:buClr>
                <a:schemeClr val="tx1"/>
              </a:buClr>
              <a:tabLst/>
              <a:defRPr sz="1500">
                <a:latin typeface="+mn-lt"/>
              </a:defRPr>
            </a:lvl4pPr>
            <a:lvl5pPr marL="1427163" indent="-358775">
              <a:buClr>
                <a:schemeClr val="tx1"/>
              </a:buClr>
              <a:tabLst/>
              <a:defRPr sz="15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34CDC96-7D6F-415B-AE30-BBD7A587FA80}"/>
              </a:ext>
            </a:extLst>
          </p:cNvPr>
          <p:cNvSpPr>
            <a:spLocks noGrp="1"/>
          </p:cNvSpPr>
          <p:nvPr>
            <p:ph type="body" sz="quarter" idx="10" hasCustomPrompt="1"/>
          </p:nvPr>
        </p:nvSpPr>
        <p:spPr>
          <a:xfrm>
            <a:off x="479425" y="475959"/>
            <a:ext cx="5811807" cy="216250"/>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3DD215FB-B10D-4505-8C30-624F960FC4EB}"/>
              </a:ext>
            </a:extLst>
          </p:cNvPr>
          <p:cNvSpPr>
            <a:spLocks noGrp="1"/>
          </p:cNvSpPr>
          <p:nvPr>
            <p:ph type="body" sz="quarter" idx="11" hasCustomPrompt="1"/>
          </p:nvPr>
        </p:nvSpPr>
        <p:spPr>
          <a:xfrm>
            <a:off x="2072975" y="6492874"/>
            <a:ext cx="5511800" cy="148919"/>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3039708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54F029-E385-4E1B-9A28-CD971EC0A7E5}"/>
              </a:ext>
            </a:extLst>
          </p:cNvPr>
          <p:cNvSpPr>
            <a:spLocks noGrp="1"/>
          </p:cNvSpPr>
          <p:nvPr>
            <p:ph type="body" sz="quarter" idx="11" hasCustomPrompt="1"/>
          </p:nvPr>
        </p:nvSpPr>
        <p:spPr>
          <a:xfrm>
            <a:off x="479425" y="474927"/>
            <a:ext cx="4554537" cy="208535"/>
          </a:xfrm>
        </p:spPr>
        <p:txBody>
          <a:bodyPr/>
          <a:lstStyle>
            <a:lvl1pPr>
              <a:defRPr sz="1300"/>
            </a:lvl1pPr>
            <a:lvl2pPr>
              <a:defRPr sz="1300"/>
            </a:lvl2pPr>
            <a:lvl3pPr>
              <a:defRPr sz="1300"/>
            </a:lvl3pPr>
            <a:lvl4pPr>
              <a:defRPr sz="1300"/>
            </a:lvl4pPr>
            <a:lvl5pPr>
              <a:defRPr sz="1300"/>
            </a:lvl5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983504"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7983504" cy="1151266"/>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9" name="Picture 8">
            <a:extLst>
              <a:ext uri="{FF2B5EF4-FFF2-40B4-BE49-F238E27FC236}">
                <a16:creationId xmlns:a16="http://schemas.microsoft.com/office/drawing/2014/main" id="{0430717C-81EC-824A-B1FE-E77CED64F85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97059" y="430785"/>
            <a:ext cx="2106121" cy="943970"/>
          </a:xfrm>
          <a:prstGeom prst="rect">
            <a:avLst/>
          </a:prstGeom>
        </p:spPr>
      </p:pic>
      <p:sp>
        <p:nvSpPr>
          <p:cNvPr id="12" name="Text Placeholder 11">
            <a:extLst>
              <a:ext uri="{FF2B5EF4-FFF2-40B4-BE49-F238E27FC236}">
                <a16:creationId xmlns:a16="http://schemas.microsoft.com/office/drawing/2014/main" id="{C6E49FA4-8568-414E-A249-4A3DF6C2AC66}"/>
              </a:ext>
            </a:extLst>
          </p:cNvPr>
          <p:cNvSpPr>
            <a:spLocks noGrp="1"/>
          </p:cNvSpPr>
          <p:nvPr>
            <p:ph type="body" sz="quarter" idx="10"/>
          </p:nvPr>
        </p:nvSpPr>
        <p:spPr>
          <a:xfrm>
            <a:off x="8601075" y="5038505"/>
            <a:ext cx="3111500"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spTree>
    <p:extLst>
      <p:ext uri="{BB962C8B-B14F-4D97-AF65-F5344CB8AC3E}">
        <p14:creationId xmlns:p14="http://schemas.microsoft.com/office/powerpoint/2010/main" val="992831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l="21000" b="21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13854C-E344-497A-8368-2A164627B22E}"/>
              </a:ext>
            </a:extLst>
          </p:cNvPr>
          <p:cNvSpPr>
            <a:spLocks noGrp="1"/>
          </p:cNvSpPr>
          <p:nvPr>
            <p:ph type="body" sz="quarter" idx="12" hasCustomPrompt="1"/>
          </p:nvPr>
        </p:nvSpPr>
        <p:spPr>
          <a:xfrm>
            <a:off x="479425" y="476580"/>
            <a:ext cx="3660775" cy="266700"/>
          </a:xfrm>
        </p:spPr>
        <p:txBody>
          <a:bodyPr/>
          <a:lstStyle>
            <a:lvl1pPr>
              <a:defRPr sz="1300"/>
            </a:lvl1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315046"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5629187" cy="925357"/>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9" name="Picture 8">
            <a:extLst>
              <a:ext uri="{FF2B5EF4-FFF2-40B4-BE49-F238E27FC236}">
                <a16:creationId xmlns:a16="http://schemas.microsoft.com/office/drawing/2014/main" id="{0430717C-81EC-824A-B1FE-E77CED64F85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92073" y="5499530"/>
            <a:ext cx="2106121" cy="943970"/>
          </a:xfrm>
          <a:prstGeom prst="rect">
            <a:avLst/>
          </a:prstGeom>
        </p:spPr>
      </p:pic>
      <p:sp>
        <p:nvSpPr>
          <p:cNvPr id="12" name="Text Placeholder 11">
            <a:extLst>
              <a:ext uri="{FF2B5EF4-FFF2-40B4-BE49-F238E27FC236}">
                <a16:creationId xmlns:a16="http://schemas.microsoft.com/office/drawing/2014/main" id="{C6E49FA4-8568-414E-A249-4A3DF6C2AC66}"/>
              </a:ext>
            </a:extLst>
          </p:cNvPr>
          <p:cNvSpPr>
            <a:spLocks noGrp="1"/>
          </p:cNvSpPr>
          <p:nvPr>
            <p:ph type="body" sz="quarter" idx="10"/>
          </p:nvPr>
        </p:nvSpPr>
        <p:spPr>
          <a:xfrm>
            <a:off x="479424" y="3203091"/>
            <a:ext cx="5616575"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spTree>
    <p:extLst>
      <p:ext uri="{BB962C8B-B14F-4D97-AF65-F5344CB8AC3E}">
        <p14:creationId xmlns:p14="http://schemas.microsoft.com/office/powerpoint/2010/main" val="1520600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B741E0-01B4-49BA-B0EF-EFA58889EEDF}"/>
              </a:ext>
            </a:extLst>
          </p:cNvPr>
          <p:cNvSpPr>
            <a:spLocks noGrp="1"/>
          </p:cNvSpPr>
          <p:nvPr>
            <p:ph type="body" sz="quarter" idx="12" hasCustomPrompt="1"/>
          </p:nvPr>
        </p:nvSpPr>
        <p:spPr>
          <a:xfrm>
            <a:off x="479425" y="480531"/>
            <a:ext cx="4554537" cy="202931"/>
          </a:xfrm>
        </p:spPr>
        <p:txBody>
          <a:bodyPr/>
          <a:lstStyle>
            <a:lvl1pPr>
              <a:defRPr sz="1300"/>
            </a:lvl1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315046"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5629187" cy="925357"/>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C6E49FA4-8568-414E-A249-4A3DF6C2AC66}"/>
              </a:ext>
            </a:extLst>
          </p:cNvPr>
          <p:cNvSpPr>
            <a:spLocks noGrp="1"/>
          </p:cNvSpPr>
          <p:nvPr>
            <p:ph type="body" sz="quarter" idx="10"/>
          </p:nvPr>
        </p:nvSpPr>
        <p:spPr>
          <a:xfrm>
            <a:off x="479424" y="3203091"/>
            <a:ext cx="5616575"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pic>
        <p:nvPicPr>
          <p:cNvPr id="7" name="Picture 6">
            <a:extLst>
              <a:ext uri="{FF2B5EF4-FFF2-40B4-BE49-F238E27FC236}">
                <a16:creationId xmlns:a16="http://schemas.microsoft.com/office/drawing/2014/main" id="{2651C93C-134E-C844-BBBA-6646B2082B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92073" y="5499530"/>
            <a:ext cx="2106121" cy="943970"/>
          </a:xfrm>
          <a:prstGeom prst="rect">
            <a:avLst/>
          </a:prstGeom>
        </p:spPr>
      </p:pic>
    </p:spTree>
    <p:extLst>
      <p:ext uri="{BB962C8B-B14F-4D97-AF65-F5344CB8AC3E}">
        <p14:creationId xmlns:p14="http://schemas.microsoft.com/office/powerpoint/2010/main" val="695634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5305B5-A242-44CC-8D79-F78A6EF9EC70}"/>
              </a:ext>
            </a:extLst>
          </p:cNvPr>
          <p:cNvSpPr>
            <a:spLocks noGrp="1"/>
          </p:cNvSpPr>
          <p:nvPr>
            <p:ph type="body" sz="quarter" idx="13" hasCustomPrompt="1"/>
          </p:nvPr>
        </p:nvSpPr>
        <p:spPr>
          <a:xfrm>
            <a:off x="479425" y="478675"/>
            <a:ext cx="5110163" cy="179352"/>
          </a:xfrm>
        </p:spPr>
        <p:txBody>
          <a:bodyPr/>
          <a:lstStyle>
            <a:lvl1pPr>
              <a:defRPr sz="1300"/>
            </a:lvl1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983504"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7983504" cy="925357"/>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Text Placeholder 11">
            <a:extLst>
              <a:ext uri="{FF2B5EF4-FFF2-40B4-BE49-F238E27FC236}">
                <a16:creationId xmlns:a16="http://schemas.microsoft.com/office/drawing/2014/main" id="{54D963B2-2E7E-B94F-A54F-E8835C85B4E1}"/>
              </a:ext>
            </a:extLst>
          </p:cNvPr>
          <p:cNvSpPr>
            <a:spLocks noGrp="1"/>
          </p:cNvSpPr>
          <p:nvPr>
            <p:ph type="body" sz="quarter" idx="11"/>
          </p:nvPr>
        </p:nvSpPr>
        <p:spPr>
          <a:xfrm>
            <a:off x="479424" y="3203091"/>
            <a:ext cx="5616575"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pic>
        <p:nvPicPr>
          <p:cNvPr id="8" name="Picture 7">
            <a:extLst>
              <a:ext uri="{FF2B5EF4-FFF2-40B4-BE49-F238E27FC236}">
                <a16:creationId xmlns:a16="http://schemas.microsoft.com/office/drawing/2014/main" id="{DF161F38-98C2-2C47-8264-CC840C302F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97059" y="430785"/>
            <a:ext cx="2106121" cy="943970"/>
          </a:xfrm>
          <a:prstGeom prst="rect">
            <a:avLst/>
          </a:prstGeom>
        </p:spPr>
      </p:pic>
    </p:spTree>
    <p:extLst>
      <p:ext uri="{BB962C8B-B14F-4D97-AF65-F5344CB8AC3E}">
        <p14:creationId xmlns:p14="http://schemas.microsoft.com/office/powerpoint/2010/main" val="809244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FFBC30-2AB7-4A14-B2A2-5B5DFE5EF884}"/>
              </a:ext>
            </a:extLst>
          </p:cNvPr>
          <p:cNvSpPr>
            <a:spLocks noGrp="1"/>
          </p:cNvSpPr>
          <p:nvPr>
            <p:ph type="body" sz="quarter" idx="10" hasCustomPrompt="1"/>
          </p:nvPr>
        </p:nvSpPr>
        <p:spPr>
          <a:xfrm>
            <a:off x="2072975" y="6491114"/>
            <a:ext cx="3737479" cy="153350"/>
          </a:xfrm>
        </p:spPr>
        <p:txBody>
          <a:bodyPr/>
          <a:lstStyle>
            <a:lvl1pPr>
              <a:defRPr sz="1000"/>
            </a:lvl1pPr>
            <a:lvl2pPr>
              <a:defRPr sz="1000"/>
            </a:lvl2pPr>
            <a:lvl3pPr>
              <a:defRPr sz="1000"/>
            </a:lvl3pPr>
            <a:lvl4pPr>
              <a:defRPr sz="1000"/>
            </a:lvl4pPr>
            <a:lvl5pPr>
              <a:defRPr sz="1000"/>
            </a:lvl5pPr>
          </a:lstStyle>
          <a:p>
            <a:pPr lvl="0"/>
            <a:r>
              <a:rPr lang="en-US"/>
              <a:t>Add Presentation Title</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3251313"/>
            <a:ext cx="6406953" cy="1289158"/>
          </a:xfrm>
        </p:spPr>
        <p:txBody>
          <a:bodyPr anchor="t" anchorCtr="0"/>
          <a:lstStyle>
            <a:lvl1pPr marL="0" marR="0" indent="0" algn="l" defTabSz="914400" rtl="0" eaLnBrk="1" fontAlgn="auto" latinLnBrk="0" hangingPunct="1">
              <a:lnSpc>
                <a:spcPct val="100000"/>
              </a:lnSpc>
              <a:spcBef>
                <a:spcPts val="1000"/>
              </a:spcBef>
              <a:spcAft>
                <a:spcPts val="0"/>
              </a:spcAft>
              <a:buClrTx/>
              <a:buSzTx/>
              <a:buFontTx/>
              <a:buNone/>
              <a:tabLst/>
              <a:defRPr sz="3400">
                <a:latin typeface="+mj-lt"/>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GB"/>
              <a:t>Click to edit Master title style</a:t>
            </a:r>
            <a:endParaRPr lang="en-US"/>
          </a:p>
        </p:txBody>
      </p:sp>
      <p:pic>
        <p:nvPicPr>
          <p:cNvPr id="5" name="Picture 4">
            <a:extLst>
              <a:ext uri="{FF2B5EF4-FFF2-40B4-BE49-F238E27FC236}">
                <a16:creationId xmlns:a16="http://schemas.microsoft.com/office/drawing/2014/main" id="{E98D169F-3049-9C49-ABBE-952CDC277B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Tree>
    <p:extLst>
      <p:ext uri="{BB962C8B-B14F-4D97-AF65-F5344CB8AC3E}">
        <p14:creationId xmlns:p14="http://schemas.microsoft.com/office/powerpoint/2010/main" val="1962131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llOut Statement">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39888E-E24B-4305-AE82-388092EBAEB9}"/>
              </a:ext>
            </a:extLst>
          </p:cNvPr>
          <p:cNvSpPr>
            <a:spLocks noGrp="1"/>
          </p:cNvSpPr>
          <p:nvPr>
            <p:ph type="body" sz="quarter" idx="10" hasCustomPrompt="1"/>
          </p:nvPr>
        </p:nvSpPr>
        <p:spPr>
          <a:xfrm>
            <a:off x="2070025" y="6496099"/>
            <a:ext cx="4264025" cy="247472"/>
          </a:xfrm>
        </p:spPr>
        <p:txBody>
          <a:bodyPr/>
          <a:lstStyle>
            <a:lvl1pPr>
              <a:defRPr sz="1000"/>
            </a:lvl1pPr>
          </a:lstStyle>
          <a:p>
            <a:pPr lvl="0"/>
            <a:r>
              <a:rPr lang="en-US"/>
              <a:t>Add Presentation Title</a:t>
            </a:r>
            <a:endParaRPr lang="en-AU"/>
          </a:p>
        </p:txBody>
      </p:sp>
      <p:sp>
        <p:nvSpPr>
          <p:cNvPr id="7" name="TextBox 6">
            <a:extLst>
              <a:ext uri="{FF2B5EF4-FFF2-40B4-BE49-F238E27FC236}">
                <a16:creationId xmlns:a16="http://schemas.microsoft.com/office/drawing/2014/main" id="{92AC3A7D-0961-DA4A-B87C-AB2125BF3790}"/>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bg1"/>
                </a:solidFill>
                <a:latin typeface="+mn-lt"/>
              </a:rPr>
              <a:t>‹#›</a:t>
            </a:fld>
            <a:endParaRPr lang="en-US" sz="1000" b="0" i="0">
              <a:solidFill>
                <a:schemeClr val="bg1"/>
              </a:solidFill>
              <a:latin typeface="+mn-lt"/>
            </a:endParaRPr>
          </a:p>
        </p:txBody>
      </p:sp>
      <p:sp>
        <p:nvSpPr>
          <p:cNvPr id="5" name="Title 4">
            <a:extLst>
              <a:ext uri="{FF2B5EF4-FFF2-40B4-BE49-F238E27FC236}">
                <a16:creationId xmlns:a16="http://schemas.microsoft.com/office/drawing/2014/main" id="{47655C8A-4F08-F94B-AFB2-14326D7891A7}"/>
              </a:ext>
            </a:extLst>
          </p:cNvPr>
          <p:cNvSpPr>
            <a:spLocks noGrp="1"/>
          </p:cNvSpPr>
          <p:nvPr>
            <p:ph type="title"/>
          </p:nvPr>
        </p:nvSpPr>
        <p:spPr>
          <a:xfrm>
            <a:off x="1748921" y="2141422"/>
            <a:ext cx="8694158" cy="3540470"/>
          </a:xfrm>
        </p:spPr>
        <p:txBody>
          <a:bodyPr/>
          <a:lstStyle>
            <a:lvl1pPr algn="ctr">
              <a:defRPr sz="4800">
                <a:solidFill>
                  <a:schemeClr val="bg1"/>
                </a:solidFill>
                <a:latin typeface="+mj-lt"/>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6E43617-F2CD-D74A-9704-A37CFF7CBC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29589" y="-8999"/>
            <a:ext cx="3262411" cy="3623556"/>
          </a:xfrm>
          <a:prstGeom prst="rect">
            <a:avLst/>
          </a:prstGeom>
        </p:spPr>
      </p:pic>
      <p:pic>
        <p:nvPicPr>
          <p:cNvPr id="11" name="Picture 10">
            <a:extLst>
              <a:ext uri="{FF2B5EF4-FFF2-40B4-BE49-F238E27FC236}">
                <a16:creationId xmlns:a16="http://schemas.microsoft.com/office/drawing/2014/main" id="{FA8D17E7-F69B-884B-8EA6-B5D7B89D4D2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3207" y="6090467"/>
            <a:ext cx="1434167" cy="642797"/>
          </a:xfrm>
          <a:prstGeom prst="rect">
            <a:avLst/>
          </a:prstGeom>
        </p:spPr>
      </p:pic>
    </p:spTree>
    <p:extLst>
      <p:ext uri="{BB962C8B-B14F-4D97-AF65-F5344CB8AC3E}">
        <p14:creationId xmlns:p14="http://schemas.microsoft.com/office/powerpoint/2010/main" val="641751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BD31BAE-8744-E34A-A64D-0BA6AAB92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4660" y="0"/>
            <a:ext cx="2497339" cy="4748574"/>
          </a:xfrm>
          <a:prstGeom prst="rect">
            <a:avLst/>
          </a:prstGeom>
        </p:spPr>
      </p:pic>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60507" y="912961"/>
            <a:ext cx="10515600" cy="697413"/>
          </a:xfrm>
        </p:spPr>
        <p:txBody>
          <a:bodyPr/>
          <a:lstStyle>
            <a:lvl1pPr>
              <a:defRPr sz="3000">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882379"/>
            <a:ext cx="10515600" cy="4351338"/>
          </a:xfrm>
        </p:spPr>
        <p:txBody>
          <a:bodyPr/>
          <a:lstStyle>
            <a:lvl1pPr>
              <a:spcBef>
                <a:spcPts val="2000"/>
              </a:spcBef>
              <a:defRPr>
                <a:latin typeface="+mn-lt"/>
              </a:defRPr>
            </a:lvl1pPr>
            <a:lvl2pPr>
              <a:spcBef>
                <a:spcPts val="2000"/>
              </a:spcBef>
              <a:buClr>
                <a:schemeClr val="accent2"/>
              </a:buClr>
              <a:defRPr>
                <a:latin typeface="+mn-lt"/>
              </a:defRPr>
            </a:lvl2pPr>
            <a:lvl3pPr>
              <a:buClr>
                <a:schemeClr val="accent2"/>
              </a:buClr>
              <a:defRPr>
                <a:latin typeface="+mn-lt"/>
              </a:defRPr>
            </a:lvl3pPr>
            <a:lvl4pPr>
              <a:buClr>
                <a:schemeClr val="accent2"/>
              </a:buClr>
              <a:defRPr>
                <a:latin typeface="+mn-lt"/>
              </a:defRPr>
            </a:lvl4pPr>
            <a:lvl5pPr>
              <a:buClr>
                <a:schemeClr val="accent2"/>
              </a:buCl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pic>
        <p:nvPicPr>
          <p:cNvPr id="13" name="Picture 12">
            <a:extLst>
              <a:ext uri="{FF2B5EF4-FFF2-40B4-BE49-F238E27FC236}">
                <a16:creationId xmlns:a16="http://schemas.microsoft.com/office/drawing/2014/main" id="{1DB10F33-55AD-4048-AC3E-C77BF62B5D8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5" name="Text Placeholder 4">
            <a:extLst>
              <a:ext uri="{FF2B5EF4-FFF2-40B4-BE49-F238E27FC236}">
                <a16:creationId xmlns:a16="http://schemas.microsoft.com/office/drawing/2014/main" id="{B49CF530-33EA-44A9-BE90-24E4880C169E}"/>
              </a:ext>
            </a:extLst>
          </p:cNvPr>
          <p:cNvSpPr>
            <a:spLocks noGrp="1"/>
          </p:cNvSpPr>
          <p:nvPr>
            <p:ph type="body" sz="quarter" idx="10" hasCustomPrompt="1"/>
          </p:nvPr>
        </p:nvSpPr>
        <p:spPr>
          <a:xfrm>
            <a:off x="479425" y="481786"/>
            <a:ext cx="4414838" cy="244607"/>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ABACAC07-5383-43AF-BBC0-61D1285CCC71}"/>
              </a:ext>
            </a:extLst>
          </p:cNvPr>
          <p:cNvSpPr>
            <a:spLocks noGrp="1"/>
          </p:cNvSpPr>
          <p:nvPr>
            <p:ph type="body" sz="quarter" idx="11" hasCustomPrompt="1"/>
          </p:nvPr>
        </p:nvSpPr>
        <p:spPr>
          <a:xfrm>
            <a:off x="2072975" y="6486554"/>
            <a:ext cx="3998912" cy="155239"/>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984519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6C7BA70-0708-C8EB-0976-EEB80676D71B}"/>
              </a:ext>
            </a:extLst>
          </p:cNvPr>
          <p:cNvGrpSpPr/>
          <p:nvPr userDrawn="1"/>
        </p:nvGrpSpPr>
        <p:grpSpPr>
          <a:xfrm>
            <a:off x="6400428" y="4249639"/>
            <a:ext cx="5792953" cy="2608622"/>
            <a:chOff x="6400428" y="4249639"/>
            <a:chExt cx="5792953" cy="2608622"/>
          </a:xfrm>
        </p:grpSpPr>
        <p:grpSp>
          <p:nvGrpSpPr>
            <p:cNvPr id="23" name="object 4">
              <a:extLst>
                <a:ext uri="{FF2B5EF4-FFF2-40B4-BE49-F238E27FC236}">
                  <a16:creationId xmlns:a16="http://schemas.microsoft.com/office/drawing/2014/main" id="{221736B6-63D3-1DFE-C599-45A3166923A8}"/>
                </a:ext>
              </a:extLst>
            </p:cNvPr>
            <p:cNvGrpSpPr/>
            <p:nvPr/>
          </p:nvGrpSpPr>
          <p:grpSpPr>
            <a:xfrm>
              <a:off x="8937736" y="4640206"/>
              <a:ext cx="3255645" cy="2218055"/>
              <a:chOff x="8937736" y="4640206"/>
              <a:chExt cx="3255645" cy="2218055"/>
            </a:xfrm>
          </p:grpSpPr>
          <p:sp>
            <p:nvSpPr>
              <p:cNvPr id="28" name="object 5">
                <a:extLst>
                  <a:ext uri="{FF2B5EF4-FFF2-40B4-BE49-F238E27FC236}">
                    <a16:creationId xmlns:a16="http://schemas.microsoft.com/office/drawing/2014/main" id="{A1E9C6D9-0A44-24EB-68F2-1DF5450EE7B6}"/>
                  </a:ext>
                </a:extLst>
              </p:cNvPr>
              <p:cNvSpPr/>
              <p:nvPr/>
            </p:nvSpPr>
            <p:spPr>
              <a:xfrm>
                <a:off x="9340755" y="5818300"/>
                <a:ext cx="2266315" cy="1040130"/>
              </a:xfrm>
              <a:custGeom>
                <a:avLst/>
                <a:gdLst/>
                <a:ahLst/>
                <a:cxnLst/>
                <a:rect l="l" t="t" r="r" b="b"/>
                <a:pathLst>
                  <a:path w="2266315" h="1040129">
                    <a:moveTo>
                      <a:pt x="1282654" y="12699"/>
                    </a:moveTo>
                    <a:lnTo>
                      <a:pt x="979903" y="12699"/>
                    </a:lnTo>
                    <a:lnTo>
                      <a:pt x="836793" y="50799"/>
                    </a:lnTo>
                    <a:lnTo>
                      <a:pt x="788061" y="76199"/>
                    </a:lnTo>
                    <a:lnTo>
                      <a:pt x="740270" y="88899"/>
                    </a:lnTo>
                    <a:lnTo>
                      <a:pt x="693466" y="114299"/>
                    </a:lnTo>
                    <a:lnTo>
                      <a:pt x="647693" y="126999"/>
                    </a:lnTo>
                    <a:lnTo>
                      <a:pt x="602998" y="152399"/>
                    </a:lnTo>
                    <a:lnTo>
                      <a:pt x="559425" y="177799"/>
                    </a:lnTo>
                    <a:lnTo>
                      <a:pt x="517020" y="203199"/>
                    </a:lnTo>
                    <a:lnTo>
                      <a:pt x="475828" y="228599"/>
                    </a:lnTo>
                    <a:lnTo>
                      <a:pt x="435895" y="253999"/>
                    </a:lnTo>
                    <a:lnTo>
                      <a:pt x="397266" y="292099"/>
                    </a:lnTo>
                    <a:lnTo>
                      <a:pt x="359987" y="317499"/>
                    </a:lnTo>
                    <a:lnTo>
                      <a:pt x="324102" y="355599"/>
                    </a:lnTo>
                    <a:lnTo>
                      <a:pt x="289658" y="393699"/>
                    </a:lnTo>
                    <a:lnTo>
                      <a:pt x="256699" y="431799"/>
                    </a:lnTo>
                    <a:lnTo>
                      <a:pt x="225272" y="469899"/>
                    </a:lnTo>
                    <a:lnTo>
                      <a:pt x="195421" y="507999"/>
                    </a:lnTo>
                    <a:lnTo>
                      <a:pt x="167192" y="546099"/>
                    </a:lnTo>
                    <a:lnTo>
                      <a:pt x="140630" y="596899"/>
                    </a:lnTo>
                    <a:lnTo>
                      <a:pt x="117086" y="634999"/>
                    </a:lnTo>
                    <a:lnTo>
                      <a:pt x="95569" y="685799"/>
                    </a:lnTo>
                    <a:lnTo>
                      <a:pt x="76085" y="723899"/>
                    </a:lnTo>
                    <a:lnTo>
                      <a:pt x="58643" y="774699"/>
                    </a:lnTo>
                    <a:lnTo>
                      <a:pt x="43251" y="825499"/>
                    </a:lnTo>
                    <a:lnTo>
                      <a:pt x="29917" y="863599"/>
                    </a:lnTo>
                    <a:lnTo>
                      <a:pt x="18649" y="914399"/>
                    </a:lnTo>
                    <a:lnTo>
                      <a:pt x="9455" y="965199"/>
                    </a:lnTo>
                    <a:lnTo>
                      <a:pt x="2342" y="1015999"/>
                    </a:lnTo>
                    <a:lnTo>
                      <a:pt x="0" y="1039699"/>
                    </a:lnTo>
                    <a:lnTo>
                      <a:pt x="226888" y="1039699"/>
                    </a:lnTo>
                    <a:lnTo>
                      <a:pt x="234269" y="990599"/>
                    </a:lnTo>
                    <a:lnTo>
                      <a:pt x="244654" y="939799"/>
                    </a:lnTo>
                    <a:lnTo>
                      <a:pt x="257770" y="888999"/>
                    </a:lnTo>
                    <a:lnTo>
                      <a:pt x="273600" y="850899"/>
                    </a:lnTo>
                    <a:lnTo>
                      <a:pt x="292127" y="800099"/>
                    </a:lnTo>
                    <a:lnTo>
                      <a:pt x="313333" y="749299"/>
                    </a:lnTo>
                    <a:lnTo>
                      <a:pt x="337200" y="711199"/>
                    </a:lnTo>
                    <a:lnTo>
                      <a:pt x="338762" y="698499"/>
                    </a:lnTo>
                    <a:lnTo>
                      <a:pt x="362008" y="660399"/>
                    </a:lnTo>
                    <a:lnTo>
                      <a:pt x="387168" y="622299"/>
                    </a:lnTo>
                    <a:lnTo>
                      <a:pt x="414290" y="596899"/>
                    </a:lnTo>
                    <a:lnTo>
                      <a:pt x="443423" y="558799"/>
                    </a:lnTo>
                    <a:lnTo>
                      <a:pt x="474613" y="520699"/>
                    </a:lnTo>
                    <a:lnTo>
                      <a:pt x="507907" y="495299"/>
                    </a:lnTo>
                    <a:lnTo>
                      <a:pt x="543354" y="457199"/>
                    </a:lnTo>
                    <a:lnTo>
                      <a:pt x="581001" y="431799"/>
                    </a:lnTo>
                    <a:lnTo>
                      <a:pt x="620895" y="406399"/>
                    </a:lnTo>
                    <a:lnTo>
                      <a:pt x="663084" y="380999"/>
                    </a:lnTo>
                    <a:lnTo>
                      <a:pt x="707614" y="355599"/>
                    </a:lnTo>
                    <a:lnTo>
                      <a:pt x="754535" y="330199"/>
                    </a:lnTo>
                    <a:lnTo>
                      <a:pt x="803893" y="304799"/>
                    </a:lnTo>
                    <a:lnTo>
                      <a:pt x="855735" y="292099"/>
                    </a:lnTo>
                    <a:lnTo>
                      <a:pt x="910110" y="266699"/>
                    </a:lnTo>
                    <a:lnTo>
                      <a:pt x="1074750" y="228599"/>
                    </a:lnTo>
                    <a:lnTo>
                      <a:pt x="1785812" y="228599"/>
                    </a:lnTo>
                    <a:lnTo>
                      <a:pt x="1766329" y="215899"/>
                    </a:lnTo>
                    <a:lnTo>
                      <a:pt x="1726313" y="190499"/>
                    </a:lnTo>
                    <a:lnTo>
                      <a:pt x="1685312" y="165099"/>
                    </a:lnTo>
                    <a:lnTo>
                      <a:pt x="1643389" y="139699"/>
                    </a:lnTo>
                    <a:lnTo>
                      <a:pt x="1600611" y="114299"/>
                    </a:lnTo>
                    <a:lnTo>
                      <a:pt x="1557041" y="88899"/>
                    </a:lnTo>
                    <a:lnTo>
                      <a:pt x="1282654" y="12699"/>
                    </a:lnTo>
                    <a:close/>
                  </a:path>
                  <a:path w="2266315" h="1040129">
                    <a:moveTo>
                      <a:pt x="1785812" y="228599"/>
                    </a:moveTo>
                    <a:lnTo>
                      <a:pt x="1179340" y="228599"/>
                    </a:lnTo>
                    <a:lnTo>
                      <a:pt x="1227011" y="241299"/>
                    </a:lnTo>
                    <a:lnTo>
                      <a:pt x="1274283" y="241299"/>
                    </a:lnTo>
                    <a:lnTo>
                      <a:pt x="1412727" y="279399"/>
                    </a:lnTo>
                    <a:lnTo>
                      <a:pt x="1457423" y="304799"/>
                    </a:lnTo>
                    <a:lnTo>
                      <a:pt x="1501229" y="317499"/>
                    </a:lnTo>
                    <a:lnTo>
                      <a:pt x="1544047" y="342899"/>
                    </a:lnTo>
                    <a:lnTo>
                      <a:pt x="1585779" y="368299"/>
                    </a:lnTo>
                    <a:lnTo>
                      <a:pt x="1626326" y="393699"/>
                    </a:lnTo>
                    <a:lnTo>
                      <a:pt x="1665590" y="419099"/>
                    </a:lnTo>
                    <a:lnTo>
                      <a:pt x="1703473" y="444499"/>
                    </a:lnTo>
                    <a:lnTo>
                      <a:pt x="1739876" y="482599"/>
                    </a:lnTo>
                    <a:lnTo>
                      <a:pt x="1774702" y="507999"/>
                    </a:lnTo>
                    <a:lnTo>
                      <a:pt x="1807852" y="546099"/>
                    </a:lnTo>
                    <a:lnTo>
                      <a:pt x="1839227" y="584199"/>
                    </a:lnTo>
                    <a:lnTo>
                      <a:pt x="1868730" y="622299"/>
                    </a:lnTo>
                    <a:lnTo>
                      <a:pt x="1896262" y="660399"/>
                    </a:lnTo>
                    <a:lnTo>
                      <a:pt x="1921725" y="698499"/>
                    </a:lnTo>
                    <a:lnTo>
                      <a:pt x="1945021" y="736599"/>
                    </a:lnTo>
                    <a:lnTo>
                      <a:pt x="1966051" y="787399"/>
                    </a:lnTo>
                    <a:lnTo>
                      <a:pt x="1984718" y="825499"/>
                    </a:lnTo>
                    <a:lnTo>
                      <a:pt x="2000922" y="876299"/>
                    </a:lnTo>
                    <a:lnTo>
                      <a:pt x="2014565" y="914399"/>
                    </a:lnTo>
                    <a:lnTo>
                      <a:pt x="2026660" y="965199"/>
                    </a:lnTo>
                    <a:lnTo>
                      <a:pt x="2035884" y="1015999"/>
                    </a:lnTo>
                    <a:lnTo>
                      <a:pt x="2038856" y="1039699"/>
                    </a:lnTo>
                    <a:lnTo>
                      <a:pt x="2266313" y="1039699"/>
                    </a:lnTo>
                    <a:lnTo>
                      <a:pt x="2262337" y="1003299"/>
                    </a:lnTo>
                    <a:lnTo>
                      <a:pt x="2254650" y="952499"/>
                    </a:lnTo>
                    <a:lnTo>
                      <a:pt x="2244816" y="901699"/>
                    </a:lnTo>
                    <a:lnTo>
                      <a:pt x="2232828" y="863599"/>
                    </a:lnTo>
                    <a:lnTo>
                      <a:pt x="2219509" y="812799"/>
                    </a:lnTo>
                    <a:lnTo>
                      <a:pt x="2204100" y="774699"/>
                    </a:lnTo>
                    <a:lnTo>
                      <a:pt x="2186666" y="723899"/>
                    </a:lnTo>
                    <a:lnTo>
                      <a:pt x="2167271" y="685799"/>
                    </a:lnTo>
                    <a:lnTo>
                      <a:pt x="2145982" y="634999"/>
                    </a:lnTo>
                    <a:lnTo>
                      <a:pt x="2122862" y="596899"/>
                    </a:lnTo>
                    <a:lnTo>
                      <a:pt x="2097978" y="558799"/>
                    </a:lnTo>
                    <a:lnTo>
                      <a:pt x="2071392" y="520699"/>
                    </a:lnTo>
                    <a:lnTo>
                      <a:pt x="2043172" y="482599"/>
                    </a:lnTo>
                    <a:lnTo>
                      <a:pt x="2013381" y="444499"/>
                    </a:lnTo>
                    <a:lnTo>
                      <a:pt x="1982084" y="406399"/>
                    </a:lnTo>
                    <a:lnTo>
                      <a:pt x="1949348" y="368299"/>
                    </a:lnTo>
                    <a:lnTo>
                      <a:pt x="1915235" y="330199"/>
                    </a:lnTo>
                    <a:lnTo>
                      <a:pt x="1879812" y="304799"/>
                    </a:lnTo>
                    <a:lnTo>
                      <a:pt x="1843143" y="266699"/>
                    </a:lnTo>
                    <a:lnTo>
                      <a:pt x="1805294" y="241299"/>
                    </a:lnTo>
                    <a:lnTo>
                      <a:pt x="1785812" y="228599"/>
                    </a:lnTo>
                    <a:close/>
                  </a:path>
                  <a:path w="2266315" h="1040129">
                    <a:moveTo>
                      <a:pt x="1187808" y="0"/>
                    </a:moveTo>
                    <a:lnTo>
                      <a:pt x="1123698" y="0"/>
                    </a:lnTo>
                    <a:lnTo>
                      <a:pt x="1075804" y="12699"/>
                    </a:lnTo>
                    <a:lnTo>
                      <a:pt x="1235366" y="12699"/>
                    </a:lnTo>
                    <a:lnTo>
                      <a:pt x="1187808" y="0"/>
                    </a:lnTo>
                    <a:close/>
                  </a:path>
                </a:pathLst>
              </a:custGeom>
              <a:solidFill>
                <a:srgbClr val="337354"/>
              </a:solidFill>
            </p:spPr>
            <p:txBody>
              <a:bodyPr wrap="square" lIns="0" tIns="0" rIns="0" bIns="0" rtlCol="0"/>
              <a:lstStyle/>
              <a:p>
                <a:endParaRPr/>
              </a:p>
            </p:txBody>
          </p:sp>
          <p:sp>
            <p:nvSpPr>
              <p:cNvPr id="29" name="object 6">
                <a:extLst>
                  <a:ext uri="{FF2B5EF4-FFF2-40B4-BE49-F238E27FC236}">
                    <a16:creationId xmlns:a16="http://schemas.microsoft.com/office/drawing/2014/main" id="{2CFEBDDC-CD9D-EFE2-4300-B7F16CEC5485}"/>
                  </a:ext>
                </a:extLst>
              </p:cNvPr>
              <p:cNvSpPr/>
              <p:nvPr/>
            </p:nvSpPr>
            <p:spPr>
              <a:xfrm>
                <a:off x="11308525" y="5770259"/>
                <a:ext cx="885190" cy="1004569"/>
              </a:xfrm>
              <a:custGeom>
                <a:avLst/>
                <a:gdLst/>
                <a:ahLst/>
                <a:cxnLst/>
                <a:rect l="l" t="t" r="r" b="b"/>
                <a:pathLst>
                  <a:path w="885190" h="1004570">
                    <a:moveTo>
                      <a:pt x="500940" y="0"/>
                    </a:moveTo>
                    <a:lnTo>
                      <a:pt x="453195" y="1969"/>
                    </a:lnTo>
                    <a:lnTo>
                      <a:pt x="454577" y="1969"/>
                    </a:lnTo>
                    <a:lnTo>
                      <a:pt x="409471" y="7569"/>
                    </a:lnTo>
                    <a:lnTo>
                      <a:pt x="363815" y="17102"/>
                    </a:lnTo>
                    <a:lnTo>
                      <a:pt x="318555" y="30530"/>
                    </a:lnTo>
                    <a:lnTo>
                      <a:pt x="273785" y="48704"/>
                    </a:lnTo>
                    <a:lnTo>
                      <a:pt x="232057" y="71314"/>
                    </a:lnTo>
                    <a:lnTo>
                      <a:pt x="193462" y="97985"/>
                    </a:lnTo>
                    <a:lnTo>
                      <a:pt x="158091" y="128344"/>
                    </a:lnTo>
                    <a:lnTo>
                      <a:pt x="126038" y="162017"/>
                    </a:lnTo>
                    <a:lnTo>
                      <a:pt x="97392" y="198632"/>
                    </a:lnTo>
                    <a:lnTo>
                      <a:pt x="72246" y="237813"/>
                    </a:lnTo>
                    <a:lnTo>
                      <a:pt x="50692" y="279188"/>
                    </a:lnTo>
                    <a:lnTo>
                      <a:pt x="32821" y="322383"/>
                    </a:lnTo>
                    <a:lnTo>
                      <a:pt x="18724" y="367024"/>
                    </a:lnTo>
                    <a:lnTo>
                      <a:pt x="8494" y="412738"/>
                    </a:lnTo>
                    <a:lnTo>
                      <a:pt x="2222" y="459150"/>
                    </a:lnTo>
                    <a:lnTo>
                      <a:pt x="0" y="505888"/>
                    </a:lnTo>
                    <a:lnTo>
                      <a:pt x="1918" y="552578"/>
                    </a:lnTo>
                    <a:lnTo>
                      <a:pt x="8070" y="598845"/>
                    </a:lnTo>
                    <a:lnTo>
                      <a:pt x="18547" y="644317"/>
                    </a:lnTo>
                    <a:lnTo>
                      <a:pt x="33440" y="688619"/>
                    </a:lnTo>
                    <a:lnTo>
                      <a:pt x="54075" y="734061"/>
                    </a:lnTo>
                    <a:lnTo>
                      <a:pt x="78372" y="776168"/>
                    </a:lnTo>
                    <a:lnTo>
                      <a:pt x="106059" y="814889"/>
                    </a:lnTo>
                    <a:lnTo>
                      <a:pt x="136862" y="850171"/>
                    </a:lnTo>
                    <a:lnTo>
                      <a:pt x="170508" y="881961"/>
                    </a:lnTo>
                    <a:lnTo>
                      <a:pt x="206724" y="910207"/>
                    </a:lnTo>
                    <a:lnTo>
                      <a:pt x="245236" y="934857"/>
                    </a:lnTo>
                    <a:lnTo>
                      <a:pt x="285773" y="955858"/>
                    </a:lnTo>
                    <a:lnTo>
                      <a:pt x="328061" y="973159"/>
                    </a:lnTo>
                    <a:lnTo>
                      <a:pt x="371826" y="986706"/>
                    </a:lnTo>
                    <a:lnTo>
                      <a:pt x="416796" y="996447"/>
                    </a:lnTo>
                    <a:lnTo>
                      <a:pt x="463387" y="1002418"/>
                    </a:lnTo>
                    <a:lnTo>
                      <a:pt x="464783" y="1002418"/>
                    </a:lnTo>
                    <a:lnTo>
                      <a:pt x="509258" y="1004303"/>
                    </a:lnTo>
                    <a:lnTo>
                      <a:pt x="554923" y="1002418"/>
                    </a:lnTo>
                    <a:lnTo>
                      <a:pt x="600706" y="996734"/>
                    </a:lnTo>
                    <a:lnTo>
                      <a:pt x="646348" y="987201"/>
                    </a:lnTo>
                    <a:lnTo>
                      <a:pt x="691592" y="973772"/>
                    </a:lnTo>
                    <a:lnTo>
                      <a:pt x="736362" y="955600"/>
                    </a:lnTo>
                    <a:lnTo>
                      <a:pt x="778090" y="932991"/>
                    </a:lnTo>
                    <a:lnTo>
                      <a:pt x="816684" y="906319"/>
                    </a:lnTo>
                    <a:lnTo>
                      <a:pt x="852054" y="875959"/>
                    </a:lnTo>
                    <a:lnTo>
                      <a:pt x="884107" y="842283"/>
                    </a:lnTo>
                    <a:lnTo>
                      <a:pt x="884667" y="841566"/>
                    </a:lnTo>
                    <a:lnTo>
                      <a:pt x="884667" y="777875"/>
                    </a:lnTo>
                    <a:lnTo>
                      <a:pt x="509258" y="777875"/>
                    </a:lnTo>
                    <a:lnTo>
                      <a:pt x="467277" y="774990"/>
                    </a:lnTo>
                    <a:lnTo>
                      <a:pt x="423929" y="765917"/>
                    </a:lnTo>
                    <a:lnTo>
                      <a:pt x="380857" y="750031"/>
                    </a:lnTo>
                    <a:lnTo>
                      <a:pt x="339704" y="726704"/>
                    </a:lnTo>
                    <a:lnTo>
                      <a:pt x="302112" y="695310"/>
                    </a:lnTo>
                    <a:lnTo>
                      <a:pt x="269725" y="655222"/>
                    </a:lnTo>
                    <a:lnTo>
                      <a:pt x="244184" y="605815"/>
                    </a:lnTo>
                    <a:lnTo>
                      <a:pt x="231554" y="562296"/>
                    </a:lnTo>
                    <a:lnTo>
                      <a:pt x="226447" y="516165"/>
                    </a:lnTo>
                    <a:lnTo>
                      <a:pt x="228797" y="468767"/>
                    </a:lnTo>
                    <a:lnTo>
                      <a:pt x="238537" y="421448"/>
                    </a:lnTo>
                    <a:lnTo>
                      <a:pt x="255601" y="375551"/>
                    </a:lnTo>
                    <a:lnTo>
                      <a:pt x="300843" y="306201"/>
                    </a:lnTo>
                    <a:lnTo>
                      <a:pt x="339967" y="271254"/>
                    </a:lnTo>
                    <a:lnTo>
                      <a:pt x="391872" y="244767"/>
                    </a:lnTo>
                    <a:lnTo>
                      <a:pt x="445933" y="231035"/>
                    </a:lnTo>
                    <a:lnTo>
                      <a:pt x="500965" y="226428"/>
                    </a:lnTo>
                    <a:lnTo>
                      <a:pt x="884667" y="226428"/>
                    </a:lnTo>
                    <a:lnTo>
                      <a:pt x="884667" y="167141"/>
                    </a:lnTo>
                    <a:lnTo>
                      <a:pt x="839646" y="122318"/>
                    </a:lnTo>
                    <a:lnTo>
                      <a:pt x="803435" y="94075"/>
                    </a:lnTo>
                    <a:lnTo>
                      <a:pt x="764927" y="69428"/>
                    </a:lnTo>
                    <a:lnTo>
                      <a:pt x="724396" y="48429"/>
                    </a:lnTo>
                    <a:lnTo>
                      <a:pt x="682114" y="31132"/>
                    </a:lnTo>
                    <a:lnTo>
                      <a:pt x="638354" y="17588"/>
                    </a:lnTo>
                    <a:lnTo>
                      <a:pt x="593390" y="7850"/>
                    </a:lnTo>
                    <a:lnTo>
                      <a:pt x="547494" y="1969"/>
                    </a:lnTo>
                    <a:lnTo>
                      <a:pt x="500940" y="0"/>
                    </a:lnTo>
                    <a:close/>
                  </a:path>
                  <a:path w="885190" h="1004570">
                    <a:moveTo>
                      <a:pt x="884667" y="226428"/>
                    </a:moveTo>
                    <a:lnTo>
                      <a:pt x="500965" y="226428"/>
                    </a:lnTo>
                    <a:lnTo>
                      <a:pt x="542935" y="229317"/>
                    </a:lnTo>
                    <a:lnTo>
                      <a:pt x="586270" y="238390"/>
                    </a:lnTo>
                    <a:lnTo>
                      <a:pt x="629330" y="254275"/>
                    </a:lnTo>
                    <a:lnTo>
                      <a:pt x="670470" y="277598"/>
                    </a:lnTo>
                    <a:lnTo>
                      <a:pt x="708051" y="308986"/>
                    </a:lnTo>
                    <a:lnTo>
                      <a:pt x="740429" y="349065"/>
                    </a:lnTo>
                    <a:lnTo>
                      <a:pt x="765963" y="398462"/>
                    </a:lnTo>
                    <a:lnTo>
                      <a:pt x="778593" y="441983"/>
                    </a:lnTo>
                    <a:lnTo>
                      <a:pt x="783699" y="488119"/>
                    </a:lnTo>
                    <a:lnTo>
                      <a:pt x="781347" y="535526"/>
                    </a:lnTo>
                    <a:lnTo>
                      <a:pt x="771603" y="582860"/>
                    </a:lnTo>
                    <a:lnTo>
                      <a:pt x="754533" y="628777"/>
                    </a:lnTo>
                    <a:lnTo>
                      <a:pt x="709297" y="698115"/>
                    </a:lnTo>
                    <a:lnTo>
                      <a:pt x="670178" y="733061"/>
                    </a:lnTo>
                    <a:lnTo>
                      <a:pt x="618275" y="759548"/>
                    </a:lnTo>
                    <a:lnTo>
                      <a:pt x="564247" y="773274"/>
                    </a:lnTo>
                    <a:lnTo>
                      <a:pt x="509258" y="777875"/>
                    </a:lnTo>
                    <a:lnTo>
                      <a:pt x="884667" y="777875"/>
                    </a:lnTo>
                    <a:lnTo>
                      <a:pt x="884667" y="226428"/>
                    </a:lnTo>
                    <a:close/>
                  </a:path>
                </a:pathLst>
              </a:custGeom>
              <a:solidFill>
                <a:srgbClr val="F4C21C"/>
              </a:solidFill>
            </p:spPr>
            <p:txBody>
              <a:bodyPr wrap="square" lIns="0" tIns="0" rIns="0" bIns="0" rtlCol="0"/>
              <a:lstStyle/>
              <a:p>
                <a:endParaRPr/>
              </a:p>
            </p:txBody>
          </p:sp>
          <p:sp>
            <p:nvSpPr>
              <p:cNvPr id="30" name="object 7">
                <a:extLst>
                  <a:ext uri="{FF2B5EF4-FFF2-40B4-BE49-F238E27FC236}">
                    <a16:creationId xmlns:a16="http://schemas.microsoft.com/office/drawing/2014/main" id="{BEC0577C-53F4-FDE3-58E9-B06BDE370CFB}"/>
                  </a:ext>
                </a:extLst>
              </p:cNvPr>
              <p:cNvSpPr/>
              <p:nvPr/>
            </p:nvSpPr>
            <p:spPr>
              <a:xfrm>
                <a:off x="8937736" y="5321595"/>
                <a:ext cx="525145" cy="522605"/>
              </a:xfrm>
              <a:custGeom>
                <a:avLst/>
                <a:gdLst/>
                <a:ahLst/>
                <a:cxnLst/>
                <a:rect l="l" t="t" r="r" b="b"/>
                <a:pathLst>
                  <a:path w="525145" h="522604">
                    <a:moveTo>
                      <a:pt x="260359" y="0"/>
                    </a:moveTo>
                    <a:lnTo>
                      <a:pt x="212814" y="3937"/>
                    </a:lnTo>
                    <a:lnTo>
                      <a:pt x="165554" y="15875"/>
                    </a:lnTo>
                    <a:lnTo>
                      <a:pt x="122923" y="35660"/>
                    </a:lnTo>
                    <a:lnTo>
                      <a:pt x="86084" y="63056"/>
                    </a:lnTo>
                    <a:lnTo>
                      <a:pt x="55357" y="96752"/>
                    </a:lnTo>
                    <a:lnTo>
                      <a:pt x="31065" y="135440"/>
                    </a:lnTo>
                    <a:lnTo>
                      <a:pt x="13527" y="177812"/>
                    </a:lnTo>
                    <a:lnTo>
                      <a:pt x="3065" y="222559"/>
                    </a:lnTo>
                    <a:lnTo>
                      <a:pt x="0" y="268372"/>
                    </a:lnTo>
                    <a:lnTo>
                      <a:pt x="4653" y="313942"/>
                    </a:lnTo>
                    <a:lnTo>
                      <a:pt x="17345" y="357962"/>
                    </a:lnTo>
                    <a:lnTo>
                      <a:pt x="38791" y="400449"/>
                    </a:lnTo>
                    <a:lnTo>
                      <a:pt x="66381" y="436878"/>
                    </a:lnTo>
                    <a:lnTo>
                      <a:pt x="99208" y="467074"/>
                    </a:lnTo>
                    <a:lnTo>
                      <a:pt x="136361" y="490863"/>
                    </a:lnTo>
                    <a:lnTo>
                      <a:pt x="176932" y="508071"/>
                    </a:lnTo>
                    <a:lnTo>
                      <a:pt x="220011" y="518523"/>
                    </a:lnTo>
                    <a:lnTo>
                      <a:pt x="264690" y="522046"/>
                    </a:lnTo>
                    <a:lnTo>
                      <a:pt x="288426" y="521067"/>
                    </a:lnTo>
                    <a:lnTo>
                      <a:pt x="335949" y="513162"/>
                    </a:lnTo>
                    <a:lnTo>
                      <a:pt x="402101" y="486396"/>
                    </a:lnTo>
                    <a:lnTo>
                      <a:pt x="438940" y="458998"/>
                    </a:lnTo>
                    <a:lnTo>
                      <a:pt x="469666" y="425297"/>
                    </a:lnTo>
                    <a:lnTo>
                      <a:pt x="493959" y="386603"/>
                    </a:lnTo>
                    <a:lnTo>
                      <a:pt x="511495" y="344226"/>
                    </a:lnTo>
                    <a:lnTo>
                      <a:pt x="521956" y="299474"/>
                    </a:lnTo>
                    <a:lnTo>
                      <a:pt x="525019" y="253659"/>
                    </a:lnTo>
                    <a:lnTo>
                      <a:pt x="520363" y="208088"/>
                    </a:lnTo>
                    <a:lnTo>
                      <a:pt x="507667" y="164071"/>
                    </a:lnTo>
                    <a:lnTo>
                      <a:pt x="486226" y="121584"/>
                    </a:lnTo>
                    <a:lnTo>
                      <a:pt x="458641" y="85157"/>
                    </a:lnTo>
                    <a:lnTo>
                      <a:pt x="425820" y="54964"/>
                    </a:lnTo>
                    <a:lnTo>
                      <a:pt x="388672" y="31177"/>
                    </a:lnTo>
                    <a:lnTo>
                      <a:pt x="348107" y="13972"/>
                    </a:lnTo>
                    <a:lnTo>
                      <a:pt x="305033" y="3522"/>
                    </a:lnTo>
                    <a:lnTo>
                      <a:pt x="260359" y="0"/>
                    </a:lnTo>
                    <a:close/>
                  </a:path>
                </a:pathLst>
              </a:custGeom>
              <a:solidFill>
                <a:srgbClr val="D1DEC7"/>
              </a:solidFill>
            </p:spPr>
            <p:txBody>
              <a:bodyPr wrap="square" lIns="0" tIns="0" rIns="0" bIns="0" rtlCol="0"/>
              <a:lstStyle/>
              <a:p>
                <a:endParaRPr/>
              </a:p>
            </p:txBody>
          </p:sp>
          <p:sp>
            <p:nvSpPr>
              <p:cNvPr id="31" name="object 8">
                <a:extLst>
                  <a:ext uri="{FF2B5EF4-FFF2-40B4-BE49-F238E27FC236}">
                    <a16:creationId xmlns:a16="http://schemas.microsoft.com/office/drawing/2014/main" id="{A9C78E13-63B6-F9E1-81AD-2CDF56930BF8}"/>
                  </a:ext>
                </a:extLst>
              </p:cNvPr>
              <p:cNvSpPr/>
              <p:nvPr/>
            </p:nvSpPr>
            <p:spPr>
              <a:xfrm>
                <a:off x="10415776" y="4640206"/>
                <a:ext cx="1169035" cy="1167130"/>
              </a:xfrm>
              <a:custGeom>
                <a:avLst/>
                <a:gdLst/>
                <a:ahLst/>
                <a:cxnLst/>
                <a:rect l="l" t="t" r="r" b="b"/>
                <a:pathLst>
                  <a:path w="1169034" h="1167129">
                    <a:moveTo>
                      <a:pt x="579894" y="0"/>
                    </a:moveTo>
                    <a:lnTo>
                      <a:pt x="531603" y="1958"/>
                    </a:lnTo>
                    <a:lnTo>
                      <a:pt x="483220" y="7897"/>
                    </a:lnTo>
                    <a:lnTo>
                      <a:pt x="434978" y="17911"/>
                    </a:lnTo>
                    <a:lnTo>
                      <a:pt x="387108" y="32092"/>
                    </a:lnTo>
                    <a:lnTo>
                      <a:pt x="342891" y="49394"/>
                    </a:lnTo>
                    <a:lnTo>
                      <a:pt x="300921" y="70137"/>
                    </a:lnTo>
                    <a:lnTo>
                      <a:pt x="261288" y="94102"/>
                    </a:lnTo>
                    <a:lnTo>
                      <a:pt x="224084" y="121069"/>
                    </a:lnTo>
                    <a:lnTo>
                      <a:pt x="189399" y="150816"/>
                    </a:lnTo>
                    <a:lnTo>
                      <a:pt x="157322" y="183124"/>
                    </a:lnTo>
                    <a:lnTo>
                      <a:pt x="127946" y="217772"/>
                    </a:lnTo>
                    <a:lnTo>
                      <a:pt x="101360" y="254540"/>
                    </a:lnTo>
                    <a:lnTo>
                      <a:pt x="77656" y="293206"/>
                    </a:lnTo>
                    <a:lnTo>
                      <a:pt x="56922" y="333552"/>
                    </a:lnTo>
                    <a:lnTo>
                      <a:pt x="39251" y="375357"/>
                    </a:lnTo>
                    <a:lnTo>
                      <a:pt x="24733" y="418399"/>
                    </a:lnTo>
                    <a:lnTo>
                      <a:pt x="13508" y="462267"/>
                    </a:lnTo>
                    <a:lnTo>
                      <a:pt x="5517" y="507316"/>
                    </a:lnTo>
                    <a:lnTo>
                      <a:pt x="1001" y="552750"/>
                    </a:lnTo>
                    <a:lnTo>
                      <a:pt x="0" y="598541"/>
                    </a:lnTo>
                    <a:lnTo>
                      <a:pt x="2604" y="644467"/>
                    </a:lnTo>
                    <a:lnTo>
                      <a:pt x="8904" y="690310"/>
                    </a:lnTo>
                    <a:lnTo>
                      <a:pt x="18991" y="735847"/>
                    </a:lnTo>
                    <a:lnTo>
                      <a:pt x="32956" y="780859"/>
                    </a:lnTo>
                    <a:lnTo>
                      <a:pt x="51924" y="827563"/>
                    </a:lnTo>
                    <a:lnTo>
                      <a:pt x="74490" y="871680"/>
                    </a:lnTo>
                    <a:lnTo>
                      <a:pt x="100421" y="913118"/>
                    </a:lnTo>
                    <a:lnTo>
                      <a:pt x="129481" y="951781"/>
                    </a:lnTo>
                    <a:lnTo>
                      <a:pt x="161439" y="987576"/>
                    </a:lnTo>
                    <a:lnTo>
                      <a:pt x="196059" y="1020409"/>
                    </a:lnTo>
                    <a:lnTo>
                      <a:pt x="233109" y="1050185"/>
                    </a:lnTo>
                    <a:lnTo>
                      <a:pt x="272355" y="1076811"/>
                    </a:lnTo>
                    <a:lnTo>
                      <a:pt x="313563" y="1100191"/>
                    </a:lnTo>
                    <a:lnTo>
                      <a:pt x="356500" y="1120233"/>
                    </a:lnTo>
                    <a:lnTo>
                      <a:pt x="400932" y="1136842"/>
                    </a:lnTo>
                    <a:lnTo>
                      <a:pt x="446625" y="1149924"/>
                    </a:lnTo>
                    <a:lnTo>
                      <a:pt x="493346" y="1159385"/>
                    </a:lnTo>
                    <a:lnTo>
                      <a:pt x="540861" y="1165130"/>
                    </a:lnTo>
                    <a:lnTo>
                      <a:pt x="588936" y="1167066"/>
                    </a:lnTo>
                    <a:lnTo>
                      <a:pt x="636664" y="1165130"/>
                    </a:lnTo>
                    <a:lnTo>
                      <a:pt x="637039" y="1165130"/>
                    </a:lnTo>
                    <a:lnTo>
                      <a:pt x="685614" y="1159168"/>
                    </a:lnTo>
                    <a:lnTo>
                      <a:pt x="733867" y="1149155"/>
                    </a:lnTo>
                    <a:lnTo>
                      <a:pt x="781748" y="1134973"/>
                    </a:lnTo>
                    <a:lnTo>
                      <a:pt x="825960" y="1117674"/>
                    </a:lnTo>
                    <a:lnTo>
                      <a:pt x="867925" y="1096932"/>
                    </a:lnTo>
                    <a:lnTo>
                      <a:pt x="907553" y="1072968"/>
                    </a:lnTo>
                    <a:lnTo>
                      <a:pt x="944753" y="1046003"/>
                    </a:lnTo>
                    <a:lnTo>
                      <a:pt x="979435" y="1016257"/>
                    </a:lnTo>
                    <a:lnTo>
                      <a:pt x="1011509" y="983950"/>
                    </a:lnTo>
                    <a:lnTo>
                      <a:pt x="1040882" y="949303"/>
                    </a:lnTo>
                    <a:lnTo>
                      <a:pt x="1047147" y="940638"/>
                    </a:lnTo>
                    <a:lnTo>
                      <a:pt x="588936" y="940638"/>
                    </a:lnTo>
                    <a:lnTo>
                      <a:pt x="538089" y="937195"/>
                    </a:lnTo>
                    <a:lnTo>
                      <a:pt x="489081" y="927131"/>
                    </a:lnTo>
                    <a:lnTo>
                      <a:pt x="442493" y="910846"/>
                    </a:lnTo>
                    <a:lnTo>
                      <a:pt x="398904" y="888738"/>
                    </a:lnTo>
                    <a:lnTo>
                      <a:pt x="358893" y="861205"/>
                    </a:lnTo>
                    <a:lnTo>
                      <a:pt x="323041" y="828646"/>
                    </a:lnTo>
                    <a:lnTo>
                      <a:pt x="291926" y="791460"/>
                    </a:lnTo>
                    <a:lnTo>
                      <a:pt x="266128" y="750044"/>
                    </a:lnTo>
                    <a:lnTo>
                      <a:pt x="246227" y="704799"/>
                    </a:lnTo>
                    <a:lnTo>
                      <a:pt x="233661" y="659762"/>
                    </a:lnTo>
                    <a:lnTo>
                      <a:pt x="227251" y="612721"/>
                    </a:lnTo>
                    <a:lnTo>
                      <a:pt x="227171" y="565188"/>
                    </a:lnTo>
                    <a:lnTo>
                      <a:pt x="233300" y="517624"/>
                    </a:lnTo>
                    <a:lnTo>
                      <a:pt x="245594" y="470757"/>
                    </a:lnTo>
                    <a:lnTo>
                      <a:pt x="264007" y="425310"/>
                    </a:lnTo>
                    <a:lnTo>
                      <a:pt x="287096" y="384100"/>
                    </a:lnTo>
                    <a:lnTo>
                      <a:pt x="314521" y="347007"/>
                    </a:lnTo>
                    <a:lnTo>
                      <a:pt x="345924" y="314358"/>
                    </a:lnTo>
                    <a:lnTo>
                      <a:pt x="380947" y="286476"/>
                    </a:lnTo>
                    <a:lnTo>
                      <a:pt x="419233" y="263687"/>
                    </a:lnTo>
                    <a:lnTo>
                      <a:pt x="460425" y="246316"/>
                    </a:lnTo>
                    <a:lnTo>
                      <a:pt x="519352" y="231424"/>
                    </a:lnTo>
                    <a:lnTo>
                      <a:pt x="579907" y="226428"/>
                    </a:lnTo>
                    <a:lnTo>
                      <a:pt x="1047703" y="226428"/>
                    </a:lnTo>
                    <a:lnTo>
                      <a:pt x="1039335" y="215295"/>
                    </a:lnTo>
                    <a:lnTo>
                      <a:pt x="1007377" y="179498"/>
                    </a:lnTo>
                    <a:lnTo>
                      <a:pt x="972756" y="146665"/>
                    </a:lnTo>
                    <a:lnTo>
                      <a:pt x="935706" y="116887"/>
                    </a:lnTo>
                    <a:lnTo>
                      <a:pt x="896460" y="90261"/>
                    </a:lnTo>
                    <a:lnTo>
                      <a:pt x="855252" y="66879"/>
                    </a:lnTo>
                    <a:lnTo>
                      <a:pt x="812316" y="46836"/>
                    </a:lnTo>
                    <a:lnTo>
                      <a:pt x="767885" y="30226"/>
                    </a:lnTo>
                    <a:lnTo>
                      <a:pt x="722194" y="17143"/>
                    </a:lnTo>
                    <a:lnTo>
                      <a:pt x="675476" y="7682"/>
                    </a:lnTo>
                    <a:lnTo>
                      <a:pt x="628152" y="1958"/>
                    </a:lnTo>
                    <a:lnTo>
                      <a:pt x="628525" y="1958"/>
                    </a:lnTo>
                    <a:lnTo>
                      <a:pt x="579894" y="0"/>
                    </a:lnTo>
                    <a:close/>
                  </a:path>
                  <a:path w="1169034" h="1167129">
                    <a:moveTo>
                      <a:pt x="1047703" y="226428"/>
                    </a:moveTo>
                    <a:lnTo>
                      <a:pt x="579907" y="226428"/>
                    </a:lnTo>
                    <a:lnTo>
                      <a:pt x="630744" y="229875"/>
                    </a:lnTo>
                    <a:lnTo>
                      <a:pt x="679745" y="239941"/>
                    </a:lnTo>
                    <a:lnTo>
                      <a:pt x="726330" y="256228"/>
                    </a:lnTo>
                    <a:lnTo>
                      <a:pt x="769917" y="278337"/>
                    </a:lnTo>
                    <a:lnTo>
                      <a:pt x="809928" y="305870"/>
                    </a:lnTo>
                    <a:lnTo>
                      <a:pt x="845781" y="338428"/>
                    </a:lnTo>
                    <a:lnTo>
                      <a:pt x="876896" y="375612"/>
                    </a:lnTo>
                    <a:lnTo>
                      <a:pt x="902693" y="417025"/>
                    </a:lnTo>
                    <a:lnTo>
                      <a:pt x="922591" y="462267"/>
                    </a:lnTo>
                    <a:lnTo>
                      <a:pt x="935160" y="507316"/>
                    </a:lnTo>
                    <a:lnTo>
                      <a:pt x="935230" y="507566"/>
                    </a:lnTo>
                    <a:lnTo>
                      <a:pt x="941567" y="554348"/>
                    </a:lnTo>
                    <a:lnTo>
                      <a:pt x="941647" y="601886"/>
                    </a:lnTo>
                    <a:lnTo>
                      <a:pt x="935518" y="649454"/>
                    </a:lnTo>
                    <a:lnTo>
                      <a:pt x="923224" y="696328"/>
                    </a:lnTo>
                    <a:lnTo>
                      <a:pt x="904811" y="741781"/>
                    </a:lnTo>
                    <a:lnTo>
                      <a:pt x="881723" y="782986"/>
                    </a:lnTo>
                    <a:lnTo>
                      <a:pt x="854301" y="820074"/>
                    </a:lnTo>
                    <a:lnTo>
                      <a:pt x="822904" y="852720"/>
                    </a:lnTo>
                    <a:lnTo>
                      <a:pt x="787888" y="880599"/>
                    </a:lnTo>
                    <a:lnTo>
                      <a:pt x="749611" y="903384"/>
                    </a:lnTo>
                    <a:lnTo>
                      <a:pt x="708431" y="920750"/>
                    </a:lnTo>
                    <a:lnTo>
                      <a:pt x="649489" y="935642"/>
                    </a:lnTo>
                    <a:lnTo>
                      <a:pt x="588936" y="940638"/>
                    </a:lnTo>
                    <a:lnTo>
                      <a:pt x="1047147" y="940638"/>
                    </a:lnTo>
                    <a:lnTo>
                      <a:pt x="1091169" y="873870"/>
                    </a:lnTo>
                    <a:lnTo>
                      <a:pt x="1111900" y="833524"/>
                    </a:lnTo>
                    <a:lnTo>
                      <a:pt x="1129570" y="791720"/>
                    </a:lnTo>
                    <a:lnTo>
                      <a:pt x="1144087" y="748678"/>
                    </a:lnTo>
                    <a:lnTo>
                      <a:pt x="1155315" y="704799"/>
                    </a:lnTo>
                    <a:lnTo>
                      <a:pt x="1163302" y="659762"/>
                    </a:lnTo>
                    <a:lnTo>
                      <a:pt x="1167818" y="614328"/>
                    </a:lnTo>
                    <a:lnTo>
                      <a:pt x="1168819" y="568537"/>
                    </a:lnTo>
                    <a:lnTo>
                      <a:pt x="1166214" y="522611"/>
                    </a:lnTo>
                    <a:lnTo>
                      <a:pt x="1159914" y="476769"/>
                    </a:lnTo>
                    <a:lnTo>
                      <a:pt x="1149827" y="431231"/>
                    </a:lnTo>
                    <a:lnTo>
                      <a:pt x="1135862" y="386219"/>
                    </a:lnTo>
                    <a:lnTo>
                      <a:pt x="1116893" y="339515"/>
                    </a:lnTo>
                    <a:lnTo>
                      <a:pt x="1094327" y="295397"/>
                    </a:lnTo>
                    <a:lnTo>
                      <a:pt x="1068396" y="253959"/>
                    </a:lnTo>
                    <a:lnTo>
                      <a:pt x="1047703" y="226428"/>
                    </a:lnTo>
                    <a:close/>
                  </a:path>
                </a:pathLst>
              </a:custGeom>
              <a:solidFill>
                <a:srgbClr val="26A26D"/>
              </a:solidFill>
            </p:spPr>
            <p:txBody>
              <a:bodyPr wrap="square" lIns="0" tIns="0" rIns="0" bIns="0" rtlCol="0"/>
              <a:lstStyle/>
              <a:p>
                <a:endParaRPr/>
              </a:p>
            </p:txBody>
          </p:sp>
          <p:sp>
            <p:nvSpPr>
              <p:cNvPr id="32" name="object 9">
                <a:extLst>
                  <a:ext uri="{FF2B5EF4-FFF2-40B4-BE49-F238E27FC236}">
                    <a16:creationId xmlns:a16="http://schemas.microsoft.com/office/drawing/2014/main" id="{BE357998-6D5C-0302-6CB7-5B97F9D75AFA}"/>
                  </a:ext>
                </a:extLst>
              </p:cNvPr>
              <p:cNvSpPr/>
              <p:nvPr/>
            </p:nvSpPr>
            <p:spPr>
              <a:xfrm>
                <a:off x="9206996" y="4745541"/>
                <a:ext cx="255270" cy="255270"/>
              </a:xfrm>
              <a:custGeom>
                <a:avLst/>
                <a:gdLst/>
                <a:ahLst/>
                <a:cxnLst/>
                <a:rect l="l" t="t" r="r" b="b"/>
                <a:pathLst>
                  <a:path w="255270" h="255270">
                    <a:moveTo>
                      <a:pt x="130469" y="0"/>
                    </a:moveTo>
                    <a:lnTo>
                      <a:pt x="80996" y="8717"/>
                    </a:lnTo>
                    <a:lnTo>
                      <a:pt x="44700" y="30980"/>
                    </a:lnTo>
                    <a:lnTo>
                      <a:pt x="19444" y="60599"/>
                    </a:lnTo>
                    <a:lnTo>
                      <a:pt x="4106" y="96017"/>
                    </a:lnTo>
                    <a:lnTo>
                      <a:pt x="0" y="134654"/>
                    </a:lnTo>
                    <a:lnTo>
                      <a:pt x="8441" y="173931"/>
                    </a:lnTo>
                    <a:lnTo>
                      <a:pt x="35774" y="216013"/>
                    </a:lnTo>
                    <a:lnTo>
                      <a:pt x="76283" y="244075"/>
                    </a:lnTo>
                    <a:lnTo>
                      <a:pt x="124172" y="255204"/>
                    </a:lnTo>
                    <a:lnTo>
                      <a:pt x="173643" y="246486"/>
                    </a:lnTo>
                    <a:lnTo>
                      <a:pt x="209952" y="224211"/>
                    </a:lnTo>
                    <a:lnTo>
                      <a:pt x="235207" y="194593"/>
                    </a:lnTo>
                    <a:lnTo>
                      <a:pt x="250546" y="159180"/>
                    </a:lnTo>
                    <a:lnTo>
                      <a:pt x="254652" y="120548"/>
                    </a:lnTo>
                    <a:lnTo>
                      <a:pt x="246211" y="81272"/>
                    </a:lnTo>
                    <a:lnTo>
                      <a:pt x="218876" y="39191"/>
                    </a:lnTo>
                    <a:lnTo>
                      <a:pt x="178362" y="11128"/>
                    </a:lnTo>
                    <a:lnTo>
                      <a:pt x="130469" y="0"/>
                    </a:lnTo>
                    <a:close/>
                  </a:path>
                </a:pathLst>
              </a:custGeom>
              <a:solidFill>
                <a:srgbClr val="CD7329"/>
              </a:solidFill>
            </p:spPr>
            <p:txBody>
              <a:bodyPr wrap="square" lIns="0" tIns="0" rIns="0" bIns="0" rtlCol="0"/>
              <a:lstStyle/>
              <a:p>
                <a:endParaRPr/>
              </a:p>
            </p:txBody>
          </p:sp>
        </p:grpSp>
        <p:sp>
          <p:nvSpPr>
            <p:cNvPr id="24" name="object 10">
              <a:extLst>
                <a:ext uri="{FF2B5EF4-FFF2-40B4-BE49-F238E27FC236}">
                  <a16:creationId xmlns:a16="http://schemas.microsoft.com/office/drawing/2014/main" id="{09B04D2E-CD4D-5C3E-2604-4711D0536A39}"/>
                </a:ext>
              </a:extLst>
            </p:cNvPr>
            <p:cNvSpPr/>
            <p:nvPr/>
          </p:nvSpPr>
          <p:spPr>
            <a:xfrm>
              <a:off x="7660794" y="5917763"/>
              <a:ext cx="1536700" cy="940435"/>
            </a:xfrm>
            <a:custGeom>
              <a:avLst/>
              <a:gdLst/>
              <a:ahLst/>
              <a:cxnLst/>
              <a:rect l="l" t="t" r="r" b="b"/>
              <a:pathLst>
                <a:path w="1536700" h="940434">
                  <a:moveTo>
                    <a:pt x="775318" y="0"/>
                  </a:moveTo>
                  <a:lnTo>
                    <a:pt x="768180" y="0"/>
                  </a:lnTo>
                  <a:lnTo>
                    <a:pt x="718156" y="2308"/>
                  </a:lnTo>
                  <a:lnTo>
                    <a:pt x="668078" y="8596"/>
                  </a:lnTo>
                  <a:lnTo>
                    <a:pt x="618115" y="19025"/>
                  </a:lnTo>
                  <a:lnTo>
                    <a:pt x="568434" y="33756"/>
                  </a:lnTo>
                  <a:lnTo>
                    <a:pt x="519394" y="51627"/>
                  </a:lnTo>
                  <a:lnTo>
                    <a:pt x="471815" y="71291"/>
                  </a:lnTo>
                  <a:lnTo>
                    <a:pt x="425800" y="92889"/>
                  </a:lnTo>
                  <a:lnTo>
                    <a:pt x="381454" y="116562"/>
                  </a:lnTo>
                  <a:lnTo>
                    <a:pt x="338879" y="142452"/>
                  </a:lnTo>
                  <a:lnTo>
                    <a:pt x="298178" y="170699"/>
                  </a:lnTo>
                  <a:lnTo>
                    <a:pt x="259456" y="201444"/>
                  </a:lnTo>
                  <a:lnTo>
                    <a:pt x="222814" y="234829"/>
                  </a:lnTo>
                  <a:lnTo>
                    <a:pt x="188358" y="270995"/>
                  </a:lnTo>
                  <a:lnTo>
                    <a:pt x="156190" y="310082"/>
                  </a:lnTo>
                  <a:lnTo>
                    <a:pt x="126413" y="352232"/>
                  </a:lnTo>
                  <a:lnTo>
                    <a:pt x="99131" y="397586"/>
                  </a:lnTo>
                  <a:lnTo>
                    <a:pt x="75836" y="441781"/>
                  </a:lnTo>
                  <a:lnTo>
                    <a:pt x="55620" y="487371"/>
                  </a:lnTo>
                  <a:lnTo>
                    <a:pt x="38501" y="534148"/>
                  </a:lnTo>
                  <a:lnTo>
                    <a:pt x="24497" y="581910"/>
                  </a:lnTo>
                  <a:lnTo>
                    <a:pt x="13627" y="630451"/>
                  </a:lnTo>
                  <a:lnTo>
                    <a:pt x="5908" y="679567"/>
                  </a:lnTo>
                  <a:lnTo>
                    <a:pt x="1360" y="729053"/>
                  </a:lnTo>
                  <a:lnTo>
                    <a:pt x="0" y="778703"/>
                  </a:lnTo>
                  <a:lnTo>
                    <a:pt x="1846" y="828315"/>
                  </a:lnTo>
                  <a:lnTo>
                    <a:pt x="6916" y="877682"/>
                  </a:lnTo>
                  <a:lnTo>
                    <a:pt x="15230" y="926600"/>
                  </a:lnTo>
                  <a:lnTo>
                    <a:pt x="18500" y="940236"/>
                  </a:lnTo>
                  <a:lnTo>
                    <a:pt x="253321" y="940236"/>
                  </a:lnTo>
                  <a:lnTo>
                    <a:pt x="245079" y="914615"/>
                  </a:lnTo>
                  <a:lnTo>
                    <a:pt x="233865" y="863823"/>
                  </a:lnTo>
                  <a:lnTo>
                    <a:pt x="227807" y="811939"/>
                  </a:lnTo>
                  <a:lnTo>
                    <a:pt x="226833" y="759539"/>
                  </a:lnTo>
                  <a:lnTo>
                    <a:pt x="230871" y="707199"/>
                  </a:lnTo>
                  <a:lnTo>
                    <a:pt x="239849" y="655494"/>
                  </a:lnTo>
                  <a:lnTo>
                    <a:pt x="253695" y="605002"/>
                  </a:lnTo>
                  <a:lnTo>
                    <a:pt x="272336" y="556297"/>
                  </a:lnTo>
                  <a:lnTo>
                    <a:pt x="295702" y="509955"/>
                  </a:lnTo>
                  <a:lnTo>
                    <a:pt x="320993" y="468478"/>
                  </a:lnTo>
                  <a:lnTo>
                    <a:pt x="347865" y="432619"/>
                  </a:lnTo>
                  <a:lnTo>
                    <a:pt x="378092" y="399449"/>
                  </a:lnTo>
                  <a:lnTo>
                    <a:pt x="411884" y="368810"/>
                  </a:lnTo>
                  <a:lnTo>
                    <a:pt x="449454" y="340542"/>
                  </a:lnTo>
                  <a:lnTo>
                    <a:pt x="491014" y="314484"/>
                  </a:lnTo>
                  <a:lnTo>
                    <a:pt x="536776" y="290478"/>
                  </a:lnTo>
                  <a:lnTo>
                    <a:pt x="586951" y="268363"/>
                  </a:lnTo>
                  <a:lnTo>
                    <a:pt x="641751" y="247980"/>
                  </a:lnTo>
                  <a:lnTo>
                    <a:pt x="705285" y="231959"/>
                  </a:lnTo>
                  <a:lnTo>
                    <a:pt x="771113" y="226415"/>
                  </a:lnTo>
                  <a:lnTo>
                    <a:pt x="1300159" y="226415"/>
                  </a:lnTo>
                  <a:lnTo>
                    <a:pt x="1288707" y="215033"/>
                  </a:lnTo>
                  <a:lnTo>
                    <a:pt x="1252802" y="183212"/>
                  </a:lnTo>
                  <a:lnTo>
                    <a:pt x="1215141" y="153498"/>
                  </a:lnTo>
                  <a:lnTo>
                    <a:pt x="1175862" y="126015"/>
                  </a:lnTo>
                  <a:lnTo>
                    <a:pt x="1135109" y="100890"/>
                  </a:lnTo>
                  <a:lnTo>
                    <a:pt x="1093021" y="78250"/>
                  </a:lnTo>
                  <a:lnTo>
                    <a:pt x="1049739" y="58219"/>
                  </a:lnTo>
                  <a:lnTo>
                    <a:pt x="1005404" y="40925"/>
                  </a:lnTo>
                  <a:lnTo>
                    <a:pt x="960157" y="26493"/>
                  </a:lnTo>
                  <a:lnTo>
                    <a:pt x="914139" y="15050"/>
                  </a:lnTo>
                  <a:lnTo>
                    <a:pt x="867491" y="6721"/>
                  </a:lnTo>
                  <a:lnTo>
                    <a:pt x="820353" y="1632"/>
                  </a:lnTo>
                  <a:lnTo>
                    <a:pt x="775318" y="0"/>
                  </a:lnTo>
                  <a:close/>
                </a:path>
                <a:path w="1536700" h="940434">
                  <a:moveTo>
                    <a:pt x="1300159" y="226415"/>
                  </a:moveTo>
                  <a:lnTo>
                    <a:pt x="771113" y="226415"/>
                  </a:lnTo>
                  <a:lnTo>
                    <a:pt x="816916" y="229091"/>
                  </a:lnTo>
                  <a:lnTo>
                    <a:pt x="862452" y="236339"/>
                  </a:lnTo>
                  <a:lnTo>
                    <a:pt x="907592" y="247980"/>
                  </a:lnTo>
                  <a:lnTo>
                    <a:pt x="951502" y="263580"/>
                  </a:lnTo>
                  <a:lnTo>
                    <a:pt x="994406" y="283083"/>
                  </a:lnTo>
                  <a:lnTo>
                    <a:pt x="1035822" y="306183"/>
                  </a:lnTo>
                  <a:lnTo>
                    <a:pt x="1075446" y="332635"/>
                  </a:lnTo>
                  <a:lnTo>
                    <a:pt x="1112972" y="362194"/>
                  </a:lnTo>
                  <a:lnTo>
                    <a:pt x="1148095" y="394618"/>
                  </a:lnTo>
                  <a:lnTo>
                    <a:pt x="1180510" y="429661"/>
                  </a:lnTo>
                  <a:lnTo>
                    <a:pt x="1209911" y="467080"/>
                  </a:lnTo>
                  <a:lnTo>
                    <a:pt x="1235994" y="506629"/>
                  </a:lnTo>
                  <a:lnTo>
                    <a:pt x="1258453" y="548065"/>
                  </a:lnTo>
                  <a:lnTo>
                    <a:pt x="1276984" y="591144"/>
                  </a:lnTo>
                  <a:lnTo>
                    <a:pt x="1291280" y="635622"/>
                  </a:lnTo>
                  <a:lnTo>
                    <a:pt x="1302493" y="686414"/>
                  </a:lnTo>
                  <a:lnTo>
                    <a:pt x="1308550" y="738300"/>
                  </a:lnTo>
                  <a:lnTo>
                    <a:pt x="1309522" y="790701"/>
                  </a:lnTo>
                  <a:lnTo>
                    <a:pt x="1305482" y="843043"/>
                  </a:lnTo>
                  <a:lnTo>
                    <a:pt x="1296502" y="894748"/>
                  </a:lnTo>
                  <a:lnTo>
                    <a:pt x="1284026" y="940236"/>
                  </a:lnTo>
                  <a:lnTo>
                    <a:pt x="1518140" y="940236"/>
                  </a:lnTo>
                  <a:lnTo>
                    <a:pt x="1522720" y="919786"/>
                  </a:lnTo>
                  <a:lnTo>
                    <a:pt x="1530438" y="870670"/>
                  </a:lnTo>
                  <a:lnTo>
                    <a:pt x="1534987" y="821185"/>
                  </a:lnTo>
                  <a:lnTo>
                    <a:pt x="1536347" y="771534"/>
                  </a:lnTo>
                  <a:lnTo>
                    <a:pt x="1534501" y="721923"/>
                  </a:lnTo>
                  <a:lnTo>
                    <a:pt x="1529430" y="672556"/>
                  </a:lnTo>
                  <a:lnTo>
                    <a:pt x="1521117" y="623638"/>
                  </a:lnTo>
                  <a:lnTo>
                    <a:pt x="1509542" y="575373"/>
                  </a:lnTo>
                  <a:lnTo>
                    <a:pt x="1495789" y="530274"/>
                  </a:lnTo>
                  <a:lnTo>
                    <a:pt x="1479011" y="486147"/>
                  </a:lnTo>
                  <a:lnTo>
                    <a:pt x="1459350" y="443116"/>
                  </a:lnTo>
                  <a:lnTo>
                    <a:pt x="1436945" y="401309"/>
                  </a:lnTo>
                  <a:lnTo>
                    <a:pt x="1411939" y="360851"/>
                  </a:lnTo>
                  <a:lnTo>
                    <a:pt x="1384471" y="321868"/>
                  </a:lnTo>
                  <a:lnTo>
                    <a:pt x="1354682" y="284487"/>
                  </a:lnTo>
                  <a:lnTo>
                    <a:pt x="1322714" y="248833"/>
                  </a:lnTo>
                  <a:lnTo>
                    <a:pt x="1300159" y="226415"/>
                  </a:lnTo>
                  <a:close/>
                </a:path>
              </a:pathLst>
            </a:custGeom>
            <a:solidFill>
              <a:srgbClr val="26A26D"/>
            </a:solidFill>
          </p:spPr>
          <p:txBody>
            <a:bodyPr wrap="square" lIns="0" tIns="0" rIns="0" bIns="0" rtlCol="0"/>
            <a:lstStyle/>
            <a:p>
              <a:endParaRPr/>
            </a:p>
          </p:txBody>
        </p:sp>
        <p:sp>
          <p:nvSpPr>
            <p:cNvPr id="25" name="object 11">
              <a:extLst>
                <a:ext uri="{FF2B5EF4-FFF2-40B4-BE49-F238E27FC236}">
                  <a16:creationId xmlns:a16="http://schemas.microsoft.com/office/drawing/2014/main" id="{CE8A41E2-72DD-DB32-AAEC-A2B3A1C407BE}"/>
                </a:ext>
              </a:extLst>
            </p:cNvPr>
            <p:cNvSpPr/>
            <p:nvPr/>
          </p:nvSpPr>
          <p:spPr>
            <a:xfrm>
              <a:off x="9698953" y="4280350"/>
              <a:ext cx="591185" cy="590550"/>
            </a:xfrm>
            <a:custGeom>
              <a:avLst/>
              <a:gdLst/>
              <a:ahLst/>
              <a:cxnLst/>
              <a:rect l="l" t="t" r="r" b="b"/>
              <a:pathLst>
                <a:path w="591184" h="590550">
                  <a:moveTo>
                    <a:pt x="293163" y="0"/>
                  </a:moveTo>
                  <a:lnTo>
                    <a:pt x="244295" y="3995"/>
                  </a:lnTo>
                  <a:lnTo>
                    <a:pt x="195703" y="16230"/>
                  </a:lnTo>
                  <a:lnTo>
                    <a:pt x="152130" y="35463"/>
                  </a:lnTo>
                  <a:lnTo>
                    <a:pt x="113285" y="61211"/>
                  </a:lnTo>
                  <a:lnTo>
                    <a:pt x="79533" y="92583"/>
                  </a:lnTo>
                  <a:lnTo>
                    <a:pt x="51241" y="128688"/>
                  </a:lnTo>
                  <a:lnTo>
                    <a:pt x="28776" y="168633"/>
                  </a:lnTo>
                  <a:lnTo>
                    <a:pt x="12503" y="211529"/>
                  </a:lnTo>
                  <a:lnTo>
                    <a:pt x="2789" y="256482"/>
                  </a:lnTo>
                  <a:lnTo>
                    <a:pt x="0" y="302603"/>
                  </a:lnTo>
                  <a:lnTo>
                    <a:pt x="4501" y="348999"/>
                  </a:lnTo>
                  <a:lnTo>
                    <a:pt x="16659" y="394779"/>
                  </a:lnTo>
                  <a:lnTo>
                    <a:pt x="36136" y="437980"/>
                  </a:lnTo>
                  <a:lnTo>
                    <a:pt x="61643" y="476438"/>
                  </a:lnTo>
                  <a:lnTo>
                    <a:pt x="92403" y="509840"/>
                  </a:lnTo>
                  <a:lnTo>
                    <a:pt x="127636" y="537871"/>
                  </a:lnTo>
                  <a:lnTo>
                    <a:pt x="166565" y="560220"/>
                  </a:lnTo>
                  <a:lnTo>
                    <a:pt x="208410" y="576571"/>
                  </a:lnTo>
                  <a:lnTo>
                    <a:pt x="252393" y="586612"/>
                  </a:lnTo>
                  <a:lnTo>
                    <a:pt x="297735" y="590029"/>
                  </a:lnTo>
                  <a:lnTo>
                    <a:pt x="322154" y="589038"/>
                  </a:lnTo>
                  <a:lnTo>
                    <a:pt x="371016" y="580969"/>
                  </a:lnTo>
                  <a:lnTo>
                    <a:pt x="438787" y="554565"/>
                  </a:lnTo>
                  <a:lnTo>
                    <a:pt x="477628" y="528817"/>
                  </a:lnTo>
                  <a:lnTo>
                    <a:pt x="511377" y="497445"/>
                  </a:lnTo>
                  <a:lnTo>
                    <a:pt x="539666" y="461341"/>
                  </a:lnTo>
                  <a:lnTo>
                    <a:pt x="562130" y="421397"/>
                  </a:lnTo>
                  <a:lnTo>
                    <a:pt x="578402" y="378502"/>
                  </a:lnTo>
                  <a:lnTo>
                    <a:pt x="581622" y="363601"/>
                  </a:lnTo>
                  <a:lnTo>
                    <a:pt x="297735" y="363601"/>
                  </a:lnTo>
                  <a:lnTo>
                    <a:pt x="277813" y="360949"/>
                  </a:lnTo>
                  <a:lnTo>
                    <a:pt x="258593" y="352911"/>
                  </a:lnTo>
                  <a:lnTo>
                    <a:pt x="258448" y="352911"/>
                  </a:lnTo>
                  <a:lnTo>
                    <a:pt x="241559" y="338815"/>
                  </a:lnTo>
                  <a:lnTo>
                    <a:pt x="229930" y="318719"/>
                  </a:lnTo>
                  <a:lnTo>
                    <a:pt x="226852" y="305585"/>
                  </a:lnTo>
                  <a:lnTo>
                    <a:pt x="226582" y="291709"/>
                  </a:lnTo>
                  <a:lnTo>
                    <a:pt x="229082" y="277571"/>
                  </a:lnTo>
                  <a:lnTo>
                    <a:pt x="256020" y="237112"/>
                  </a:lnTo>
                  <a:lnTo>
                    <a:pt x="284946" y="226428"/>
                  </a:lnTo>
                  <a:lnTo>
                    <a:pt x="582519" y="226428"/>
                  </a:lnTo>
                  <a:lnTo>
                    <a:pt x="574240" y="195262"/>
                  </a:lnTo>
                  <a:lnTo>
                    <a:pt x="554762" y="152061"/>
                  </a:lnTo>
                  <a:lnTo>
                    <a:pt x="529253" y="113601"/>
                  </a:lnTo>
                  <a:lnTo>
                    <a:pt x="498492" y="80197"/>
                  </a:lnTo>
                  <a:lnTo>
                    <a:pt x="463258" y="52163"/>
                  </a:lnTo>
                  <a:lnTo>
                    <a:pt x="424328" y="29812"/>
                  </a:lnTo>
                  <a:lnTo>
                    <a:pt x="382484" y="13459"/>
                  </a:lnTo>
                  <a:lnTo>
                    <a:pt x="338502" y="3417"/>
                  </a:lnTo>
                  <a:lnTo>
                    <a:pt x="293163" y="0"/>
                  </a:lnTo>
                  <a:close/>
                </a:path>
                <a:path w="591184" h="590550">
                  <a:moveTo>
                    <a:pt x="582519" y="226428"/>
                  </a:moveTo>
                  <a:lnTo>
                    <a:pt x="293163" y="226428"/>
                  </a:lnTo>
                  <a:lnTo>
                    <a:pt x="313086" y="229080"/>
                  </a:lnTo>
                  <a:lnTo>
                    <a:pt x="332597" y="237240"/>
                  </a:lnTo>
                  <a:lnTo>
                    <a:pt x="349345" y="251218"/>
                  </a:lnTo>
                  <a:lnTo>
                    <a:pt x="360981" y="271322"/>
                  </a:lnTo>
                  <a:lnTo>
                    <a:pt x="364052" y="284456"/>
                  </a:lnTo>
                  <a:lnTo>
                    <a:pt x="364320" y="298332"/>
                  </a:lnTo>
                  <a:lnTo>
                    <a:pt x="361822" y="312470"/>
                  </a:lnTo>
                  <a:lnTo>
                    <a:pt x="334897" y="352911"/>
                  </a:lnTo>
                  <a:lnTo>
                    <a:pt x="305965" y="363601"/>
                  </a:lnTo>
                  <a:lnTo>
                    <a:pt x="581622" y="363601"/>
                  </a:lnTo>
                  <a:lnTo>
                    <a:pt x="588116" y="333550"/>
                  </a:lnTo>
                  <a:lnTo>
                    <a:pt x="590904" y="287432"/>
                  </a:lnTo>
                  <a:lnTo>
                    <a:pt x="586401" y="241039"/>
                  </a:lnTo>
                  <a:lnTo>
                    <a:pt x="582519" y="226428"/>
                  </a:lnTo>
                  <a:close/>
                </a:path>
              </a:pathLst>
            </a:custGeom>
            <a:solidFill>
              <a:srgbClr val="D1DEC7"/>
            </a:solidFill>
          </p:spPr>
          <p:txBody>
            <a:bodyPr wrap="square" lIns="0" tIns="0" rIns="0" bIns="0" rtlCol="0"/>
            <a:lstStyle/>
            <a:p>
              <a:endParaRPr/>
            </a:p>
          </p:txBody>
        </p:sp>
        <p:sp>
          <p:nvSpPr>
            <p:cNvPr id="26" name="object 12">
              <a:extLst>
                <a:ext uri="{FF2B5EF4-FFF2-40B4-BE49-F238E27FC236}">
                  <a16:creationId xmlns:a16="http://schemas.microsoft.com/office/drawing/2014/main" id="{E5DB9FC2-0B39-563D-11F1-771647D422EC}"/>
                </a:ext>
              </a:extLst>
            </p:cNvPr>
            <p:cNvSpPr/>
            <p:nvPr/>
          </p:nvSpPr>
          <p:spPr>
            <a:xfrm>
              <a:off x="6858798" y="4249639"/>
              <a:ext cx="1546225" cy="1550670"/>
            </a:xfrm>
            <a:custGeom>
              <a:avLst/>
              <a:gdLst/>
              <a:ahLst/>
              <a:cxnLst/>
              <a:rect l="l" t="t" r="r" b="b"/>
              <a:pathLst>
                <a:path w="1546225" h="1550670">
                  <a:moveTo>
                    <a:pt x="780760" y="0"/>
                  </a:moveTo>
                  <a:lnTo>
                    <a:pt x="730827" y="2205"/>
                  </a:lnTo>
                  <a:lnTo>
                    <a:pt x="681042" y="7629"/>
                  </a:lnTo>
                  <a:lnTo>
                    <a:pt x="631389" y="16095"/>
                  </a:lnTo>
                  <a:lnTo>
                    <a:pt x="581853" y="27426"/>
                  </a:lnTo>
                  <a:lnTo>
                    <a:pt x="532420" y="41447"/>
                  </a:lnTo>
                  <a:lnTo>
                    <a:pt x="483074" y="57980"/>
                  </a:lnTo>
                  <a:lnTo>
                    <a:pt x="433801" y="76851"/>
                  </a:lnTo>
                  <a:lnTo>
                    <a:pt x="386368" y="98422"/>
                  </a:lnTo>
                  <a:lnTo>
                    <a:pt x="341544" y="123431"/>
                  </a:lnTo>
                  <a:lnTo>
                    <a:pt x="299351" y="151646"/>
                  </a:lnTo>
                  <a:lnTo>
                    <a:pt x="259799" y="182845"/>
                  </a:lnTo>
                  <a:lnTo>
                    <a:pt x="258338" y="184090"/>
                  </a:lnTo>
                  <a:lnTo>
                    <a:pt x="256814" y="185284"/>
                  </a:lnTo>
                  <a:lnTo>
                    <a:pt x="220269" y="219333"/>
                  </a:lnTo>
                  <a:lnTo>
                    <a:pt x="187669" y="254463"/>
                  </a:lnTo>
                  <a:lnTo>
                    <a:pt x="157591" y="291741"/>
                  </a:lnTo>
                  <a:lnTo>
                    <a:pt x="130059" y="330979"/>
                  </a:lnTo>
                  <a:lnTo>
                    <a:pt x="105096" y="371985"/>
                  </a:lnTo>
                  <a:lnTo>
                    <a:pt x="82726" y="414572"/>
                  </a:lnTo>
                  <a:lnTo>
                    <a:pt x="62974" y="458549"/>
                  </a:lnTo>
                  <a:lnTo>
                    <a:pt x="45862" y="503727"/>
                  </a:lnTo>
                  <a:lnTo>
                    <a:pt x="31416" y="549915"/>
                  </a:lnTo>
                  <a:lnTo>
                    <a:pt x="19659" y="596925"/>
                  </a:lnTo>
                  <a:lnTo>
                    <a:pt x="10615" y="644567"/>
                  </a:lnTo>
                  <a:lnTo>
                    <a:pt x="4308" y="692652"/>
                  </a:lnTo>
                  <a:lnTo>
                    <a:pt x="761" y="740989"/>
                  </a:lnTo>
                  <a:lnTo>
                    <a:pt x="58" y="785677"/>
                  </a:lnTo>
                  <a:lnTo>
                    <a:pt x="0" y="789389"/>
                  </a:lnTo>
                  <a:lnTo>
                    <a:pt x="2046" y="837663"/>
                  </a:lnTo>
                  <a:lnTo>
                    <a:pt x="6925" y="885621"/>
                  </a:lnTo>
                  <a:lnTo>
                    <a:pt x="14661" y="933073"/>
                  </a:lnTo>
                  <a:lnTo>
                    <a:pt x="25277" y="979830"/>
                  </a:lnTo>
                  <a:lnTo>
                    <a:pt x="38797" y="1025703"/>
                  </a:lnTo>
                  <a:lnTo>
                    <a:pt x="55245" y="1070501"/>
                  </a:lnTo>
                  <a:lnTo>
                    <a:pt x="74645" y="1114035"/>
                  </a:lnTo>
                  <a:lnTo>
                    <a:pt x="97806" y="1158542"/>
                  </a:lnTo>
                  <a:lnTo>
                    <a:pt x="123889" y="1201387"/>
                  </a:lnTo>
                  <a:lnTo>
                    <a:pt x="152744" y="1242423"/>
                  </a:lnTo>
                  <a:lnTo>
                    <a:pt x="184221" y="1281509"/>
                  </a:lnTo>
                  <a:lnTo>
                    <a:pt x="218172" y="1318498"/>
                  </a:lnTo>
                  <a:lnTo>
                    <a:pt x="254446" y="1353247"/>
                  </a:lnTo>
                  <a:lnTo>
                    <a:pt x="292893" y="1385612"/>
                  </a:lnTo>
                  <a:lnTo>
                    <a:pt x="333365" y="1415449"/>
                  </a:lnTo>
                  <a:lnTo>
                    <a:pt x="375712" y="1442613"/>
                  </a:lnTo>
                  <a:lnTo>
                    <a:pt x="419783" y="1466961"/>
                  </a:lnTo>
                  <a:lnTo>
                    <a:pt x="465430" y="1488348"/>
                  </a:lnTo>
                  <a:lnTo>
                    <a:pt x="512503" y="1506630"/>
                  </a:lnTo>
                  <a:lnTo>
                    <a:pt x="563391" y="1523159"/>
                  </a:lnTo>
                  <a:lnTo>
                    <a:pt x="614058" y="1535588"/>
                  </a:lnTo>
                  <a:lnTo>
                    <a:pt x="664520" y="1544094"/>
                  </a:lnTo>
                  <a:lnTo>
                    <a:pt x="714790" y="1548853"/>
                  </a:lnTo>
                  <a:lnTo>
                    <a:pt x="764884" y="1550042"/>
                  </a:lnTo>
                  <a:lnTo>
                    <a:pt x="814816" y="1547836"/>
                  </a:lnTo>
                  <a:lnTo>
                    <a:pt x="864601" y="1542413"/>
                  </a:lnTo>
                  <a:lnTo>
                    <a:pt x="914254" y="1533947"/>
                  </a:lnTo>
                  <a:lnTo>
                    <a:pt x="963790" y="1522616"/>
                  </a:lnTo>
                  <a:lnTo>
                    <a:pt x="1013223" y="1508595"/>
                  </a:lnTo>
                  <a:lnTo>
                    <a:pt x="1062569" y="1492061"/>
                  </a:lnTo>
                  <a:lnTo>
                    <a:pt x="1111842" y="1473191"/>
                  </a:lnTo>
                  <a:lnTo>
                    <a:pt x="1160612" y="1450956"/>
                  </a:lnTo>
                  <a:lnTo>
                    <a:pt x="1206638" y="1425104"/>
                  </a:lnTo>
                  <a:lnTo>
                    <a:pt x="1249877" y="1395872"/>
                  </a:lnTo>
                  <a:lnTo>
                    <a:pt x="1290289" y="1363501"/>
                  </a:lnTo>
                  <a:lnTo>
                    <a:pt x="1325383" y="1330706"/>
                  </a:lnTo>
                  <a:lnTo>
                    <a:pt x="1334136" y="1321272"/>
                  </a:lnTo>
                  <a:lnTo>
                    <a:pt x="770249" y="1321272"/>
                  </a:lnTo>
                  <a:lnTo>
                    <a:pt x="724152" y="1320291"/>
                  </a:lnTo>
                  <a:lnTo>
                    <a:pt x="679098" y="1315016"/>
                  </a:lnTo>
                  <a:lnTo>
                    <a:pt x="634821" y="1305465"/>
                  </a:lnTo>
                  <a:lnTo>
                    <a:pt x="591053" y="1291657"/>
                  </a:lnTo>
                  <a:lnTo>
                    <a:pt x="589541" y="1291098"/>
                  </a:lnTo>
                  <a:lnTo>
                    <a:pt x="588030" y="1290577"/>
                  </a:lnTo>
                  <a:lnTo>
                    <a:pt x="544781" y="1273161"/>
                  </a:lnTo>
                  <a:lnTo>
                    <a:pt x="503104" y="1251811"/>
                  </a:lnTo>
                  <a:lnTo>
                    <a:pt x="463307" y="1226803"/>
                  </a:lnTo>
                  <a:lnTo>
                    <a:pt x="425695" y="1198412"/>
                  </a:lnTo>
                  <a:lnTo>
                    <a:pt x="390575" y="1166913"/>
                  </a:lnTo>
                  <a:lnTo>
                    <a:pt x="358254" y="1132580"/>
                  </a:lnTo>
                  <a:lnTo>
                    <a:pt x="329038" y="1095689"/>
                  </a:lnTo>
                  <a:lnTo>
                    <a:pt x="303234" y="1056514"/>
                  </a:lnTo>
                  <a:lnTo>
                    <a:pt x="281147" y="1015330"/>
                  </a:lnTo>
                  <a:lnTo>
                    <a:pt x="262642" y="972091"/>
                  </a:lnTo>
                  <a:lnTo>
                    <a:pt x="248262" y="927124"/>
                  </a:lnTo>
                  <a:lnTo>
                    <a:pt x="237940" y="880811"/>
                  </a:lnTo>
                  <a:lnTo>
                    <a:pt x="231604" y="833535"/>
                  </a:lnTo>
                  <a:lnTo>
                    <a:pt x="229187" y="785677"/>
                  </a:lnTo>
                  <a:lnTo>
                    <a:pt x="230519" y="740989"/>
                  </a:lnTo>
                  <a:lnTo>
                    <a:pt x="235831" y="689743"/>
                  </a:lnTo>
                  <a:lnTo>
                    <a:pt x="244753" y="642432"/>
                  </a:lnTo>
                  <a:lnTo>
                    <a:pt x="257316" y="596067"/>
                  </a:lnTo>
                  <a:lnTo>
                    <a:pt x="273451" y="551030"/>
                  </a:lnTo>
                  <a:lnTo>
                    <a:pt x="293089" y="507705"/>
                  </a:lnTo>
                  <a:lnTo>
                    <a:pt x="316159" y="466471"/>
                  </a:lnTo>
                  <a:lnTo>
                    <a:pt x="342594" y="427712"/>
                  </a:lnTo>
                  <a:lnTo>
                    <a:pt x="372323" y="391810"/>
                  </a:lnTo>
                  <a:lnTo>
                    <a:pt x="405277" y="359147"/>
                  </a:lnTo>
                  <a:lnTo>
                    <a:pt x="405696" y="359147"/>
                  </a:lnTo>
                  <a:lnTo>
                    <a:pt x="431989" y="338117"/>
                  </a:lnTo>
                  <a:lnTo>
                    <a:pt x="489301" y="302852"/>
                  </a:lnTo>
                  <a:lnTo>
                    <a:pt x="575205" y="268167"/>
                  </a:lnTo>
                  <a:lnTo>
                    <a:pt x="628157" y="251782"/>
                  </a:lnTo>
                  <a:lnTo>
                    <a:pt x="678994" y="239767"/>
                  </a:lnTo>
                  <a:lnTo>
                    <a:pt x="727983" y="232102"/>
                  </a:lnTo>
                  <a:lnTo>
                    <a:pt x="775392" y="228770"/>
                  </a:lnTo>
                  <a:lnTo>
                    <a:pt x="1324571" y="228770"/>
                  </a:lnTo>
                  <a:lnTo>
                    <a:pt x="1291202" y="196804"/>
                  </a:lnTo>
                  <a:lnTo>
                    <a:pt x="1252754" y="164439"/>
                  </a:lnTo>
                  <a:lnTo>
                    <a:pt x="1212281" y="134601"/>
                  </a:lnTo>
                  <a:lnTo>
                    <a:pt x="1169933" y="107436"/>
                  </a:lnTo>
                  <a:lnTo>
                    <a:pt x="1125861" y="83086"/>
                  </a:lnTo>
                  <a:lnTo>
                    <a:pt x="1080213" y="61697"/>
                  </a:lnTo>
                  <a:lnTo>
                    <a:pt x="1033140" y="43412"/>
                  </a:lnTo>
                  <a:lnTo>
                    <a:pt x="982252" y="26883"/>
                  </a:lnTo>
                  <a:lnTo>
                    <a:pt x="931585" y="14454"/>
                  </a:lnTo>
                  <a:lnTo>
                    <a:pt x="881123" y="5948"/>
                  </a:lnTo>
                  <a:lnTo>
                    <a:pt x="830853" y="1188"/>
                  </a:lnTo>
                  <a:lnTo>
                    <a:pt x="780760" y="0"/>
                  </a:lnTo>
                  <a:close/>
                </a:path>
                <a:path w="1546225" h="1550670">
                  <a:moveTo>
                    <a:pt x="1324571" y="228770"/>
                  </a:moveTo>
                  <a:lnTo>
                    <a:pt x="775392" y="228770"/>
                  </a:lnTo>
                  <a:lnTo>
                    <a:pt x="821488" y="229751"/>
                  </a:lnTo>
                  <a:lnTo>
                    <a:pt x="866539" y="235026"/>
                  </a:lnTo>
                  <a:lnTo>
                    <a:pt x="910813" y="244577"/>
                  </a:lnTo>
                  <a:lnTo>
                    <a:pt x="954578" y="258385"/>
                  </a:lnTo>
                  <a:lnTo>
                    <a:pt x="956089" y="258944"/>
                  </a:lnTo>
                  <a:lnTo>
                    <a:pt x="957613" y="259477"/>
                  </a:lnTo>
                  <a:lnTo>
                    <a:pt x="1000863" y="276890"/>
                  </a:lnTo>
                  <a:lnTo>
                    <a:pt x="1042540" y="298238"/>
                  </a:lnTo>
                  <a:lnTo>
                    <a:pt x="1082339" y="323245"/>
                  </a:lnTo>
                  <a:lnTo>
                    <a:pt x="1119952" y="351636"/>
                  </a:lnTo>
                  <a:lnTo>
                    <a:pt x="1155073" y="383135"/>
                  </a:lnTo>
                  <a:lnTo>
                    <a:pt x="1187394" y="417468"/>
                  </a:lnTo>
                  <a:lnTo>
                    <a:pt x="1216610" y="454358"/>
                  </a:lnTo>
                  <a:lnTo>
                    <a:pt x="1242413" y="493531"/>
                  </a:lnTo>
                  <a:lnTo>
                    <a:pt x="1264496" y="534711"/>
                  </a:lnTo>
                  <a:lnTo>
                    <a:pt x="1283136" y="578320"/>
                  </a:lnTo>
                  <a:lnTo>
                    <a:pt x="1297591" y="623678"/>
                  </a:lnTo>
                  <a:lnTo>
                    <a:pt x="1307939" y="670385"/>
                  </a:lnTo>
                  <a:lnTo>
                    <a:pt x="1314257" y="718041"/>
                  </a:lnTo>
                  <a:lnTo>
                    <a:pt x="1316624" y="766249"/>
                  </a:lnTo>
                  <a:lnTo>
                    <a:pt x="1315118" y="814607"/>
                  </a:lnTo>
                  <a:lnTo>
                    <a:pt x="1309818" y="862717"/>
                  </a:lnTo>
                  <a:lnTo>
                    <a:pt x="1300801" y="910179"/>
                  </a:lnTo>
                  <a:lnTo>
                    <a:pt x="1288146" y="956593"/>
                  </a:lnTo>
                  <a:lnTo>
                    <a:pt x="1271930" y="1001560"/>
                  </a:lnTo>
                  <a:lnTo>
                    <a:pt x="1252233" y="1044680"/>
                  </a:lnTo>
                  <a:lnTo>
                    <a:pt x="1229132" y="1085554"/>
                  </a:lnTo>
                  <a:lnTo>
                    <a:pt x="1202705" y="1123783"/>
                  </a:lnTo>
                  <a:lnTo>
                    <a:pt x="1173031" y="1158966"/>
                  </a:lnTo>
                  <a:lnTo>
                    <a:pt x="1140188" y="1190705"/>
                  </a:lnTo>
                  <a:lnTo>
                    <a:pt x="1085677" y="1230779"/>
                  </a:lnTo>
                  <a:lnTo>
                    <a:pt x="1025774" y="1261101"/>
                  </a:lnTo>
                  <a:lnTo>
                    <a:pt x="970438" y="1281874"/>
                  </a:lnTo>
                  <a:lnTo>
                    <a:pt x="917486" y="1298260"/>
                  </a:lnTo>
                  <a:lnTo>
                    <a:pt x="866648" y="1310275"/>
                  </a:lnTo>
                  <a:lnTo>
                    <a:pt x="817659" y="1317940"/>
                  </a:lnTo>
                  <a:lnTo>
                    <a:pt x="770249" y="1321272"/>
                  </a:lnTo>
                  <a:lnTo>
                    <a:pt x="1334136" y="1321272"/>
                  </a:lnTo>
                  <a:lnTo>
                    <a:pt x="1388054" y="1258293"/>
                  </a:lnTo>
                  <a:lnTo>
                    <a:pt x="1415583" y="1219055"/>
                  </a:lnTo>
                  <a:lnTo>
                    <a:pt x="1440543" y="1178047"/>
                  </a:lnTo>
                  <a:lnTo>
                    <a:pt x="1462909" y="1135461"/>
                  </a:lnTo>
                  <a:lnTo>
                    <a:pt x="1482659" y="1091484"/>
                  </a:lnTo>
                  <a:lnTo>
                    <a:pt x="1499768" y="1046307"/>
                  </a:lnTo>
                  <a:lnTo>
                    <a:pt x="1514212" y="1000120"/>
                  </a:lnTo>
                  <a:lnTo>
                    <a:pt x="1525967" y="953111"/>
                  </a:lnTo>
                  <a:lnTo>
                    <a:pt x="1535010" y="905470"/>
                  </a:lnTo>
                  <a:lnTo>
                    <a:pt x="1541316" y="857387"/>
                  </a:lnTo>
                  <a:lnTo>
                    <a:pt x="1544862" y="809051"/>
                  </a:lnTo>
                  <a:lnTo>
                    <a:pt x="1545536" y="766249"/>
                  </a:lnTo>
                  <a:lnTo>
                    <a:pt x="1545624" y="760652"/>
                  </a:lnTo>
                  <a:lnTo>
                    <a:pt x="1543578" y="712380"/>
                  </a:lnTo>
                  <a:lnTo>
                    <a:pt x="1538700" y="664423"/>
                  </a:lnTo>
                  <a:lnTo>
                    <a:pt x="1530967" y="616971"/>
                  </a:lnTo>
                  <a:lnTo>
                    <a:pt x="1520354" y="570214"/>
                  </a:lnTo>
                  <a:lnTo>
                    <a:pt x="1506837" y="524341"/>
                  </a:lnTo>
                  <a:lnTo>
                    <a:pt x="1490393" y="479543"/>
                  </a:lnTo>
                  <a:lnTo>
                    <a:pt x="1470998" y="436007"/>
                  </a:lnTo>
                  <a:lnTo>
                    <a:pt x="1447839" y="391502"/>
                  </a:lnTo>
                  <a:lnTo>
                    <a:pt x="1421758" y="348660"/>
                  </a:lnTo>
                  <a:lnTo>
                    <a:pt x="1392904" y="307625"/>
                  </a:lnTo>
                  <a:lnTo>
                    <a:pt x="1361427" y="268542"/>
                  </a:lnTo>
                  <a:lnTo>
                    <a:pt x="1327477" y="231553"/>
                  </a:lnTo>
                  <a:lnTo>
                    <a:pt x="1324571" y="228770"/>
                  </a:lnTo>
                  <a:close/>
                </a:path>
                <a:path w="1546225" h="1550670">
                  <a:moveTo>
                    <a:pt x="405696" y="359147"/>
                  </a:moveTo>
                  <a:lnTo>
                    <a:pt x="405277" y="359147"/>
                  </a:lnTo>
                  <a:lnTo>
                    <a:pt x="405442" y="359350"/>
                  </a:lnTo>
                  <a:lnTo>
                    <a:pt x="405696" y="359147"/>
                  </a:lnTo>
                  <a:close/>
                </a:path>
              </a:pathLst>
            </a:custGeom>
            <a:solidFill>
              <a:srgbClr val="42B4A7"/>
            </a:solidFill>
          </p:spPr>
          <p:txBody>
            <a:bodyPr wrap="square" lIns="0" tIns="0" rIns="0" bIns="0" rtlCol="0"/>
            <a:lstStyle/>
            <a:p>
              <a:endParaRPr/>
            </a:p>
          </p:txBody>
        </p:sp>
        <p:sp>
          <p:nvSpPr>
            <p:cNvPr id="27" name="object 13">
              <a:extLst>
                <a:ext uri="{FF2B5EF4-FFF2-40B4-BE49-F238E27FC236}">
                  <a16:creationId xmlns:a16="http://schemas.microsoft.com/office/drawing/2014/main" id="{8923A1DA-9ECC-00D0-CA68-07B5B03FFBF1}"/>
                </a:ext>
              </a:extLst>
            </p:cNvPr>
            <p:cNvSpPr/>
            <p:nvPr/>
          </p:nvSpPr>
          <p:spPr>
            <a:xfrm>
              <a:off x="6400428" y="6101339"/>
              <a:ext cx="351790" cy="351155"/>
            </a:xfrm>
            <a:custGeom>
              <a:avLst/>
              <a:gdLst/>
              <a:ahLst/>
              <a:cxnLst/>
              <a:rect l="l" t="t" r="r" b="b"/>
              <a:pathLst>
                <a:path w="351790" h="351154">
                  <a:moveTo>
                    <a:pt x="174149" y="0"/>
                  </a:moveTo>
                  <a:lnTo>
                    <a:pt x="126223" y="5979"/>
                  </a:lnTo>
                  <a:lnTo>
                    <a:pt x="68858" y="32597"/>
                  </a:lnTo>
                  <a:lnTo>
                    <a:pt x="36314" y="65047"/>
                  </a:lnTo>
                  <a:lnTo>
                    <a:pt x="13504" y="105051"/>
                  </a:lnTo>
                  <a:lnTo>
                    <a:pt x="1156" y="149637"/>
                  </a:lnTo>
                  <a:lnTo>
                    <a:pt x="0" y="195835"/>
                  </a:lnTo>
                  <a:lnTo>
                    <a:pt x="10764" y="240677"/>
                  </a:lnTo>
                  <a:lnTo>
                    <a:pt x="38733" y="288000"/>
                  </a:lnTo>
                  <a:lnTo>
                    <a:pt x="77956" y="322581"/>
                  </a:lnTo>
                  <a:lnTo>
                    <a:pt x="125156" y="343792"/>
                  </a:lnTo>
                  <a:lnTo>
                    <a:pt x="177057" y="351002"/>
                  </a:lnTo>
                  <a:lnTo>
                    <a:pt x="193021" y="350344"/>
                  </a:lnTo>
                  <a:lnTo>
                    <a:pt x="240786" y="340334"/>
                  </a:lnTo>
                  <a:lnTo>
                    <a:pt x="282334" y="318403"/>
                  </a:lnTo>
                  <a:lnTo>
                    <a:pt x="314877" y="285948"/>
                  </a:lnTo>
                  <a:lnTo>
                    <a:pt x="337685" y="245940"/>
                  </a:lnTo>
                  <a:lnTo>
                    <a:pt x="350032" y="201350"/>
                  </a:lnTo>
                  <a:lnTo>
                    <a:pt x="351190" y="155150"/>
                  </a:lnTo>
                  <a:lnTo>
                    <a:pt x="340430" y="110312"/>
                  </a:lnTo>
                  <a:lnTo>
                    <a:pt x="312456" y="62991"/>
                  </a:lnTo>
                  <a:lnTo>
                    <a:pt x="273234" y="28414"/>
                  </a:lnTo>
                  <a:lnTo>
                    <a:pt x="226041" y="7208"/>
                  </a:lnTo>
                  <a:lnTo>
                    <a:pt x="174149" y="0"/>
                  </a:lnTo>
                  <a:close/>
                </a:path>
              </a:pathLst>
            </a:custGeom>
            <a:solidFill>
              <a:srgbClr val="D1DEC7"/>
            </a:solidFill>
          </p:spPr>
          <p:txBody>
            <a:bodyPr wrap="square" lIns="0" tIns="0" rIns="0" bIns="0" rtlCol="0"/>
            <a:lstStyle/>
            <a:p>
              <a:endParaRPr/>
            </a:p>
          </p:txBody>
        </p:sp>
      </p:grpSp>
      <p:sp>
        <p:nvSpPr>
          <p:cNvPr id="33" name="Holder 2">
            <a:extLst>
              <a:ext uri="{FF2B5EF4-FFF2-40B4-BE49-F238E27FC236}">
                <a16:creationId xmlns:a16="http://schemas.microsoft.com/office/drawing/2014/main" id="{631F2B4E-0CB6-78CE-416A-12CBDD771CE9}"/>
              </a:ext>
            </a:extLst>
          </p:cNvPr>
          <p:cNvSpPr>
            <a:spLocks noGrp="1"/>
          </p:cNvSpPr>
          <p:nvPr>
            <p:ph type="title"/>
          </p:nvPr>
        </p:nvSpPr>
        <p:spPr>
          <a:xfrm>
            <a:off x="347300" y="599556"/>
            <a:ext cx="11349400" cy="375919"/>
          </a:xfrm>
        </p:spPr>
        <p:txBody>
          <a:bodyPr lIns="0" tIns="0" rIns="0" bIns="0"/>
          <a:lstStyle>
            <a:lvl1pPr>
              <a:lnSpc>
                <a:spcPct val="100000"/>
              </a:lnSpc>
              <a:defRPr sz="2300" b="1" i="0">
                <a:solidFill>
                  <a:srgbClr val="231F20"/>
                </a:solidFill>
                <a:latin typeface="Aptos" panose="020B0004020202020204" pitchFamily="34" charset="0"/>
                <a:cs typeface="Tahoma"/>
              </a:defRPr>
            </a:lvl1pPr>
          </a:lstStyle>
          <a:p>
            <a:endParaRPr/>
          </a:p>
        </p:txBody>
      </p:sp>
      <p:sp>
        <p:nvSpPr>
          <p:cNvPr id="34" name="Holder 3">
            <a:extLst>
              <a:ext uri="{FF2B5EF4-FFF2-40B4-BE49-F238E27FC236}">
                <a16:creationId xmlns:a16="http://schemas.microsoft.com/office/drawing/2014/main" id="{CEF46292-9AC2-FAE1-4577-A734379C5EE1}"/>
              </a:ext>
            </a:extLst>
          </p:cNvPr>
          <p:cNvSpPr>
            <a:spLocks noGrp="1"/>
          </p:cNvSpPr>
          <p:nvPr>
            <p:ph type="body" idx="1"/>
          </p:nvPr>
        </p:nvSpPr>
        <p:spPr>
          <a:xfrm>
            <a:off x="347300" y="1426137"/>
            <a:ext cx="5538470" cy="5026357"/>
          </a:xfrm>
        </p:spPr>
        <p:txBody>
          <a:bodyPr lIns="0" tIns="0" rIns="0" bIns="0"/>
          <a:lstStyle>
            <a:lvl1pPr marL="0" indent="0">
              <a:buNone/>
              <a:defRPr sz="1200" b="0" i="0">
                <a:solidFill>
                  <a:srgbClr val="231F20"/>
                </a:solidFill>
                <a:latin typeface="Aptos" panose="020B0004020202020204" pitchFamily="34" charset="0"/>
                <a:cs typeface="Aptos" panose="020B0004020202020204" pitchFamily="34" charset="0"/>
              </a:defRPr>
            </a:lvl1pPr>
          </a:lstStyle>
          <a:p>
            <a:endParaRP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60507" y="912961"/>
            <a:ext cx="10515600" cy="697413"/>
          </a:xfrm>
        </p:spPr>
        <p:txBody>
          <a:bodyPr/>
          <a:lstStyle>
            <a:lvl1pPr>
              <a:defRPr sz="3000">
                <a:solidFill>
                  <a:schemeClr val="accent1"/>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882379"/>
            <a:ext cx="10515600" cy="4351338"/>
          </a:xfrm>
        </p:spPr>
        <p:txBody>
          <a:bodyPr/>
          <a:lstStyle>
            <a:lvl1pPr>
              <a:spcBef>
                <a:spcPts val="2000"/>
              </a:spcBef>
              <a:defRPr>
                <a:latin typeface="+mn-lt"/>
              </a:defRPr>
            </a:lvl1pPr>
            <a:lvl2pPr>
              <a:spcBef>
                <a:spcPts val="2000"/>
              </a:spcBef>
              <a:buClr>
                <a:schemeClr val="accent1"/>
              </a:buClr>
              <a:defRPr>
                <a:latin typeface="+mn-lt"/>
              </a:defRPr>
            </a:lvl2pPr>
            <a:lvl3pPr>
              <a:buClr>
                <a:schemeClr val="accent1"/>
              </a:buClr>
              <a:defRPr>
                <a:latin typeface="+mn-lt"/>
              </a:defRPr>
            </a:lvl3pPr>
            <a:lvl4pPr>
              <a:buClr>
                <a:schemeClr val="accent1"/>
              </a:buClr>
              <a:defRPr>
                <a:latin typeface="+mn-lt"/>
              </a:defRPr>
            </a:lvl4pPr>
            <a:lvl5pPr>
              <a:buClr>
                <a:schemeClr val="accent1"/>
              </a:buCl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pic>
        <p:nvPicPr>
          <p:cNvPr id="5" name="Picture 4">
            <a:extLst>
              <a:ext uri="{FF2B5EF4-FFF2-40B4-BE49-F238E27FC236}">
                <a16:creationId xmlns:a16="http://schemas.microsoft.com/office/drawing/2014/main" id="{C7984FC1-392A-054B-B7EE-5927EA991B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4554" y="1"/>
            <a:ext cx="5047446" cy="2263928"/>
          </a:xfrm>
          <a:prstGeom prst="rect">
            <a:avLst/>
          </a:prstGeom>
        </p:spPr>
      </p:pic>
      <p:pic>
        <p:nvPicPr>
          <p:cNvPr id="12" name="Picture 11">
            <a:extLst>
              <a:ext uri="{FF2B5EF4-FFF2-40B4-BE49-F238E27FC236}">
                <a16:creationId xmlns:a16="http://schemas.microsoft.com/office/drawing/2014/main" id="{1D3E6090-E717-3E43-B766-1A2B2E0C91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6" name="Text Placeholder 5">
            <a:extLst>
              <a:ext uri="{FF2B5EF4-FFF2-40B4-BE49-F238E27FC236}">
                <a16:creationId xmlns:a16="http://schemas.microsoft.com/office/drawing/2014/main" id="{B2DCD119-F2C4-4401-B71D-EF3EF77EEB8C}"/>
              </a:ext>
            </a:extLst>
          </p:cNvPr>
          <p:cNvSpPr>
            <a:spLocks noGrp="1"/>
          </p:cNvSpPr>
          <p:nvPr>
            <p:ph type="body" sz="quarter" idx="10" hasCustomPrompt="1"/>
          </p:nvPr>
        </p:nvSpPr>
        <p:spPr>
          <a:xfrm>
            <a:off x="479425" y="486367"/>
            <a:ext cx="4746625" cy="222934"/>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B493F860-1BBB-4202-BD63-CA988CE23410}"/>
              </a:ext>
            </a:extLst>
          </p:cNvPr>
          <p:cNvSpPr>
            <a:spLocks noGrp="1"/>
          </p:cNvSpPr>
          <p:nvPr>
            <p:ph type="body" sz="quarter" idx="11" hasCustomPrompt="1"/>
          </p:nvPr>
        </p:nvSpPr>
        <p:spPr>
          <a:xfrm>
            <a:off x="2070025" y="6484328"/>
            <a:ext cx="4264025" cy="157465"/>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1735144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60507" y="912961"/>
            <a:ext cx="11252068" cy="697413"/>
          </a:xfrm>
        </p:spPr>
        <p:txBody>
          <a:bodyPr/>
          <a:lstStyle>
            <a:lvl1pPr>
              <a:defRPr sz="3000">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79425" y="1901697"/>
            <a:ext cx="11233150" cy="3603622"/>
          </a:xfrm>
        </p:spPr>
        <p:txBody>
          <a:bodyPr numCol="2" spcCol="18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500">
                <a:latin typeface="+mn-lt"/>
              </a:defRPr>
            </a:lvl1pPr>
            <a:lvl2pPr marL="357188" indent="-357188">
              <a:buClr>
                <a:schemeClr val="tx1"/>
              </a:buClr>
              <a:tabLst/>
              <a:defRPr sz="1500">
                <a:latin typeface="+mn-lt"/>
              </a:defRPr>
            </a:lvl2pPr>
            <a:lvl3pPr marL="715963" indent="-358775">
              <a:buClr>
                <a:schemeClr val="tx1"/>
              </a:buClr>
              <a:tabLst/>
              <a:defRPr sz="1500">
                <a:latin typeface="+mn-lt"/>
              </a:defRPr>
            </a:lvl3pPr>
            <a:lvl4pPr marL="1068388" indent="-352425">
              <a:buClr>
                <a:schemeClr val="tx1"/>
              </a:buClr>
              <a:tabLst/>
              <a:defRPr sz="1500">
                <a:latin typeface="+mn-lt"/>
              </a:defRPr>
            </a:lvl4pPr>
            <a:lvl5pPr marL="1427163" indent="-358775">
              <a:buClr>
                <a:schemeClr val="tx1"/>
              </a:buClr>
              <a:tabLst/>
              <a:defRPr sz="15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pic>
        <p:nvPicPr>
          <p:cNvPr id="12" name="Picture 11">
            <a:extLst>
              <a:ext uri="{FF2B5EF4-FFF2-40B4-BE49-F238E27FC236}">
                <a16:creationId xmlns:a16="http://schemas.microsoft.com/office/drawing/2014/main" id="{93932846-EE6F-924D-BADC-E902265D6C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5" name="Text Placeholder 4">
            <a:extLst>
              <a:ext uri="{FF2B5EF4-FFF2-40B4-BE49-F238E27FC236}">
                <a16:creationId xmlns:a16="http://schemas.microsoft.com/office/drawing/2014/main" id="{E34CDC96-7D6F-415B-AE30-BBD7A587FA80}"/>
              </a:ext>
            </a:extLst>
          </p:cNvPr>
          <p:cNvSpPr>
            <a:spLocks noGrp="1"/>
          </p:cNvSpPr>
          <p:nvPr>
            <p:ph type="body" sz="quarter" idx="10" hasCustomPrompt="1"/>
          </p:nvPr>
        </p:nvSpPr>
        <p:spPr>
          <a:xfrm>
            <a:off x="479425" y="475959"/>
            <a:ext cx="5811807" cy="216250"/>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3DD215FB-B10D-4505-8C30-624F960FC4EB}"/>
              </a:ext>
            </a:extLst>
          </p:cNvPr>
          <p:cNvSpPr>
            <a:spLocks noGrp="1"/>
          </p:cNvSpPr>
          <p:nvPr>
            <p:ph type="body" sz="quarter" idx="11" hasCustomPrompt="1"/>
          </p:nvPr>
        </p:nvSpPr>
        <p:spPr>
          <a:xfrm>
            <a:off x="2072975" y="6492874"/>
            <a:ext cx="5511800" cy="148919"/>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1695465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ullOut Statement">
    <p:bg>
      <p:bgPr>
        <a:solidFill>
          <a:schemeClr val="accent5"/>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655C8A-4F08-F94B-AFB2-14326D7891A7}"/>
              </a:ext>
            </a:extLst>
          </p:cNvPr>
          <p:cNvSpPr>
            <a:spLocks noGrp="1"/>
          </p:cNvSpPr>
          <p:nvPr>
            <p:ph type="title"/>
          </p:nvPr>
        </p:nvSpPr>
        <p:spPr>
          <a:xfrm>
            <a:off x="479425" y="2223401"/>
            <a:ext cx="4035819" cy="354047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en-AU" sz="3400" smtClean="0">
                <a:solidFill>
                  <a:schemeClr val="accent2"/>
                </a:solidFill>
                <a:effectLst/>
                <a:latin typeface="+mj-lt"/>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t>Click to edit Master title style</a:t>
            </a:r>
            <a:endParaRPr lang="en-US"/>
          </a:p>
        </p:txBody>
      </p:sp>
      <p:pic>
        <p:nvPicPr>
          <p:cNvPr id="12" name="Picture 11">
            <a:extLst>
              <a:ext uri="{FF2B5EF4-FFF2-40B4-BE49-F238E27FC236}">
                <a16:creationId xmlns:a16="http://schemas.microsoft.com/office/drawing/2014/main" id="{F6E43617-F2CD-D74A-9704-A37CFF7CBC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64984" y="0"/>
            <a:ext cx="3327016" cy="2532262"/>
          </a:xfrm>
          <a:prstGeom prst="rect">
            <a:avLst/>
          </a:prstGeom>
        </p:spPr>
      </p:pic>
      <p:sp>
        <p:nvSpPr>
          <p:cNvPr id="11" name="TextBox 10">
            <a:extLst>
              <a:ext uri="{FF2B5EF4-FFF2-40B4-BE49-F238E27FC236}">
                <a16:creationId xmlns:a16="http://schemas.microsoft.com/office/drawing/2014/main" id="{06651FE1-E1A7-2847-AB58-C0CFEBE83DFA}"/>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pic>
        <p:nvPicPr>
          <p:cNvPr id="10" name="Picture 9">
            <a:extLst>
              <a:ext uri="{FF2B5EF4-FFF2-40B4-BE49-F238E27FC236}">
                <a16:creationId xmlns:a16="http://schemas.microsoft.com/office/drawing/2014/main" id="{455709B4-30D5-0748-84C7-43E801B340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3" name="Text Placeholder 2">
            <a:extLst>
              <a:ext uri="{FF2B5EF4-FFF2-40B4-BE49-F238E27FC236}">
                <a16:creationId xmlns:a16="http://schemas.microsoft.com/office/drawing/2014/main" id="{2C43A8F3-648A-41BF-9CB8-0A5908F3CCA8}"/>
              </a:ext>
            </a:extLst>
          </p:cNvPr>
          <p:cNvSpPr>
            <a:spLocks noGrp="1"/>
          </p:cNvSpPr>
          <p:nvPr>
            <p:ph type="body" sz="quarter" idx="10" hasCustomPrompt="1"/>
          </p:nvPr>
        </p:nvSpPr>
        <p:spPr>
          <a:xfrm>
            <a:off x="2072975" y="6477020"/>
            <a:ext cx="5589588" cy="164774"/>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2485737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ullOut Statement">
    <p:bg>
      <p:bgPr>
        <a:solidFill>
          <a:schemeClr val="accent5"/>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655C8A-4F08-F94B-AFB2-14326D7891A7}"/>
              </a:ext>
            </a:extLst>
          </p:cNvPr>
          <p:cNvSpPr>
            <a:spLocks noGrp="1"/>
          </p:cNvSpPr>
          <p:nvPr>
            <p:ph type="title"/>
          </p:nvPr>
        </p:nvSpPr>
        <p:spPr>
          <a:xfrm>
            <a:off x="479425" y="2223401"/>
            <a:ext cx="4035819" cy="354047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en-AU" sz="3400" smtClean="0">
                <a:solidFill>
                  <a:schemeClr val="accent2"/>
                </a:solidFill>
                <a:effectLst/>
                <a:latin typeface="+mj-lt"/>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t>Click to edit Master title style</a:t>
            </a:r>
            <a:endParaRPr lang="en-US"/>
          </a:p>
        </p:txBody>
      </p:sp>
      <p:pic>
        <p:nvPicPr>
          <p:cNvPr id="12" name="Picture 11">
            <a:extLst>
              <a:ext uri="{FF2B5EF4-FFF2-40B4-BE49-F238E27FC236}">
                <a16:creationId xmlns:a16="http://schemas.microsoft.com/office/drawing/2014/main" id="{F6E43617-F2CD-D74A-9704-A37CFF7CBC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60222" y="0"/>
            <a:ext cx="3327016" cy="2532262"/>
          </a:xfrm>
          <a:prstGeom prst="rect">
            <a:avLst/>
          </a:prstGeom>
        </p:spPr>
      </p:pic>
      <p:sp>
        <p:nvSpPr>
          <p:cNvPr id="11" name="TextBox 10">
            <a:extLst>
              <a:ext uri="{FF2B5EF4-FFF2-40B4-BE49-F238E27FC236}">
                <a16:creationId xmlns:a16="http://schemas.microsoft.com/office/drawing/2014/main" id="{06651FE1-E1A7-2847-AB58-C0CFEBE83DFA}"/>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pic>
        <p:nvPicPr>
          <p:cNvPr id="10" name="Picture 9">
            <a:extLst>
              <a:ext uri="{FF2B5EF4-FFF2-40B4-BE49-F238E27FC236}">
                <a16:creationId xmlns:a16="http://schemas.microsoft.com/office/drawing/2014/main" id="{7B8133E4-A496-F54B-A882-26D2D5A33BA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3" name="Text Placeholder 2">
            <a:extLst>
              <a:ext uri="{FF2B5EF4-FFF2-40B4-BE49-F238E27FC236}">
                <a16:creationId xmlns:a16="http://schemas.microsoft.com/office/drawing/2014/main" id="{B2F2F65E-1B7F-4AA2-8B2A-3FAFFF6ADBBC}"/>
              </a:ext>
            </a:extLst>
          </p:cNvPr>
          <p:cNvSpPr>
            <a:spLocks noGrp="1"/>
          </p:cNvSpPr>
          <p:nvPr>
            <p:ph type="body" sz="quarter" idx="10" hasCustomPrompt="1"/>
          </p:nvPr>
        </p:nvSpPr>
        <p:spPr>
          <a:xfrm>
            <a:off x="2072975" y="6504920"/>
            <a:ext cx="5410200" cy="136874"/>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2300525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3D3841F-EBA8-8C45-9F03-D9858B228E66}"/>
              </a:ext>
            </a:extLst>
          </p:cNvPr>
          <p:cNvSpPr>
            <a:spLocks noGrp="1"/>
          </p:cNvSpPr>
          <p:nvPr>
            <p:ph type="pic" sz="quarter" idx="10"/>
          </p:nvPr>
        </p:nvSpPr>
        <p:spPr>
          <a:xfrm>
            <a:off x="5854924" y="0"/>
            <a:ext cx="6337075" cy="6858000"/>
          </a:xfrm>
          <a:custGeom>
            <a:avLst/>
            <a:gdLst>
              <a:gd name="connsiteX0" fmla="*/ 434196 w 6337075"/>
              <a:gd name="connsiteY0" fmla="*/ 0 h 6858000"/>
              <a:gd name="connsiteX1" fmla="*/ 6337075 w 6337075"/>
              <a:gd name="connsiteY1" fmla="*/ 0 h 6858000"/>
              <a:gd name="connsiteX2" fmla="*/ 6337075 w 6337075"/>
              <a:gd name="connsiteY2" fmla="*/ 6858000 h 6858000"/>
              <a:gd name="connsiteX3" fmla="*/ 2541055 w 6337075"/>
              <a:gd name="connsiteY3" fmla="*/ 6858000 h 6858000"/>
              <a:gd name="connsiteX4" fmla="*/ 434196 w 633707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7075" h="6858000">
                <a:moveTo>
                  <a:pt x="434196" y="0"/>
                </a:moveTo>
                <a:lnTo>
                  <a:pt x="6337075" y="0"/>
                </a:lnTo>
                <a:lnTo>
                  <a:pt x="6337075" y="6858000"/>
                </a:lnTo>
                <a:lnTo>
                  <a:pt x="2541055" y="6858000"/>
                </a:lnTo>
                <a:cubicBezTo>
                  <a:pt x="666834" y="5326063"/>
                  <a:pt x="-750317" y="2277110"/>
                  <a:pt x="434196" y="0"/>
                </a:cubicBezTo>
                <a:close/>
              </a:path>
            </a:pathLst>
          </a:custGeom>
          <a:solidFill>
            <a:schemeClr val="accent5"/>
          </a:solidFill>
        </p:spPr>
        <p:txBody>
          <a:bodyPr wrap="square" anchor="ctr" anchorCtr="0">
            <a:noAutofit/>
          </a:bodyPr>
          <a:lstStyle>
            <a:lvl1pPr algn="ctr">
              <a:defRPr sz="1000">
                <a:latin typeface="+mn-lt"/>
              </a:defRPr>
            </a:lvl1pPr>
          </a:lstStyle>
          <a:p>
            <a:endParaRPr lang="en-US"/>
          </a:p>
        </p:txBody>
      </p:sp>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903004"/>
            <a:ext cx="4545199" cy="4351338"/>
          </a:xfrm>
        </p:spPr>
        <p:txBody>
          <a:bodyPr/>
          <a:lstStyle>
            <a:lvl1pPr>
              <a:defRPr sz="1800">
                <a:latin typeface="+mn-lt"/>
              </a:defRPr>
            </a:lvl1pPr>
            <a:lvl2pPr marL="355600" indent="-355600">
              <a:buClr>
                <a:schemeClr val="tx1"/>
              </a:buClr>
              <a:tabLst/>
              <a:defRPr sz="1800">
                <a:latin typeface="+mn-lt"/>
              </a:defRPr>
            </a:lvl2pPr>
            <a:lvl3pPr marL="712788" indent="-357188">
              <a:buClr>
                <a:schemeClr val="tx1"/>
              </a:buClr>
              <a:tabLst/>
              <a:defRPr sz="1800">
                <a:latin typeface="+mn-lt"/>
              </a:defRPr>
            </a:lvl3pPr>
            <a:lvl4pPr marL="1069975" indent="-357188">
              <a:buClr>
                <a:schemeClr val="tx1"/>
              </a:buClr>
              <a:tabLst/>
              <a:defRPr sz="1800">
                <a:latin typeface="+mn-lt"/>
              </a:defRPr>
            </a:lvl4pPr>
            <a:lvl5pPr marL="1427163" indent="-357188">
              <a:buClr>
                <a:schemeClr val="tx1"/>
              </a:buClr>
              <a:tabLst/>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17">
            <a:extLst>
              <a:ext uri="{FF2B5EF4-FFF2-40B4-BE49-F238E27FC236}">
                <a16:creationId xmlns:a16="http://schemas.microsoft.com/office/drawing/2014/main" id="{420B2F62-AFAA-4241-925A-BDD9CA632A25}"/>
              </a:ext>
            </a:extLst>
          </p:cNvPr>
          <p:cNvSpPr>
            <a:spLocks noGrp="1"/>
          </p:cNvSpPr>
          <p:nvPr>
            <p:ph type="body" sz="quarter" idx="11" hasCustomPrompt="1"/>
          </p:nvPr>
        </p:nvSpPr>
        <p:spPr>
          <a:xfrm>
            <a:off x="8863716" y="2935536"/>
            <a:ext cx="3328283" cy="3921075"/>
          </a:xfrm>
          <a:blipFill>
            <a:blip r:embed="rId2" cstate="screen">
              <a:extLst>
                <a:ext uri="{28A0092B-C50C-407E-A947-70E740481C1C}">
                  <a14:useLocalDpi xmlns:a14="http://schemas.microsoft.com/office/drawing/2010/main"/>
                </a:ext>
              </a:extLst>
            </a:blip>
            <a:stretch>
              <a:fillRect/>
            </a:stretch>
          </a:blipFill>
        </p:spPr>
        <p:txBody>
          <a:bodyPr/>
          <a:lstStyle>
            <a:lvl1pPr>
              <a:defRPr>
                <a:latin typeface="+mn-lt"/>
              </a:defRPr>
            </a:lvl1pPr>
          </a:lstStyle>
          <a:p>
            <a:pPr lvl="0"/>
            <a:r>
              <a:rPr lang="en-US"/>
              <a:t> </a:t>
            </a:r>
          </a:p>
        </p:txBody>
      </p:sp>
      <p:pic>
        <p:nvPicPr>
          <p:cNvPr id="12" name="Picture 11">
            <a:extLst>
              <a:ext uri="{FF2B5EF4-FFF2-40B4-BE49-F238E27FC236}">
                <a16:creationId xmlns:a16="http://schemas.microsoft.com/office/drawing/2014/main" id="{386127D2-31A8-554C-BBAC-471FA265370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5" name="Text Placeholder 4">
            <a:extLst>
              <a:ext uri="{FF2B5EF4-FFF2-40B4-BE49-F238E27FC236}">
                <a16:creationId xmlns:a16="http://schemas.microsoft.com/office/drawing/2014/main" id="{62D9CE88-9017-4BA5-90F7-A365A488EA37}"/>
              </a:ext>
            </a:extLst>
          </p:cNvPr>
          <p:cNvSpPr>
            <a:spLocks noGrp="1"/>
          </p:cNvSpPr>
          <p:nvPr>
            <p:ph type="body" sz="quarter" idx="12" hasCustomPrompt="1"/>
          </p:nvPr>
        </p:nvSpPr>
        <p:spPr>
          <a:xfrm>
            <a:off x="475359" y="481694"/>
            <a:ext cx="5153025" cy="210516"/>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D212DCDD-E4C9-4BD9-9DA3-1DD5537FE2F4}"/>
              </a:ext>
            </a:extLst>
          </p:cNvPr>
          <p:cNvSpPr>
            <a:spLocks noGrp="1"/>
          </p:cNvSpPr>
          <p:nvPr>
            <p:ph type="body" sz="quarter" idx="13" hasCustomPrompt="1"/>
          </p:nvPr>
        </p:nvSpPr>
        <p:spPr>
          <a:xfrm>
            <a:off x="2081521" y="6484328"/>
            <a:ext cx="4718050" cy="138663"/>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924931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297B736-9847-FA46-87FC-DD02BA3303FA}"/>
              </a:ext>
            </a:extLst>
          </p:cNvPr>
          <p:cNvSpPr>
            <a:spLocks noGrp="1"/>
          </p:cNvSpPr>
          <p:nvPr>
            <p:ph type="pic" sz="quarter" idx="10"/>
          </p:nvPr>
        </p:nvSpPr>
        <p:spPr>
          <a:xfrm>
            <a:off x="0" y="0"/>
            <a:ext cx="7858125" cy="6858000"/>
          </a:xfrm>
          <a:solidFill>
            <a:schemeClr val="accent6"/>
          </a:solidFill>
        </p:spPr>
        <p:txBody>
          <a:bodyPr anchor="ctr" anchorCtr="0"/>
          <a:lstStyle>
            <a:lvl1pPr algn="ctr">
              <a:defRPr sz="1000">
                <a:latin typeface="+mn-lt"/>
              </a:defRPr>
            </a:lvl1pPr>
          </a:lstStyle>
          <a:p>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8289640" y="1903004"/>
            <a:ext cx="3422936" cy="4351338"/>
          </a:xfrm>
        </p:spPr>
        <p:txBody>
          <a:bodyPr/>
          <a:lstStyle>
            <a:lvl1pPr>
              <a:defRPr sz="1500">
                <a:latin typeface="+mn-lt"/>
              </a:defRPr>
            </a:lvl1pPr>
            <a:lvl2pPr marL="177800" indent="-177800">
              <a:buClr>
                <a:schemeClr val="tx1"/>
              </a:buClr>
              <a:tabLst/>
              <a:defRPr sz="1500">
                <a:latin typeface="+mn-lt"/>
              </a:defRPr>
            </a:lvl2pPr>
            <a:lvl3pPr marL="712788" indent="-357188">
              <a:buClr>
                <a:schemeClr val="tx1"/>
              </a:buClr>
              <a:tabLst/>
              <a:defRPr sz="1500">
                <a:latin typeface="+mn-lt"/>
              </a:defRPr>
            </a:lvl3pPr>
            <a:lvl4pPr marL="1069975" indent="-357188">
              <a:buClr>
                <a:schemeClr val="tx1"/>
              </a:buClr>
              <a:tabLst/>
              <a:defRPr sz="1500">
                <a:latin typeface="+mn-lt"/>
              </a:defRPr>
            </a:lvl4pPr>
            <a:lvl5pPr marL="1427163" indent="-357188">
              <a:buClr>
                <a:schemeClr val="tx1"/>
              </a:buClr>
              <a:tabLst/>
              <a:defRPr sz="15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2E8D4A14-4049-4D45-8E3F-9CDAA1AEDB8B}"/>
              </a:ext>
            </a:extLst>
          </p:cNvPr>
          <p:cNvSpPr txBox="1"/>
          <p:nvPr userDrawn="1"/>
        </p:nvSpPr>
        <p:spPr>
          <a:xfrm>
            <a:off x="8285243" y="6356656"/>
            <a:ext cx="344219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pic>
        <p:nvPicPr>
          <p:cNvPr id="9" name="Picture 8">
            <a:extLst>
              <a:ext uri="{FF2B5EF4-FFF2-40B4-BE49-F238E27FC236}">
                <a16:creationId xmlns:a16="http://schemas.microsoft.com/office/drawing/2014/main" id="{3C6CD1E4-C89F-6047-865E-7D19249F9D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4" name="Text Placeholder 3">
            <a:extLst>
              <a:ext uri="{FF2B5EF4-FFF2-40B4-BE49-F238E27FC236}">
                <a16:creationId xmlns:a16="http://schemas.microsoft.com/office/drawing/2014/main" id="{5D2396EB-77A7-4F6D-8495-C3B62407D64B}"/>
              </a:ext>
            </a:extLst>
          </p:cNvPr>
          <p:cNvSpPr>
            <a:spLocks noGrp="1"/>
          </p:cNvSpPr>
          <p:nvPr>
            <p:ph type="body" sz="quarter" idx="11" hasCustomPrompt="1"/>
          </p:nvPr>
        </p:nvSpPr>
        <p:spPr>
          <a:xfrm>
            <a:off x="8289640" y="481576"/>
            <a:ext cx="3306762" cy="454025"/>
          </a:xfrm>
        </p:spPr>
        <p:txBody>
          <a:bodyPr/>
          <a:lstStyle>
            <a:lvl1pPr>
              <a:defRPr sz="1300"/>
            </a:lvl1pPr>
          </a:lstStyle>
          <a:p>
            <a:pPr lvl="0"/>
            <a:r>
              <a:rPr lang="en-US"/>
              <a:t>Section Title</a:t>
            </a:r>
            <a:endParaRPr lang="en-AU"/>
          </a:p>
        </p:txBody>
      </p:sp>
      <p:sp>
        <p:nvSpPr>
          <p:cNvPr id="6" name="Text Placeholder 5">
            <a:extLst>
              <a:ext uri="{FF2B5EF4-FFF2-40B4-BE49-F238E27FC236}">
                <a16:creationId xmlns:a16="http://schemas.microsoft.com/office/drawing/2014/main" id="{E348B6DA-B7A4-4AB3-B2D5-1605325FD596}"/>
              </a:ext>
            </a:extLst>
          </p:cNvPr>
          <p:cNvSpPr>
            <a:spLocks noGrp="1"/>
          </p:cNvSpPr>
          <p:nvPr>
            <p:ph type="body" sz="quarter" idx="12" hasCustomPrompt="1"/>
          </p:nvPr>
        </p:nvSpPr>
        <p:spPr>
          <a:xfrm>
            <a:off x="2072975" y="6478676"/>
            <a:ext cx="5028580" cy="163117"/>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3184992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file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tx1"/>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903004"/>
            <a:ext cx="5084901" cy="4351338"/>
          </a:xfrm>
        </p:spPr>
        <p:txBody>
          <a:bodyPr/>
          <a:lstStyle>
            <a:lvl1pPr>
              <a:defRPr sz="1800">
                <a:latin typeface="+mn-lt"/>
              </a:defRPr>
            </a:lvl1pPr>
            <a:lvl2pPr marL="355600" indent="-355600">
              <a:buClr>
                <a:schemeClr val="tx1"/>
              </a:buClr>
              <a:tabLst/>
              <a:defRPr sz="1800">
                <a:latin typeface="+mn-lt"/>
              </a:defRPr>
            </a:lvl2pPr>
            <a:lvl3pPr marL="712788" indent="-357188">
              <a:buClr>
                <a:schemeClr val="tx1"/>
              </a:buClr>
              <a:tabLst/>
              <a:defRPr sz="1800">
                <a:latin typeface="+mn-lt"/>
              </a:defRPr>
            </a:lvl3pPr>
            <a:lvl4pPr marL="1069975" indent="-357188">
              <a:buClr>
                <a:schemeClr val="tx1"/>
              </a:buClr>
              <a:tabLst/>
              <a:defRPr sz="1800">
                <a:latin typeface="+mn-lt"/>
              </a:defRPr>
            </a:lvl4pPr>
            <a:lvl5pPr marL="1427163" indent="-357188">
              <a:buClr>
                <a:schemeClr val="tx1"/>
              </a:buClr>
              <a:tabLst/>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3A1CB318-C696-A44D-9D8B-62A21C5E4C35}"/>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7" name="Picture Placeholder 6">
            <a:extLst>
              <a:ext uri="{FF2B5EF4-FFF2-40B4-BE49-F238E27FC236}">
                <a16:creationId xmlns:a16="http://schemas.microsoft.com/office/drawing/2014/main" id="{4BDB26F3-C585-CA44-8DC3-B8A8A2E7217B}"/>
              </a:ext>
            </a:extLst>
          </p:cNvPr>
          <p:cNvSpPr>
            <a:spLocks noGrp="1"/>
          </p:cNvSpPr>
          <p:nvPr>
            <p:ph type="pic" sz="quarter" idx="10"/>
          </p:nvPr>
        </p:nvSpPr>
        <p:spPr>
          <a:xfrm>
            <a:off x="6496745" y="844550"/>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4" name="Picture Placeholder 6">
            <a:extLst>
              <a:ext uri="{FF2B5EF4-FFF2-40B4-BE49-F238E27FC236}">
                <a16:creationId xmlns:a16="http://schemas.microsoft.com/office/drawing/2014/main" id="{663F83EF-EEC9-B94E-819E-E335CBD2ECB7}"/>
              </a:ext>
            </a:extLst>
          </p:cNvPr>
          <p:cNvSpPr>
            <a:spLocks noGrp="1"/>
          </p:cNvSpPr>
          <p:nvPr>
            <p:ph type="pic" sz="quarter" idx="11"/>
          </p:nvPr>
        </p:nvSpPr>
        <p:spPr>
          <a:xfrm>
            <a:off x="8438280" y="844550"/>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5" name="Picture Placeholder 6">
            <a:extLst>
              <a:ext uri="{FF2B5EF4-FFF2-40B4-BE49-F238E27FC236}">
                <a16:creationId xmlns:a16="http://schemas.microsoft.com/office/drawing/2014/main" id="{E8E1929A-A922-114F-89D2-C29C027E074D}"/>
              </a:ext>
            </a:extLst>
          </p:cNvPr>
          <p:cNvSpPr>
            <a:spLocks noGrp="1"/>
          </p:cNvSpPr>
          <p:nvPr>
            <p:ph type="pic" sz="quarter" idx="12"/>
          </p:nvPr>
        </p:nvSpPr>
        <p:spPr>
          <a:xfrm>
            <a:off x="10379815" y="844550"/>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6" name="Picture Placeholder 6">
            <a:extLst>
              <a:ext uri="{FF2B5EF4-FFF2-40B4-BE49-F238E27FC236}">
                <a16:creationId xmlns:a16="http://schemas.microsoft.com/office/drawing/2014/main" id="{A70D736A-1484-CC45-AF40-777AA1270E67}"/>
              </a:ext>
            </a:extLst>
          </p:cNvPr>
          <p:cNvSpPr>
            <a:spLocks noGrp="1"/>
          </p:cNvSpPr>
          <p:nvPr>
            <p:ph type="pic" sz="quarter" idx="13"/>
          </p:nvPr>
        </p:nvSpPr>
        <p:spPr>
          <a:xfrm>
            <a:off x="6496745" y="2823663"/>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9" name="Picture Placeholder 6">
            <a:extLst>
              <a:ext uri="{FF2B5EF4-FFF2-40B4-BE49-F238E27FC236}">
                <a16:creationId xmlns:a16="http://schemas.microsoft.com/office/drawing/2014/main" id="{1E971B6E-1458-4F4D-A049-E8C1CA35D976}"/>
              </a:ext>
            </a:extLst>
          </p:cNvPr>
          <p:cNvSpPr>
            <a:spLocks noGrp="1"/>
          </p:cNvSpPr>
          <p:nvPr>
            <p:ph type="pic" sz="quarter" idx="14"/>
          </p:nvPr>
        </p:nvSpPr>
        <p:spPr>
          <a:xfrm>
            <a:off x="8438280" y="2823663"/>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0" name="Picture Placeholder 6">
            <a:extLst>
              <a:ext uri="{FF2B5EF4-FFF2-40B4-BE49-F238E27FC236}">
                <a16:creationId xmlns:a16="http://schemas.microsoft.com/office/drawing/2014/main" id="{01E8BF42-2F6E-A64C-9947-8914B02B24EA}"/>
              </a:ext>
            </a:extLst>
          </p:cNvPr>
          <p:cNvSpPr>
            <a:spLocks noGrp="1"/>
          </p:cNvSpPr>
          <p:nvPr>
            <p:ph type="pic" sz="quarter" idx="15"/>
          </p:nvPr>
        </p:nvSpPr>
        <p:spPr>
          <a:xfrm>
            <a:off x="10379815" y="2823663"/>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1" name="Picture Placeholder 6">
            <a:extLst>
              <a:ext uri="{FF2B5EF4-FFF2-40B4-BE49-F238E27FC236}">
                <a16:creationId xmlns:a16="http://schemas.microsoft.com/office/drawing/2014/main" id="{3EE1DDD8-3467-6445-82AF-85B278DDA653}"/>
              </a:ext>
            </a:extLst>
          </p:cNvPr>
          <p:cNvSpPr>
            <a:spLocks noGrp="1"/>
          </p:cNvSpPr>
          <p:nvPr>
            <p:ph type="pic" sz="quarter" idx="16"/>
          </p:nvPr>
        </p:nvSpPr>
        <p:spPr>
          <a:xfrm>
            <a:off x="6496745" y="4790249"/>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2" name="Picture Placeholder 6">
            <a:extLst>
              <a:ext uri="{FF2B5EF4-FFF2-40B4-BE49-F238E27FC236}">
                <a16:creationId xmlns:a16="http://schemas.microsoft.com/office/drawing/2014/main" id="{846449DC-19E0-3F49-8373-9183E981B2DE}"/>
              </a:ext>
            </a:extLst>
          </p:cNvPr>
          <p:cNvSpPr>
            <a:spLocks noGrp="1"/>
          </p:cNvSpPr>
          <p:nvPr>
            <p:ph type="pic" sz="quarter" idx="17"/>
          </p:nvPr>
        </p:nvSpPr>
        <p:spPr>
          <a:xfrm>
            <a:off x="8438280" y="4790249"/>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3" name="Picture Placeholder 6">
            <a:extLst>
              <a:ext uri="{FF2B5EF4-FFF2-40B4-BE49-F238E27FC236}">
                <a16:creationId xmlns:a16="http://schemas.microsoft.com/office/drawing/2014/main" id="{0676D29E-3E5D-DC42-A8F3-71D6529DC029}"/>
              </a:ext>
            </a:extLst>
          </p:cNvPr>
          <p:cNvSpPr>
            <a:spLocks noGrp="1"/>
          </p:cNvSpPr>
          <p:nvPr>
            <p:ph type="pic" sz="quarter" idx="18"/>
          </p:nvPr>
        </p:nvSpPr>
        <p:spPr>
          <a:xfrm>
            <a:off x="10379815" y="4790249"/>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pic>
        <p:nvPicPr>
          <p:cNvPr id="26" name="Picture 25">
            <a:extLst>
              <a:ext uri="{FF2B5EF4-FFF2-40B4-BE49-F238E27FC236}">
                <a16:creationId xmlns:a16="http://schemas.microsoft.com/office/drawing/2014/main" id="{BA3A2892-4E70-0B44-8355-3B89A01E79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5" name="Text Placeholder 4">
            <a:extLst>
              <a:ext uri="{FF2B5EF4-FFF2-40B4-BE49-F238E27FC236}">
                <a16:creationId xmlns:a16="http://schemas.microsoft.com/office/drawing/2014/main" id="{F9E70CEE-40FF-4043-836B-CFFDCE3C519E}"/>
              </a:ext>
            </a:extLst>
          </p:cNvPr>
          <p:cNvSpPr>
            <a:spLocks noGrp="1"/>
          </p:cNvSpPr>
          <p:nvPr>
            <p:ph type="body" sz="quarter" idx="19" hasCustomPrompt="1"/>
          </p:nvPr>
        </p:nvSpPr>
        <p:spPr>
          <a:xfrm>
            <a:off x="479425" y="474928"/>
            <a:ext cx="5160799" cy="242920"/>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2FF6288F-8E94-4083-BA2A-041C3B5F2370}"/>
              </a:ext>
            </a:extLst>
          </p:cNvPr>
          <p:cNvSpPr>
            <a:spLocks noGrp="1"/>
          </p:cNvSpPr>
          <p:nvPr>
            <p:ph type="body" sz="quarter" idx="20" hasCustomPrompt="1"/>
          </p:nvPr>
        </p:nvSpPr>
        <p:spPr>
          <a:xfrm>
            <a:off x="2063743" y="6490042"/>
            <a:ext cx="4383087" cy="151752"/>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2571820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1"/>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882379"/>
            <a:ext cx="5182425" cy="3816746"/>
          </a:xfrm>
        </p:spPr>
        <p:txBody>
          <a:bodyPr/>
          <a:lstStyle>
            <a:lvl1pPr>
              <a:defRPr sz="1800">
                <a:latin typeface="+mn-lt"/>
              </a:defRPr>
            </a:lvl1pPr>
            <a:lvl2pPr>
              <a:buClr>
                <a:schemeClr val="accent1"/>
              </a:buClr>
              <a:defRPr sz="1800">
                <a:latin typeface="+mn-lt"/>
              </a:defRPr>
            </a:lvl2pPr>
            <a:lvl3pPr>
              <a:buClr>
                <a:schemeClr val="accent1"/>
              </a:buClr>
              <a:defRPr sz="1800">
                <a:latin typeface="+mn-lt"/>
              </a:defRPr>
            </a:lvl3pPr>
            <a:lvl4pPr>
              <a:buClr>
                <a:schemeClr val="accent1"/>
              </a:buClr>
              <a:defRPr sz="1800">
                <a:latin typeface="+mn-lt"/>
              </a:defRPr>
            </a:lvl4pPr>
            <a:lvl5pPr>
              <a:buClr>
                <a:schemeClr val="accent1"/>
              </a:buClr>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7" name="Chart Placeholder 6">
            <a:extLst>
              <a:ext uri="{FF2B5EF4-FFF2-40B4-BE49-F238E27FC236}">
                <a16:creationId xmlns:a16="http://schemas.microsoft.com/office/drawing/2014/main" id="{42AC7C51-B1AE-3D41-8F0A-33CE312027E8}"/>
              </a:ext>
            </a:extLst>
          </p:cNvPr>
          <p:cNvSpPr>
            <a:spLocks noGrp="1"/>
          </p:cNvSpPr>
          <p:nvPr>
            <p:ph type="chart" sz="quarter" idx="10"/>
          </p:nvPr>
        </p:nvSpPr>
        <p:spPr>
          <a:xfrm>
            <a:off x="6096000" y="1936750"/>
            <a:ext cx="5616575" cy="3762375"/>
          </a:xfrm>
        </p:spPr>
        <p:txBody>
          <a:bodyPr anchor="ctr" anchorCtr="0"/>
          <a:lstStyle>
            <a:lvl1pPr algn="ctr">
              <a:defRPr sz="1000">
                <a:latin typeface="+mn-lt"/>
              </a:defRPr>
            </a:lvl1pPr>
          </a:lstStyle>
          <a:p>
            <a:endParaRPr lang="en-US"/>
          </a:p>
        </p:txBody>
      </p:sp>
      <p:pic>
        <p:nvPicPr>
          <p:cNvPr id="12" name="Picture 11">
            <a:extLst>
              <a:ext uri="{FF2B5EF4-FFF2-40B4-BE49-F238E27FC236}">
                <a16:creationId xmlns:a16="http://schemas.microsoft.com/office/drawing/2014/main" id="{B7B13C71-BF3F-9944-B718-6029548E70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5" name="Text Placeholder 4">
            <a:extLst>
              <a:ext uri="{FF2B5EF4-FFF2-40B4-BE49-F238E27FC236}">
                <a16:creationId xmlns:a16="http://schemas.microsoft.com/office/drawing/2014/main" id="{66AA281A-0568-4C7B-95C0-966C9FFBEBE6}"/>
              </a:ext>
            </a:extLst>
          </p:cNvPr>
          <p:cNvSpPr>
            <a:spLocks noGrp="1"/>
          </p:cNvSpPr>
          <p:nvPr>
            <p:ph type="body" sz="quarter" idx="11" hasCustomPrompt="1"/>
          </p:nvPr>
        </p:nvSpPr>
        <p:spPr>
          <a:xfrm>
            <a:off x="479424" y="474927"/>
            <a:ext cx="5616575" cy="166029"/>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D793ED6B-7A00-4A3D-9892-FAF8E4107646}"/>
              </a:ext>
            </a:extLst>
          </p:cNvPr>
          <p:cNvSpPr>
            <a:spLocks noGrp="1"/>
          </p:cNvSpPr>
          <p:nvPr>
            <p:ph type="body" sz="quarter" idx="12" hasCustomPrompt="1"/>
          </p:nvPr>
        </p:nvSpPr>
        <p:spPr>
          <a:xfrm>
            <a:off x="2072975" y="6485044"/>
            <a:ext cx="4934576" cy="156749"/>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8257002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882379"/>
            <a:ext cx="5182425" cy="3816746"/>
          </a:xfrm>
        </p:spPr>
        <p:txBody>
          <a:bodyPr/>
          <a:lstStyle>
            <a:lvl1pPr>
              <a:defRPr sz="1800">
                <a:latin typeface="+mn-lt"/>
              </a:defRPr>
            </a:lvl1pPr>
            <a:lvl2pPr>
              <a:buClr>
                <a:schemeClr val="accent2"/>
              </a:buClr>
              <a:defRPr sz="1800">
                <a:latin typeface="+mn-lt"/>
              </a:defRPr>
            </a:lvl2pPr>
            <a:lvl3pPr>
              <a:buClr>
                <a:schemeClr val="accent2"/>
              </a:buClr>
              <a:defRPr sz="1800">
                <a:latin typeface="+mn-lt"/>
              </a:defRPr>
            </a:lvl3pPr>
            <a:lvl4pPr>
              <a:buClr>
                <a:schemeClr val="accent2"/>
              </a:buClr>
              <a:defRPr sz="1800">
                <a:latin typeface="+mn-lt"/>
              </a:defRPr>
            </a:lvl4pPr>
            <a:lvl5pPr>
              <a:buClr>
                <a:schemeClr val="accent2"/>
              </a:buClr>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5" name="Picture Placeholder 4">
            <a:extLst>
              <a:ext uri="{FF2B5EF4-FFF2-40B4-BE49-F238E27FC236}">
                <a16:creationId xmlns:a16="http://schemas.microsoft.com/office/drawing/2014/main" id="{E2E8BDD4-DD57-B148-AB31-D3591831E4F0}"/>
              </a:ext>
            </a:extLst>
          </p:cNvPr>
          <p:cNvSpPr>
            <a:spLocks noGrp="1"/>
          </p:cNvSpPr>
          <p:nvPr>
            <p:ph type="pic" sz="quarter" idx="10"/>
          </p:nvPr>
        </p:nvSpPr>
        <p:spPr>
          <a:xfrm>
            <a:off x="6096000" y="1936750"/>
            <a:ext cx="5616575" cy="3762375"/>
          </a:xfrm>
        </p:spPr>
        <p:txBody>
          <a:bodyPr anchor="ctr" anchorCtr="0"/>
          <a:lstStyle>
            <a:lvl1pPr algn="ctr">
              <a:defRPr sz="1000">
                <a:latin typeface="+mn-lt"/>
              </a:defRPr>
            </a:lvl1pPr>
          </a:lstStyle>
          <a:p>
            <a:endParaRPr lang="en-US"/>
          </a:p>
        </p:txBody>
      </p:sp>
      <p:pic>
        <p:nvPicPr>
          <p:cNvPr id="12" name="Picture 11">
            <a:extLst>
              <a:ext uri="{FF2B5EF4-FFF2-40B4-BE49-F238E27FC236}">
                <a16:creationId xmlns:a16="http://schemas.microsoft.com/office/drawing/2014/main" id="{2674572D-FCEA-694E-8B68-6B2AC0F464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6" name="Text Placeholder 5">
            <a:extLst>
              <a:ext uri="{FF2B5EF4-FFF2-40B4-BE49-F238E27FC236}">
                <a16:creationId xmlns:a16="http://schemas.microsoft.com/office/drawing/2014/main" id="{90117F81-6595-4D22-95FB-509CB4432343}"/>
              </a:ext>
            </a:extLst>
          </p:cNvPr>
          <p:cNvSpPr>
            <a:spLocks noGrp="1"/>
          </p:cNvSpPr>
          <p:nvPr>
            <p:ph type="body" sz="quarter" idx="11" hasCustomPrompt="1"/>
          </p:nvPr>
        </p:nvSpPr>
        <p:spPr>
          <a:xfrm>
            <a:off x="479424" y="474927"/>
            <a:ext cx="6075199" cy="227277"/>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577E3704-CB82-4940-BA2F-63F25A325935}"/>
              </a:ext>
            </a:extLst>
          </p:cNvPr>
          <p:cNvSpPr>
            <a:spLocks noGrp="1"/>
          </p:cNvSpPr>
          <p:nvPr>
            <p:ph type="body" sz="quarter" idx="12" hasCustomPrompt="1"/>
          </p:nvPr>
        </p:nvSpPr>
        <p:spPr>
          <a:xfrm>
            <a:off x="2072975" y="6488024"/>
            <a:ext cx="5051425" cy="153770"/>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1044932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Content and 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8" name="Text Placeholder 7">
            <a:extLst>
              <a:ext uri="{FF2B5EF4-FFF2-40B4-BE49-F238E27FC236}">
                <a16:creationId xmlns:a16="http://schemas.microsoft.com/office/drawing/2014/main" id="{8B90A7FD-EDC2-A64F-B19F-E7AB639D6C92}"/>
              </a:ext>
            </a:extLst>
          </p:cNvPr>
          <p:cNvSpPr>
            <a:spLocks noGrp="1"/>
          </p:cNvSpPr>
          <p:nvPr>
            <p:ph type="body" sz="quarter" idx="10"/>
          </p:nvPr>
        </p:nvSpPr>
        <p:spPr>
          <a:xfrm>
            <a:off x="667591"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4" name="Text Placeholder 7">
            <a:extLst>
              <a:ext uri="{FF2B5EF4-FFF2-40B4-BE49-F238E27FC236}">
                <a16:creationId xmlns:a16="http://schemas.microsoft.com/office/drawing/2014/main" id="{A39D1670-FE50-DA4D-8EC9-127097B1C4C1}"/>
              </a:ext>
            </a:extLst>
          </p:cNvPr>
          <p:cNvSpPr>
            <a:spLocks noGrp="1"/>
          </p:cNvSpPr>
          <p:nvPr>
            <p:ph type="body" sz="quarter" idx="11"/>
          </p:nvPr>
        </p:nvSpPr>
        <p:spPr>
          <a:xfrm>
            <a:off x="3501625"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5" name="Text Placeholder 7">
            <a:extLst>
              <a:ext uri="{FF2B5EF4-FFF2-40B4-BE49-F238E27FC236}">
                <a16:creationId xmlns:a16="http://schemas.microsoft.com/office/drawing/2014/main" id="{58862929-64DD-AE45-8C90-0F73B839D447}"/>
              </a:ext>
            </a:extLst>
          </p:cNvPr>
          <p:cNvSpPr>
            <a:spLocks noGrp="1"/>
          </p:cNvSpPr>
          <p:nvPr>
            <p:ph type="body" sz="quarter" idx="12"/>
          </p:nvPr>
        </p:nvSpPr>
        <p:spPr>
          <a:xfrm>
            <a:off x="6329604"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6" name="Text Placeholder 7">
            <a:extLst>
              <a:ext uri="{FF2B5EF4-FFF2-40B4-BE49-F238E27FC236}">
                <a16:creationId xmlns:a16="http://schemas.microsoft.com/office/drawing/2014/main" id="{073060A2-D732-014C-B6DE-D3B7D4CDAD4A}"/>
              </a:ext>
            </a:extLst>
          </p:cNvPr>
          <p:cNvSpPr>
            <a:spLocks noGrp="1"/>
          </p:cNvSpPr>
          <p:nvPr>
            <p:ph type="body" sz="quarter" idx="13"/>
          </p:nvPr>
        </p:nvSpPr>
        <p:spPr>
          <a:xfrm>
            <a:off x="9187861"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8" name="Picture Placeholder 17">
            <a:extLst>
              <a:ext uri="{FF2B5EF4-FFF2-40B4-BE49-F238E27FC236}">
                <a16:creationId xmlns:a16="http://schemas.microsoft.com/office/drawing/2014/main" id="{27A94A34-4390-E440-AF59-E64EF5BFEE3A}"/>
              </a:ext>
            </a:extLst>
          </p:cNvPr>
          <p:cNvSpPr>
            <a:spLocks noGrp="1"/>
          </p:cNvSpPr>
          <p:nvPr>
            <p:ph type="pic" sz="quarter" idx="14"/>
          </p:nvPr>
        </p:nvSpPr>
        <p:spPr>
          <a:xfrm>
            <a:off x="668338" y="1936750"/>
            <a:ext cx="2352675" cy="1492250"/>
          </a:xfrm>
        </p:spPr>
        <p:txBody>
          <a:bodyPr anchor="ctr" anchorCtr="0"/>
          <a:lstStyle>
            <a:lvl1pPr algn="ctr">
              <a:defRPr sz="900"/>
            </a:lvl1pPr>
          </a:lstStyle>
          <a:p>
            <a:endParaRPr lang="en-US"/>
          </a:p>
        </p:txBody>
      </p:sp>
      <p:sp>
        <p:nvSpPr>
          <p:cNvPr id="19" name="Picture Placeholder 17">
            <a:extLst>
              <a:ext uri="{FF2B5EF4-FFF2-40B4-BE49-F238E27FC236}">
                <a16:creationId xmlns:a16="http://schemas.microsoft.com/office/drawing/2014/main" id="{C223C850-7FAA-A445-8BB4-022A8C747C07}"/>
              </a:ext>
            </a:extLst>
          </p:cNvPr>
          <p:cNvSpPr>
            <a:spLocks noGrp="1"/>
          </p:cNvSpPr>
          <p:nvPr>
            <p:ph type="pic" sz="quarter" idx="15"/>
          </p:nvPr>
        </p:nvSpPr>
        <p:spPr>
          <a:xfrm>
            <a:off x="3508428" y="1936750"/>
            <a:ext cx="2352675" cy="1492250"/>
          </a:xfrm>
        </p:spPr>
        <p:txBody>
          <a:bodyPr anchor="ctr" anchorCtr="0"/>
          <a:lstStyle>
            <a:lvl1pPr algn="ctr">
              <a:defRPr sz="900"/>
            </a:lvl1pPr>
          </a:lstStyle>
          <a:p>
            <a:endParaRPr lang="en-US"/>
          </a:p>
        </p:txBody>
      </p:sp>
      <p:sp>
        <p:nvSpPr>
          <p:cNvPr id="20" name="Picture Placeholder 17">
            <a:extLst>
              <a:ext uri="{FF2B5EF4-FFF2-40B4-BE49-F238E27FC236}">
                <a16:creationId xmlns:a16="http://schemas.microsoft.com/office/drawing/2014/main" id="{7F510E44-74A4-514B-BC24-56489CFDC391}"/>
              </a:ext>
            </a:extLst>
          </p:cNvPr>
          <p:cNvSpPr>
            <a:spLocks noGrp="1"/>
          </p:cNvSpPr>
          <p:nvPr>
            <p:ph type="pic" sz="quarter" idx="16"/>
          </p:nvPr>
        </p:nvSpPr>
        <p:spPr>
          <a:xfrm>
            <a:off x="6348518" y="1936750"/>
            <a:ext cx="2352675" cy="1492250"/>
          </a:xfrm>
        </p:spPr>
        <p:txBody>
          <a:bodyPr anchor="ctr" anchorCtr="0"/>
          <a:lstStyle>
            <a:lvl1pPr algn="ctr">
              <a:defRPr sz="900"/>
            </a:lvl1pPr>
          </a:lstStyle>
          <a:p>
            <a:endParaRPr lang="en-US"/>
          </a:p>
        </p:txBody>
      </p:sp>
      <p:sp>
        <p:nvSpPr>
          <p:cNvPr id="21" name="Picture Placeholder 17">
            <a:extLst>
              <a:ext uri="{FF2B5EF4-FFF2-40B4-BE49-F238E27FC236}">
                <a16:creationId xmlns:a16="http://schemas.microsoft.com/office/drawing/2014/main" id="{3DF82FBA-60B7-5D44-B2EE-2FD2530E2BCC}"/>
              </a:ext>
            </a:extLst>
          </p:cNvPr>
          <p:cNvSpPr>
            <a:spLocks noGrp="1"/>
          </p:cNvSpPr>
          <p:nvPr>
            <p:ph type="pic" sz="quarter" idx="17"/>
          </p:nvPr>
        </p:nvSpPr>
        <p:spPr>
          <a:xfrm>
            <a:off x="9188608" y="1936750"/>
            <a:ext cx="2352675" cy="1492250"/>
          </a:xfrm>
        </p:spPr>
        <p:txBody>
          <a:bodyPr anchor="ctr" anchorCtr="0"/>
          <a:lstStyle>
            <a:lvl1pPr algn="ctr">
              <a:defRPr sz="900"/>
            </a:lvl1pPr>
          </a:lstStyle>
          <a:p>
            <a:endParaRPr lang="en-US"/>
          </a:p>
        </p:txBody>
      </p:sp>
      <p:pic>
        <p:nvPicPr>
          <p:cNvPr id="25" name="Picture 24">
            <a:extLst>
              <a:ext uri="{FF2B5EF4-FFF2-40B4-BE49-F238E27FC236}">
                <a16:creationId xmlns:a16="http://schemas.microsoft.com/office/drawing/2014/main" id="{488F345A-4550-B24A-A864-9FBAE2DA32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4" name="Text Placeholder 3">
            <a:extLst>
              <a:ext uri="{FF2B5EF4-FFF2-40B4-BE49-F238E27FC236}">
                <a16:creationId xmlns:a16="http://schemas.microsoft.com/office/drawing/2014/main" id="{5AA7518B-057E-462E-9C23-E144AC9CF248}"/>
              </a:ext>
            </a:extLst>
          </p:cNvPr>
          <p:cNvSpPr>
            <a:spLocks noGrp="1"/>
          </p:cNvSpPr>
          <p:nvPr>
            <p:ph type="body" sz="quarter" idx="18" hasCustomPrompt="1"/>
          </p:nvPr>
        </p:nvSpPr>
        <p:spPr>
          <a:xfrm>
            <a:off x="479425" y="474927"/>
            <a:ext cx="6315075" cy="240730"/>
          </a:xfrm>
        </p:spPr>
        <p:txBody>
          <a:bodyPr/>
          <a:lstStyle>
            <a:lvl1pPr>
              <a:defRPr sz="1300"/>
            </a:lvl1pPr>
          </a:lstStyle>
          <a:p>
            <a:pPr lvl="0"/>
            <a:r>
              <a:rPr lang="en-US"/>
              <a:t>Section Title</a:t>
            </a:r>
            <a:endParaRPr lang="en-AU"/>
          </a:p>
        </p:txBody>
      </p:sp>
      <p:sp>
        <p:nvSpPr>
          <p:cNvPr id="6" name="Text Placeholder 5">
            <a:extLst>
              <a:ext uri="{FF2B5EF4-FFF2-40B4-BE49-F238E27FC236}">
                <a16:creationId xmlns:a16="http://schemas.microsoft.com/office/drawing/2014/main" id="{7523B998-3905-46AF-B983-4B9053E42AC1}"/>
              </a:ext>
            </a:extLst>
          </p:cNvPr>
          <p:cNvSpPr>
            <a:spLocks noGrp="1"/>
          </p:cNvSpPr>
          <p:nvPr>
            <p:ph type="body" sz="quarter" idx="19" hasCustomPrompt="1"/>
          </p:nvPr>
        </p:nvSpPr>
        <p:spPr>
          <a:xfrm>
            <a:off x="2072975" y="6484328"/>
            <a:ext cx="4751388" cy="157465"/>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2218372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Slide Option 1">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6C7BA70-0708-C8EB-0976-EEB80676D71B}"/>
              </a:ext>
            </a:extLst>
          </p:cNvPr>
          <p:cNvGrpSpPr/>
          <p:nvPr userDrawn="1"/>
        </p:nvGrpSpPr>
        <p:grpSpPr>
          <a:xfrm>
            <a:off x="6400428" y="4249639"/>
            <a:ext cx="5792953" cy="2608622"/>
            <a:chOff x="6400428" y="4249639"/>
            <a:chExt cx="5792953" cy="2608622"/>
          </a:xfrm>
        </p:grpSpPr>
        <p:grpSp>
          <p:nvGrpSpPr>
            <p:cNvPr id="23" name="object 4">
              <a:extLst>
                <a:ext uri="{FF2B5EF4-FFF2-40B4-BE49-F238E27FC236}">
                  <a16:creationId xmlns:a16="http://schemas.microsoft.com/office/drawing/2014/main" id="{221736B6-63D3-1DFE-C599-45A3166923A8}"/>
                </a:ext>
              </a:extLst>
            </p:cNvPr>
            <p:cNvGrpSpPr/>
            <p:nvPr/>
          </p:nvGrpSpPr>
          <p:grpSpPr>
            <a:xfrm>
              <a:off x="8937736" y="4640206"/>
              <a:ext cx="3255645" cy="2218055"/>
              <a:chOff x="8937736" y="4640206"/>
              <a:chExt cx="3255645" cy="2218055"/>
            </a:xfrm>
          </p:grpSpPr>
          <p:sp>
            <p:nvSpPr>
              <p:cNvPr id="28" name="object 5">
                <a:extLst>
                  <a:ext uri="{FF2B5EF4-FFF2-40B4-BE49-F238E27FC236}">
                    <a16:creationId xmlns:a16="http://schemas.microsoft.com/office/drawing/2014/main" id="{A1E9C6D9-0A44-24EB-68F2-1DF5450EE7B6}"/>
                  </a:ext>
                </a:extLst>
              </p:cNvPr>
              <p:cNvSpPr/>
              <p:nvPr/>
            </p:nvSpPr>
            <p:spPr>
              <a:xfrm>
                <a:off x="9340755" y="5818300"/>
                <a:ext cx="2266315" cy="1040130"/>
              </a:xfrm>
              <a:custGeom>
                <a:avLst/>
                <a:gdLst/>
                <a:ahLst/>
                <a:cxnLst/>
                <a:rect l="l" t="t" r="r" b="b"/>
                <a:pathLst>
                  <a:path w="2266315" h="1040129">
                    <a:moveTo>
                      <a:pt x="1282654" y="12699"/>
                    </a:moveTo>
                    <a:lnTo>
                      <a:pt x="979903" y="12699"/>
                    </a:lnTo>
                    <a:lnTo>
                      <a:pt x="836793" y="50799"/>
                    </a:lnTo>
                    <a:lnTo>
                      <a:pt x="788061" y="76199"/>
                    </a:lnTo>
                    <a:lnTo>
                      <a:pt x="740270" y="88899"/>
                    </a:lnTo>
                    <a:lnTo>
                      <a:pt x="693466" y="114299"/>
                    </a:lnTo>
                    <a:lnTo>
                      <a:pt x="647693" y="126999"/>
                    </a:lnTo>
                    <a:lnTo>
                      <a:pt x="602998" y="152399"/>
                    </a:lnTo>
                    <a:lnTo>
                      <a:pt x="559425" y="177799"/>
                    </a:lnTo>
                    <a:lnTo>
                      <a:pt x="517020" y="203199"/>
                    </a:lnTo>
                    <a:lnTo>
                      <a:pt x="475828" y="228599"/>
                    </a:lnTo>
                    <a:lnTo>
                      <a:pt x="435895" y="253999"/>
                    </a:lnTo>
                    <a:lnTo>
                      <a:pt x="397266" y="292099"/>
                    </a:lnTo>
                    <a:lnTo>
                      <a:pt x="359987" y="317499"/>
                    </a:lnTo>
                    <a:lnTo>
                      <a:pt x="324102" y="355599"/>
                    </a:lnTo>
                    <a:lnTo>
                      <a:pt x="289658" y="393699"/>
                    </a:lnTo>
                    <a:lnTo>
                      <a:pt x="256699" y="431799"/>
                    </a:lnTo>
                    <a:lnTo>
                      <a:pt x="225272" y="469899"/>
                    </a:lnTo>
                    <a:lnTo>
                      <a:pt x="195421" y="507999"/>
                    </a:lnTo>
                    <a:lnTo>
                      <a:pt x="167192" y="546099"/>
                    </a:lnTo>
                    <a:lnTo>
                      <a:pt x="140630" y="596899"/>
                    </a:lnTo>
                    <a:lnTo>
                      <a:pt x="117086" y="634999"/>
                    </a:lnTo>
                    <a:lnTo>
                      <a:pt x="95569" y="685799"/>
                    </a:lnTo>
                    <a:lnTo>
                      <a:pt x="76085" y="723899"/>
                    </a:lnTo>
                    <a:lnTo>
                      <a:pt x="58643" y="774699"/>
                    </a:lnTo>
                    <a:lnTo>
                      <a:pt x="43251" y="825499"/>
                    </a:lnTo>
                    <a:lnTo>
                      <a:pt x="29917" y="863599"/>
                    </a:lnTo>
                    <a:lnTo>
                      <a:pt x="18649" y="914399"/>
                    </a:lnTo>
                    <a:lnTo>
                      <a:pt x="9455" y="965199"/>
                    </a:lnTo>
                    <a:lnTo>
                      <a:pt x="2342" y="1015999"/>
                    </a:lnTo>
                    <a:lnTo>
                      <a:pt x="0" y="1039699"/>
                    </a:lnTo>
                    <a:lnTo>
                      <a:pt x="226888" y="1039699"/>
                    </a:lnTo>
                    <a:lnTo>
                      <a:pt x="234269" y="990599"/>
                    </a:lnTo>
                    <a:lnTo>
                      <a:pt x="244654" y="939799"/>
                    </a:lnTo>
                    <a:lnTo>
                      <a:pt x="257770" y="888999"/>
                    </a:lnTo>
                    <a:lnTo>
                      <a:pt x="273600" y="850899"/>
                    </a:lnTo>
                    <a:lnTo>
                      <a:pt x="292127" y="800099"/>
                    </a:lnTo>
                    <a:lnTo>
                      <a:pt x="313333" y="749299"/>
                    </a:lnTo>
                    <a:lnTo>
                      <a:pt x="337200" y="711199"/>
                    </a:lnTo>
                    <a:lnTo>
                      <a:pt x="338762" y="698499"/>
                    </a:lnTo>
                    <a:lnTo>
                      <a:pt x="362008" y="660399"/>
                    </a:lnTo>
                    <a:lnTo>
                      <a:pt x="387168" y="622299"/>
                    </a:lnTo>
                    <a:lnTo>
                      <a:pt x="414290" y="596899"/>
                    </a:lnTo>
                    <a:lnTo>
                      <a:pt x="443423" y="558799"/>
                    </a:lnTo>
                    <a:lnTo>
                      <a:pt x="474613" y="520699"/>
                    </a:lnTo>
                    <a:lnTo>
                      <a:pt x="507907" y="495299"/>
                    </a:lnTo>
                    <a:lnTo>
                      <a:pt x="543354" y="457199"/>
                    </a:lnTo>
                    <a:lnTo>
                      <a:pt x="581001" y="431799"/>
                    </a:lnTo>
                    <a:lnTo>
                      <a:pt x="620895" y="406399"/>
                    </a:lnTo>
                    <a:lnTo>
                      <a:pt x="663084" y="380999"/>
                    </a:lnTo>
                    <a:lnTo>
                      <a:pt x="707614" y="355599"/>
                    </a:lnTo>
                    <a:lnTo>
                      <a:pt x="754535" y="330199"/>
                    </a:lnTo>
                    <a:lnTo>
                      <a:pt x="803893" y="304799"/>
                    </a:lnTo>
                    <a:lnTo>
                      <a:pt x="855735" y="292099"/>
                    </a:lnTo>
                    <a:lnTo>
                      <a:pt x="910110" y="266699"/>
                    </a:lnTo>
                    <a:lnTo>
                      <a:pt x="1074750" y="228599"/>
                    </a:lnTo>
                    <a:lnTo>
                      <a:pt x="1785812" y="228599"/>
                    </a:lnTo>
                    <a:lnTo>
                      <a:pt x="1766329" y="215899"/>
                    </a:lnTo>
                    <a:lnTo>
                      <a:pt x="1726313" y="190499"/>
                    </a:lnTo>
                    <a:lnTo>
                      <a:pt x="1685312" y="165099"/>
                    </a:lnTo>
                    <a:lnTo>
                      <a:pt x="1643389" y="139699"/>
                    </a:lnTo>
                    <a:lnTo>
                      <a:pt x="1600611" y="114299"/>
                    </a:lnTo>
                    <a:lnTo>
                      <a:pt x="1557041" y="88899"/>
                    </a:lnTo>
                    <a:lnTo>
                      <a:pt x="1282654" y="12699"/>
                    </a:lnTo>
                    <a:close/>
                  </a:path>
                  <a:path w="2266315" h="1040129">
                    <a:moveTo>
                      <a:pt x="1785812" y="228599"/>
                    </a:moveTo>
                    <a:lnTo>
                      <a:pt x="1179340" y="228599"/>
                    </a:lnTo>
                    <a:lnTo>
                      <a:pt x="1227011" y="241299"/>
                    </a:lnTo>
                    <a:lnTo>
                      <a:pt x="1274283" y="241299"/>
                    </a:lnTo>
                    <a:lnTo>
                      <a:pt x="1412727" y="279399"/>
                    </a:lnTo>
                    <a:lnTo>
                      <a:pt x="1457423" y="304799"/>
                    </a:lnTo>
                    <a:lnTo>
                      <a:pt x="1501229" y="317499"/>
                    </a:lnTo>
                    <a:lnTo>
                      <a:pt x="1544047" y="342899"/>
                    </a:lnTo>
                    <a:lnTo>
                      <a:pt x="1585779" y="368299"/>
                    </a:lnTo>
                    <a:lnTo>
                      <a:pt x="1626326" y="393699"/>
                    </a:lnTo>
                    <a:lnTo>
                      <a:pt x="1665590" y="419099"/>
                    </a:lnTo>
                    <a:lnTo>
                      <a:pt x="1703473" y="444499"/>
                    </a:lnTo>
                    <a:lnTo>
                      <a:pt x="1739876" y="482599"/>
                    </a:lnTo>
                    <a:lnTo>
                      <a:pt x="1774702" y="507999"/>
                    </a:lnTo>
                    <a:lnTo>
                      <a:pt x="1807852" y="546099"/>
                    </a:lnTo>
                    <a:lnTo>
                      <a:pt x="1839227" y="584199"/>
                    </a:lnTo>
                    <a:lnTo>
                      <a:pt x="1868730" y="622299"/>
                    </a:lnTo>
                    <a:lnTo>
                      <a:pt x="1896262" y="660399"/>
                    </a:lnTo>
                    <a:lnTo>
                      <a:pt x="1921725" y="698499"/>
                    </a:lnTo>
                    <a:lnTo>
                      <a:pt x="1945021" y="736599"/>
                    </a:lnTo>
                    <a:lnTo>
                      <a:pt x="1966051" y="787399"/>
                    </a:lnTo>
                    <a:lnTo>
                      <a:pt x="1984718" y="825499"/>
                    </a:lnTo>
                    <a:lnTo>
                      <a:pt x="2000922" y="876299"/>
                    </a:lnTo>
                    <a:lnTo>
                      <a:pt x="2014565" y="914399"/>
                    </a:lnTo>
                    <a:lnTo>
                      <a:pt x="2026660" y="965199"/>
                    </a:lnTo>
                    <a:lnTo>
                      <a:pt x="2035884" y="1015999"/>
                    </a:lnTo>
                    <a:lnTo>
                      <a:pt x="2038856" y="1039699"/>
                    </a:lnTo>
                    <a:lnTo>
                      <a:pt x="2266313" y="1039699"/>
                    </a:lnTo>
                    <a:lnTo>
                      <a:pt x="2262337" y="1003299"/>
                    </a:lnTo>
                    <a:lnTo>
                      <a:pt x="2254650" y="952499"/>
                    </a:lnTo>
                    <a:lnTo>
                      <a:pt x="2244816" y="901699"/>
                    </a:lnTo>
                    <a:lnTo>
                      <a:pt x="2232828" y="863599"/>
                    </a:lnTo>
                    <a:lnTo>
                      <a:pt x="2219509" y="812799"/>
                    </a:lnTo>
                    <a:lnTo>
                      <a:pt x="2204100" y="774699"/>
                    </a:lnTo>
                    <a:lnTo>
                      <a:pt x="2186666" y="723899"/>
                    </a:lnTo>
                    <a:lnTo>
                      <a:pt x="2167271" y="685799"/>
                    </a:lnTo>
                    <a:lnTo>
                      <a:pt x="2145982" y="634999"/>
                    </a:lnTo>
                    <a:lnTo>
                      <a:pt x="2122862" y="596899"/>
                    </a:lnTo>
                    <a:lnTo>
                      <a:pt x="2097978" y="558799"/>
                    </a:lnTo>
                    <a:lnTo>
                      <a:pt x="2071392" y="520699"/>
                    </a:lnTo>
                    <a:lnTo>
                      <a:pt x="2043172" y="482599"/>
                    </a:lnTo>
                    <a:lnTo>
                      <a:pt x="2013381" y="444499"/>
                    </a:lnTo>
                    <a:lnTo>
                      <a:pt x="1982084" y="406399"/>
                    </a:lnTo>
                    <a:lnTo>
                      <a:pt x="1949348" y="368299"/>
                    </a:lnTo>
                    <a:lnTo>
                      <a:pt x="1915235" y="330199"/>
                    </a:lnTo>
                    <a:lnTo>
                      <a:pt x="1879812" y="304799"/>
                    </a:lnTo>
                    <a:lnTo>
                      <a:pt x="1843143" y="266699"/>
                    </a:lnTo>
                    <a:lnTo>
                      <a:pt x="1805294" y="241299"/>
                    </a:lnTo>
                    <a:lnTo>
                      <a:pt x="1785812" y="228599"/>
                    </a:lnTo>
                    <a:close/>
                  </a:path>
                  <a:path w="2266315" h="1040129">
                    <a:moveTo>
                      <a:pt x="1187808" y="0"/>
                    </a:moveTo>
                    <a:lnTo>
                      <a:pt x="1123698" y="0"/>
                    </a:lnTo>
                    <a:lnTo>
                      <a:pt x="1075804" y="12699"/>
                    </a:lnTo>
                    <a:lnTo>
                      <a:pt x="1235366" y="12699"/>
                    </a:lnTo>
                    <a:lnTo>
                      <a:pt x="1187808" y="0"/>
                    </a:lnTo>
                    <a:close/>
                  </a:path>
                </a:pathLst>
              </a:custGeom>
              <a:solidFill>
                <a:srgbClr val="337354"/>
              </a:solidFill>
            </p:spPr>
            <p:txBody>
              <a:bodyPr wrap="square" lIns="0" tIns="0" rIns="0" bIns="0" rtlCol="0"/>
              <a:lstStyle/>
              <a:p>
                <a:endParaRPr/>
              </a:p>
            </p:txBody>
          </p:sp>
          <p:sp>
            <p:nvSpPr>
              <p:cNvPr id="29" name="object 6">
                <a:extLst>
                  <a:ext uri="{FF2B5EF4-FFF2-40B4-BE49-F238E27FC236}">
                    <a16:creationId xmlns:a16="http://schemas.microsoft.com/office/drawing/2014/main" id="{2CFEBDDC-CD9D-EFE2-4300-B7F16CEC5485}"/>
                  </a:ext>
                </a:extLst>
              </p:cNvPr>
              <p:cNvSpPr/>
              <p:nvPr/>
            </p:nvSpPr>
            <p:spPr>
              <a:xfrm>
                <a:off x="11308525" y="5770259"/>
                <a:ext cx="885190" cy="1004569"/>
              </a:xfrm>
              <a:custGeom>
                <a:avLst/>
                <a:gdLst/>
                <a:ahLst/>
                <a:cxnLst/>
                <a:rect l="l" t="t" r="r" b="b"/>
                <a:pathLst>
                  <a:path w="885190" h="1004570">
                    <a:moveTo>
                      <a:pt x="500940" y="0"/>
                    </a:moveTo>
                    <a:lnTo>
                      <a:pt x="453195" y="1969"/>
                    </a:lnTo>
                    <a:lnTo>
                      <a:pt x="454577" y="1969"/>
                    </a:lnTo>
                    <a:lnTo>
                      <a:pt x="409471" y="7569"/>
                    </a:lnTo>
                    <a:lnTo>
                      <a:pt x="363815" y="17102"/>
                    </a:lnTo>
                    <a:lnTo>
                      <a:pt x="318555" y="30530"/>
                    </a:lnTo>
                    <a:lnTo>
                      <a:pt x="273785" y="48704"/>
                    </a:lnTo>
                    <a:lnTo>
                      <a:pt x="232057" y="71314"/>
                    </a:lnTo>
                    <a:lnTo>
                      <a:pt x="193462" y="97985"/>
                    </a:lnTo>
                    <a:lnTo>
                      <a:pt x="158091" y="128344"/>
                    </a:lnTo>
                    <a:lnTo>
                      <a:pt x="126038" y="162017"/>
                    </a:lnTo>
                    <a:lnTo>
                      <a:pt x="97392" y="198632"/>
                    </a:lnTo>
                    <a:lnTo>
                      <a:pt x="72246" y="237813"/>
                    </a:lnTo>
                    <a:lnTo>
                      <a:pt x="50692" y="279188"/>
                    </a:lnTo>
                    <a:lnTo>
                      <a:pt x="32821" y="322383"/>
                    </a:lnTo>
                    <a:lnTo>
                      <a:pt x="18724" y="367024"/>
                    </a:lnTo>
                    <a:lnTo>
                      <a:pt x="8494" y="412738"/>
                    </a:lnTo>
                    <a:lnTo>
                      <a:pt x="2222" y="459150"/>
                    </a:lnTo>
                    <a:lnTo>
                      <a:pt x="0" y="505888"/>
                    </a:lnTo>
                    <a:lnTo>
                      <a:pt x="1918" y="552578"/>
                    </a:lnTo>
                    <a:lnTo>
                      <a:pt x="8070" y="598845"/>
                    </a:lnTo>
                    <a:lnTo>
                      <a:pt x="18547" y="644317"/>
                    </a:lnTo>
                    <a:lnTo>
                      <a:pt x="33440" y="688619"/>
                    </a:lnTo>
                    <a:lnTo>
                      <a:pt x="54075" y="734061"/>
                    </a:lnTo>
                    <a:lnTo>
                      <a:pt x="78372" y="776168"/>
                    </a:lnTo>
                    <a:lnTo>
                      <a:pt x="106059" y="814889"/>
                    </a:lnTo>
                    <a:lnTo>
                      <a:pt x="136862" y="850171"/>
                    </a:lnTo>
                    <a:lnTo>
                      <a:pt x="170508" y="881961"/>
                    </a:lnTo>
                    <a:lnTo>
                      <a:pt x="206724" y="910207"/>
                    </a:lnTo>
                    <a:lnTo>
                      <a:pt x="245236" y="934857"/>
                    </a:lnTo>
                    <a:lnTo>
                      <a:pt x="285773" y="955858"/>
                    </a:lnTo>
                    <a:lnTo>
                      <a:pt x="328061" y="973159"/>
                    </a:lnTo>
                    <a:lnTo>
                      <a:pt x="371826" y="986706"/>
                    </a:lnTo>
                    <a:lnTo>
                      <a:pt x="416796" y="996447"/>
                    </a:lnTo>
                    <a:lnTo>
                      <a:pt x="463387" y="1002418"/>
                    </a:lnTo>
                    <a:lnTo>
                      <a:pt x="464783" y="1002418"/>
                    </a:lnTo>
                    <a:lnTo>
                      <a:pt x="509258" y="1004303"/>
                    </a:lnTo>
                    <a:lnTo>
                      <a:pt x="554923" y="1002418"/>
                    </a:lnTo>
                    <a:lnTo>
                      <a:pt x="600706" y="996734"/>
                    </a:lnTo>
                    <a:lnTo>
                      <a:pt x="646348" y="987201"/>
                    </a:lnTo>
                    <a:lnTo>
                      <a:pt x="691592" y="973772"/>
                    </a:lnTo>
                    <a:lnTo>
                      <a:pt x="736362" y="955600"/>
                    </a:lnTo>
                    <a:lnTo>
                      <a:pt x="778090" y="932991"/>
                    </a:lnTo>
                    <a:lnTo>
                      <a:pt x="816684" y="906319"/>
                    </a:lnTo>
                    <a:lnTo>
                      <a:pt x="852054" y="875959"/>
                    </a:lnTo>
                    <a:lnTo>
                      <a:pt x="884107" y="842283"/>
                    </a:lnTo>
                    <a:lnTo>
                      <a:pt x="884667" y="841566"/>
                    </a:lnTo>
                    <a:lnTo>
                      <a:pt x="884667" y="777875"/>
                    </a:lnTo>
                    <a:lnTo>
                      <a:pt x="509258" y="777875"/>
                    </a:lnTo>
                    <a:lnTo>
                      <a:pt x="467277" y="774990"/>
                    </a:lnTo>
                    <a:lnTo>
                      <a:pt x="423929" y="765917"/>
                    </a:lnTo>
                    <a:lnTo>
                      <a:pt x="380857" y="750031"/>
                    </a:lnTo>
                    <a:lnTo>
                      <a:pt x="339704" y="726704"/>
                    </a:lnTo>
                    <a:lnTo>
                      <a:pt x="302112" y="695310"/>
                    </a:lnTo>
                    <a:lnTo>
                      <a:pt x="269725" y="655222"/>
                    </a:lnTo>
                    <a:lnTo>
                      <a:pt x="244184" y="605815"/>
                    </a:lnTo>
                    <a:lnTo>
                      <a:pt x="231554" y="562296"/>
                    </a:lnTo>
                    <a:lnTo>
                      <a:pt x="226447" y="516165"/>
                    </a:lnTo>
                    <a:lnTo>
                      <a:pt x="228797" y="468767"/>
                    </a:lnTo>
                    <a:lnTo>
                      <a:pt x="238537" y="421448"/>
                    </a:lnTo>
                    <a:lnTo>
                      <a:pt x="255601" y="375551"/>
                    </a:lnTo>
                    <a:lnTo>
                      <a:pt x="300843" y="306201"/>
                    </a:lnTo>
                    <a:lnTo>
                      <a:pt x="339967" y="271254"/>
                    </a:lnTo>
                    <a:lnTo>
                      <a:pt x="391872" y="244767"/>
                    </a:lnTo>
                    <a:lnTo>
                      <a:pt x="445933" y="231035"/>
                    </a:lnTo>
                    <a:lnTo>
                      <a:pt x="500965" y="226428"/>
                    </a:lnTo>
                    <a:lnTo>
                      <a:pt x="884667" y="226428"/>
                    </a:lnTo>
                    <a:lnTo>
                      <a:pt x="884667" y="167141"/>
                    </a:lnTo>
                    <a:lnTo>
                      <a:pt x="839646" y="122318"/>
                    </a:lnTo>
                    <a:lnTo>
                      <a:pt x="803435" y="94075"/>
                    </a:lnTo>
                    <a:lnTo>
                      <a:pt x="764927" y="69428"/>
                    </a:lnTo>
                    <a:lnTo>
                      <a:pt x="724396" y="48429"/>
                    </a:lnTo>
                    <a:lnTo>
                      <a:pt x="682114" y="31132"/>
                    </a:lnTo>
                    <a:lnTo>
                      <a:pt x="638354" y="17588"/>
                    </a:lnTo>
                    <a:lnTo>
                      <a:pt x="593390" y="7850"/>
                    </a:lnTo>
                    <a:lnTo>
                      <a:pt x="547494" y="1969"/>
                    </a:lnTo>
                    <a:lnTo>
                      <a:pt x="500940" y="0"/>
                    </a:lnTo>
                    <a:close/>
                  </a:path>
                  <a:path w="885190" h="1004570">
                    <a:moveTo>
                      <a:pt x="884667" y="226428"/>
                    </a:moveTo>
                    <a:lnTo>
                      <a:pt x="500965" y="226428"/>
                    </a:lnTo>
                    <a:lnTo>
                      <a:pt x="542935" y="229317"/>
                    </a:lnTo>
                    <a:lnTo>
                      <a:pt x="586270" y="238390"/>
                    </a:lnTo>
                    <a:lnTo>
                      <a:pt x="629330" y="254275"/>
                    </a:lnTo>
                    <a:lnTo>
                      <a:pt x="670470" y="277598"/>
                    </a:lnTo>
                    <a:lnTo>
                      <a:pt x="708051" y="308986"/>
                    </a:lnTo>
                    <a:lnTo>
                      <a:pt x="740429" y="349065"/>
                    </a:lnTo>
                    <a:lnTo>
                      <a:pt x="765963" y="398462"/>
                    </a:lnTo>
                    <a:lnTo>
                      <a:pt x="778593" y="441983"/>
                    </a:lnTo>
                    <a:lnTo>
                      <a:pt x="783699" y="488119"/>
                    </a:lnTo>
                    <a:lnTo>
                      <a:pt x="781347" y="535526"/>
                    </a:lnTo>
                    <a:lnTo>
                      <a:pt x="771603" y="582860"/>
                    </a:lnTo>
                    <a:lnTo>
                      <a:pt x="754533" y="628777"/>
                    </a:lnTo>
                    <a:lnTo>
                      <a:pt x="709297" y="698115"/>
                    </a:lnTo>
                    <a:lnTo>
                      <a:pt x="670178" y="733061"/>
                    </a:lnTo>
                    <a:lnTo>
                      <a:pt x="618275" y="759548"/>
                    </a:lnTo>
                    <a:lnTo>
                      <a:pt x="564247" y="773274"/>
                    </a:lnTo>
                    <a:lnTo>
                      <a:pt x="509258" y="777875"/>
                    </a:lnTo>
                    <a:lnTo>
                      <a:pt x="884667" y="777875"/>
                    </a:lnTo>
                    <a:lnTo>
                      <a:pt x="884667" y="226428"/>
                    </a:lnTo>
                    <a:close/>
                  </a:path>
                </a:pathLst>
              </a:custGeom>
              <a:solidFill>
                <a:srgbClr val="F4C21C"/>
              </a:solidFill>
            </p:spPr>
            <p:txBody>
              <a:bodyPr wrap="square" lIns="0" tIns="0" rIns="0" bIns="0" rtlCol="0"/>
              <a:lstStyle/>
              <a:p>
                <a:endParaRPr/>
              </a:p>
            </p:txBody>
          </p:sp>
          <p:sp>
            <p:nvSpPr>
              <p:cNvPr id="30" name="object 7">
                <a:extLst>
                  <a:ext uri="{FF2B5EF4-FFF2-40B4-BE49-F238E27FC236}">
                    <a16:creationId xmlns:a16="http://schemas.microsoft.com/office/drawing/2014/main" id="{BEC0577C-53F4-FDE3-58E9-B06BDE370CFB}"/>
                  </a:ext>
                </a:extLst>
              </p:cNvPr>
              <p:cNvSpPr/>
              <p:nvPr/>
            </p:nvSpPr>
            <p:spPr>
              <a:xfrm>
                <a:off x="8937736" y="5321595"/>
                <a:ext cx="525145" cy="522605"/>
              </a:xfrm>
              <a:custGeom>
                <a:avLst/>
                <a:gdLst/>
                <a:ahLst/>
                <a:cxnLst/>
                <a:rect l="l" t="t" r="r" b="b"/>
                <a:pathLst>
                  <a:path w="525145" h="522604">
                    <a:moveTo>
                      <a:pt x="260359" y="0"/>
                    </a:moveTo>
                    <a:lnTo>
                      <a:pt x="212814" y="3937"/>
                    </a:lnTo>
                    <a:lnTo>
                      <a:pt x="165554" y="15875"/>
                    </a:lnTo>
                    <a:lnTo>
                      <a:pt x="122923" y="35660"/>
                    </a:lnTo>
                    <a:lnTo>
                      <a:pt x="86084" y="63056"/>
                    </a:lnTo>
                    <a:lnTo>
                      <a:pt x="55357" y="96752"/>
                    </a:lnTo>
                    <a:lnTo>
                      <a:pt x="31065" y="135440"/>
                    </a:lnTo>
                    <a:lnTo>
                      <a:pt x="13527" y="177812"/>
                    </a:lnTo>
                    <a:lnTo>
                      <a:pt x="3065" y="222559"/>
                    </a:lnTo>
                    <a:lnTo>
                      <a:pt x="0" y="268372"/>
                    </a:lnTo>
                    <a:lnTo>
                      <a:pt x="4653" y="313942"/>
                    </a:lnTo>
                    <a:lnTo>
                      <a:pt x="17345" y="357962"/>
                    </a:lnTo>
                    <a:lnTo>
                      <a:pt x="38791" y="400449"/>
                    </a:lnTo>
                    <a:lnTo>
                      <a:pt x="66381" y="436878"/>
                    </a:lnTo>
                    <a:lnTo>
                      <a:pt x="99208" y="467074"/>
                    </a:lnTo>
                    <a:lnTo>
                      <a:pt x="136361" y="490863"/>
                    </a:lnTo>
                    <a:lnTo>
                      <a:pt x="176932" y="508071"/>
                    </a:lnTo>
                    <a:lnTo>
                      <a:pt x="220011" y="518523"/>
                    </a:lnTo>
                    <a:lnTo>
                      <a:pt x="264690" y="522046"/>
                    </a:lnTo>
                    <a:lnTo>
                      <a:pt x="288426" y="521067"/>
                    </a:lnTo>
                    <a:lnTo>
                      <a:pt x="335949" y="513162"/>
                    </a:lnTo>
                    <a:lnTo>
                      <a:pt x="402101" y="486396"/>
                    </a:lnTo>
                    <a:lnTo>
                      <a:pt x="438940" y="458998"/>
                    </a:lnTo>
                    <a:lnTo>
                      <a:pt x="469666" y="425297"/>
                    </a:lnTo>
                    <a:lnTo>
                      <a:pt x="493959" y="386603"/>
                    </a:lnTo>
                    <a:lnTo>
                      <a:pt x="511495" y="344226"/>
                    </a:lnTo>
                    <a:lnTo>
                      <a:pt x="521956" y="299474"/>
                    </a:lnTo>
                    <a:lnTo>
                      <a:pt x="525019" y="253659"/>
                    </a:lnTo>
                    <a:lnTo>
                      <a:pt x="520363" y="208088"/>
                    </a:lnTo>
                    <a:lnTo>
                      <a:pt x="507667" y="164071"/>
                    </a:lnTo>
                    <a:lnTo>
                      <a:pt x="486226" y="121584"/>
                    </a:lnTo>
                    <a:lnTo>
                      <a:pt x="458641" y="85157"/>
                    </a:lnTo>
                    <a:lnTo>
                      <a:pt x="425820" y="54964"/>
                    </a:lnTo>
                    <a:lnTo>
                      <a:pt x="388672" y="31177"/>
                    </a:lnTo>
                    <a:lnTo>
                      <a:pt x="348107" y="13972"/>
                    </a:lnTo>
                    <a:lnTo>
                      <a:pt x="305033" y="3522"/>
                    </a:lnTo>
                    <a:lnTo>
                      <a:pt x="260359" y="0"/>
                    </a:lnTo>
                    <a:close/>
                  </a:path>
                </a:pathLst>
              </a:custGeom>
              <a:solidFill>
                <a:srgbClr val="D1DEC7"/>
              </a:solidFill>
            </p:spPr>
            <p:txBody>
              <a:bodyPr wrap="square" lIns="0" tIns="0" rIns="0" bIns="0" rtlCol="0"/>
              <a:lstStyle/>
              <a:p>
                <a:endParaRPr/>
              </a:p>
            </p:txBody>
          </p:sp>
          <p:sp>
            <p:nvSpPr>
              <p:cNvPr id="31" name="object 8">
                <a:extLst>
                  <a:ext uri="{FF2B5EF4-FFF2-40B4-BE49-F238E27FC236}">
                    <a16:creationId xmlns:a16="http://schemas.microsoft.com/office/drawing/2014/main" id="{A9C78E13-63B6-F9E1-81AD-2CDF56930BF8}"/>
                  </a:ext>
                </a:extLst>
              </p:cNvPr>
              <p:cNvSpPr/>
              <p:nvPr/>
            </p:nvSpPr>
            <p:spPr>
              <a:xfrm>
                <a:off x="10415776" y="4640206"/>
                <a:ext cx="1169035" cy="1167130"/>
              </a:xfrm>
              <a:custGeom>
                <a:avLst/>
                <a:gdLst/>
                <a:ahLst/>
                <a:cxnLst/>
                <a:rect l="l" t="t" r="r" b="b"/>
                <a:pathLst>
                  <a:path w="1169034" h="1167129">
                    <a:moveTo>
                      <a:pt x="579894" y="0"/>
                    </a:moveTo>
                    <a:lnTo>
                      <a:pt x="531603" y="1958"/>
                    </a:lnTo>
                    <a:lnTo>
                      <a:pt x="483220" y="7897"/>
                    </a:lnTo>
                    <a:lnTo>
                      <a:pt x="434978" y="17911"/>
                    </a:lnTo>
                    <a:lnTo>
                      <a:pt x="387108" y="32092"/>
                    </a:lnTo>
                    <a:lnTo>
                      <a:pt x="342891" y="49394"/>
                    </a:lnTo>
                    <a:lnTo>
                      <a:pt x="300921" y="70137"/>
                    </a:lnTo>
                    <a:lnTo>
                      <a:pt x="261288" y="94102"/>
                    </a:lnTo>
                    <a:lnTo>
                      <a:pt x="224084" y="121069"/>
                    </a:lnTo>
                    <a:lnTo>
                      <a:pt x="189399" y="150816"/>
                    </a:lnTo>
                    <a:lnTo>
                      <a:pt x="157322" y="183124"/>
                    </a:lnTo>
                    <a:lnTo>
                      <a:pt x="127946" y="217772"/>
                    </a:lnTo>
                    <a:lnTo>
                      <a:pt x="101360" y="254540"/>
                    </a:lnTo>
                    <a:lnTo>
                      <a:pt x="77656" y="293206"/>
                    </a:lnTo>
                    <a:lnTo>
                      <a:pt x="56922" y="333552"/>
                    </a:lnTo>
                    <a:lnTo>
                      <a:pt x="39251" y="375357"/>
                    </a:lnTo>
                    <a:lnTo>
                      <a:pt x="24733" y="418399"/>
                    </a:lnTo>
                    <a:lnTo>
                      <a:pt x="13508" y="462267"/>
                    </a:lnTo>
                    <a:lnTo>
                      <a:pt x="5517" y="507316"/>
                    </a:lnTo>
                    <a:lnTo>
                      <a:pt x="1001" y="552750"/>
                    </a:lnTo>
                    <a:lnTo>
                      <a:pt x="0" y="598541"/>
                    </a:lnTo>
                    <a:lnTo>
                      <a:pt x="2604" y="644467"/>
                    </a:lnTo>
                    <a:lnTo>
                      <a:pt x="8904" y="690310"/>
                    </a:lnTo>
                    <a:lnTo>
                      <a:pt x="18991" y="735847"/>
                    </a:lnTo>
                    <a:lnTo>
                      <a:pt x="32956" y="780859"/>
                    </a:lnTo>
                    <a:lnTo>
                      <a:pt x="51924" y="827563"/>
                    </a:lnTo>
                    <a:lnTo>
                      <a:pt x="74490" y="871680"/>
                    </a:lnTo>
                    <a:lnTo>
                      <a:pt x="100421" y="913118"/>
                    </a:lnTo>
                    <a:lnTo>
                      <a:pt x="129481" y="951781"/>
                    </a:lnTo>
                    <a:lnTo>
                      <a:pt x="161439" y="987576"/>
                    </a:lnTo>
                    <a:lnTo>
                      <a:pt x="196059" y="1020409"/>
                    </a:lnTo>
                    <a:lnTo>
                      <a:pt x="233109" y="1050185"/>
                    </a:lnTo>
                    <a:lnTo>
                      <a:pt x="272355" y="1076811"/>
                    </a:lnTo>
                    <a:lnTo>
                      <a:pt x="313563" y="1100191"/>
                    </a:lnTo>
                    <a:lnTo>
                      <a:pt x="356500" y="1120233"/>
                    </a:lnTo>
                    <a:lnTo>
                      <a:pt x="400932" y="1136842"/>
                    </a:lnTo>
                    <a:lnTo>
                      <a:pt x="446625" y="1149924"/>
                    </a:lnTo>
                    <a:lnTo>
                      <a:pt x="493346" y="1159385"/>
                    </a:lnTo>
                    <a:lnTo>
                      <a:pt x="540861" y="1165130"/>
                    </a:lnTo>
                    <a:lnTo>
                      <a:pt x="588936" y="1167066"/>
                    </a:lnTo>
                    <a:lnTo>
                      <a:pt x="636664" y="1165130"/>
                    </a:lnTo>
                    <a:lnTo>
                      <a:pt x="637039" y="1165130"/>
                    </a:lnTo>
                    <a:lnTo>
                      <a:pt x="685614" y="1159168"/>
                    </a:lnTo>
                    <a:lnTo>
                      <a:pt x="733867" y="1149155"/>
                    </a:lnTo>
                    <a:lnTo>
                      <a:pt x="781748" y="1134973"/>
                    </a:lnTo>
                    <a:lnTo>
                      <a:pt x="825960" y="1117674"/>
                    </a:lnTo>
                    <a:lnTo>
                      <a:pt x="867925" y="1096932"/>
                    </a:lnTo>
                    <a:lnTo>
                      <a:pt x="907553" y="1072968"/>
                    </a:lnTo>
                    <a:lnTo>
                      <a:pt x="944753" y="1046003"/>
                    </a:lnTo>
                    <a:lnTo>
                      <a:pt x="979435" y="1016257"/>
                    </a:lnTo>
                    <a:lnTo>
                      <a:pt x="1011509" y="983950"/>
                    </a:lnTo>
                    <a:lnTo>
                      <a:pt x="1040882" y="949303"/>
                    </a:lnTo>
                    <a:lnTo>
                      <a:pt x="1047147" y="940638"/>
                    </a:lnTo>
                    <a:lnTo>
                      <a:pt x="588936" y="940638"/>
                    </a:lnTo>
                    <a:lnTo>
                      <a:pt x="538089" y="937195"/>
                    </a:lnTo>
                    <a:lnTo>
                      <a:pt x="489081" y="927131"/>
                    </a:lnTo>
                    <a:lnTo>
                      <a:pt x="442493" y="910846"/>
                    </a:lnTo>
                    <a:lnTo>
                      <a:pt x="398904" y="888738"/>
                    </a:lnTo>
                    <a:lnTo>
                      <a:pt x="358893" y="861205"/>
                    </a:lnTo>
                    <a:lnTo>
                      <a:pt x="323041" y="828646"/>
                    </a:lnTo>
                    <a:lnTo>
                      <a:pt x="291926" y="791460"/>
                    </a:lnTo>
                    <a:lnTo>
                      <a:pt x="266128" y="750044"/>
                    </a:lnTo>
                    <a:lnTo>
                      <a:pt x="246227" y="704799"/>
                    </a:lnTo>
                    <a:lnTo>
                      <a:pt x="233661" y="659762"/>
                    </a:lnTo>
                    <a:lnTo>
                      <a:pt x="227251" y="612721"/>
                    </a:lnTo>
                    <a:lnTo>
                      <a:pt x="227171" y="565188"/>
                    </a:lnTo>
                    <a:lnTo>
                      <a:pt x="233300" y="517624"/>
                    </a:lnTo>
                    <a:lnTo>
                      <a:pt x="245594" y="470757"/>
                    </a:lnTo>
                    <a:lnTo>
                      <a:pt x="264007" y="425310"/>
                    </a:lnTo>
                    <a:lnTo>
                      <a:pt x="287096" y="384100"/>
                    </a:lnTo>
                    <a:lnTo>
                      <a:pt x="314521" y="347007"/>
                    </a:lnTo>
                    <a:lnTo>
                      <a:pt x="345924" y="314358"/>
                    </a:lnTo>
                    <a:lnTo>
                      <a:pt x="380947" y="286476"/>
                    </a:lnTo>
                    <a:lnTo>
                      <a:pt x="419233" y="263687"/>
                    </a:lnTo>
                    <a:lnTo>
                      <a:pt x="460425" y="246316"/>
                    </a:lnTo>
                    <a:lnTo>
                      <a:pt x="519352" y="231424"/>
                    </a:lnTo>
                    <a:lnTo>
                      <a:pt x="579907" y="226428"/>
                    </a:lnTo>
                    <a:lnTo>
                      <a:pt x="1047703" y="226428"/>
                    </a:lnTo>
                    <a:lnTo>
                      <a:pt x="1039335" y="215295"/>
                    </a:lnTo>
                    <a:lnTo>
                      <a:pt x="1007377" y="179498"/>
                    </a:lnTo>
                    <a:lnTo>
                      <a:pt x="972756" y="146665"/>
                    </a:lnTo>
                    <a:lnTo>
                      <a:pt x="935706" y="116887"/>
                    </a:lnTo>
                    <a:lnTo>
                      <a:pt x="896460" y="90261"/>
                    </a:lnTo>
                    <a:lnTo>
                      <a:pt x="855252" y="66879"/>
                    </a:lnTo>
                    <a:lnTo>
                      <a:pt x="812316" y="46836"/>
                    </a:lnTo>
                    <a:lnTo>
                      <a:pt x="767885" y="30226"/>
                    </a:lnTo>
                    <a:lnTo>
                      <a:pt x="722194" y="17143"/>
                    </a:lnTo>
                    <a:lnTo>
                      <a:pt x="675476" y="7682"/>
                    </a:lnTo>
                    <a:lnTo>
                      <a:pt x="628152" y="1958"/>
                    </a:lnTo>
                    <a:lnTo>
                      <a:pt x="628525" y="1958"/>
                    </a:lnTo>
                    <a:lnTo>
                      <a:pt x="579894" y="0"/>
                    </a:lnTo>
                    <a:close/>
                  </a:path>
                  <a:path w="1169034" h="1167129">
                    <a:moveTo>
                      <a:pt x="1047703" y="226428"/>
                    </a:moveTo>
                    <a:lnTo>
                      <a:pt x="579907" y="226428"/>
                    </a:lnTo>
                    <a:lnTo>
                      <a:pt x="630744" y="229875"/>
                    </a:lnTo>
                    <a:lnTo>
                      <a:pt x="679745" y="239941"/>
                    </a:lnTo>
                    <a:lnTo>
                      <a:pt x="726330" y="256228"/>
                    </a:lnTo>
                    <a:lnTo>
                      <a:pt x="769917" y="278337"/>
                    </a:lnTo>
                    <a:lnTo>
                      <a:pt x="809928" y="305870"/>
                    </a:lnTo>
                    <a:lnTo>
                      <a:pt x="845781" y="338428"/>
                    </a:lnTo>
                    <a:lnTo>
                      <a:pt x="876896" y="375612"/>
                    </a:lnTo>
                    <a:lnTo>
                      <a:pt x="902693" y="417025"/>
                    </a:lnTo>
                    <a:lnTo>
                      <a:pt x="922591" y="462267"/>
                    </a:lnTo>
                    <a:lnTo>
                      <a:pt x="935160" y="507316"/>
                    </a:lnTo>
                    <a:lnTo>
                      <a:pt x="935230" y="507566"/>
                    </a:lnTo>
                    <a:lnTo>
                      <a:pt x="941567" y="554348"/>
                    </a:lnTo>
                    <a:lnTo>
                      <a:pt x="941647" y="601886"/>
                    </a:lnTo>
                    <a:lnTo>
                      <a:pt x="935518" y="649454"/>
                    </a:lnTo>
                    <a:lnTo>
                      <a:pt x="923224" y="696328"/>
                    </a:lnTo>
                    <a:lnTo>
                      <a:pt x="904811" y="741781"/>
                    </a:lnTo>
                    <a:lnTo>
                      <a:pt x="881723" y="782986"/>
                    </a:lnTo>
                    <a:lnTo>
                      <a:pt x="854301" y="820074"/>
                    </a:lnTo>
                    <a:lnTo>
                      <a:pt x="822904" y="852720"/>
                    </a:lnTo>
                    <a:lnTo>
                      <a:pt x="787888" y="880599"/>
                    </a:lnTo>
                    <a:lnTo>
                      <a:pt x="749611" y="903384"/>
                    </a:lnTo>
                    <a:lnTo>
                      <a:pt x="708431" y="920750"/>
                    </a:lnTo>
                    <a:lnTo>
                      <a:pt x="649489" y="935642"/>
                    </a:lnTo>
                    <a:lnTo>
                      <a:pt x="588936" y="940638"/>
                    </a:lnTo>
                    <a:lnTo>
                      <a:pt x="1047147" y="940638"/>
                    </a:lnTo>
                    <a:lnTo>
                      <a:pt x="1091169" y="873870"/>
                    </a:lnTo>
                    <a:lnTo>
                      <a:pt x="1111900" y="833524"/>
                    </a:lnTo>
                    <a:lnTo>
                      <a:pt x="1129570" y="791720"/>
                    </a:lnTo>
                    <a:lnTo>
                      <a:pt x="1144087" y="748678"/>
                    </a:lnTo>
                    <a:lnTo>
                      <a:pt x="1155315" y="704799"/>
                    </a:lnTo>
                    <a:lnTo>
                      <a:pt x="1163302" y="659762"/>
                    </a:lnTo>
                    <a:lnTo>
                      <a:pt x="1167818" y="614328"/>
                    </a:lnTo>
                    <a:lnTo>
                      <a:pt x="1168819" y="568537"/>
                    </a:lnTo>
                    <a:lnTo>
                      <a:pt x="1166214" y="522611"/>
                    </a:lnTo>
                    <a:lnTo>
                      <a:pt x="1159914" y="476769"/>
                    </a:lnTo>
                    <a:lnTo>
                      <a:pt x="1149827" y="431231"/>
                    </a:lnTo>
                    <a:lnTo>
                      <a:pt x="1135862" y="386219"/>
                    </a:lnTo>
                    <a:lnTo>
                      <a:pt x="1116893" y="339515"/>
                    </a:lnTo>
                    <a:lnTo>
                      <a:pt x="1094327" y="295397"/>
                    </a:lnTo>
                    <a:lnTo>
                      <a:pt x="1068396" y="253959"/>
                    </a:lnTo>
                    <a:lnTo>
                      <a:pt x="1047703" y="226428"/>
                    </a:lnTo>
                    <a:close/>
                  </a:path>
                </a:pathLst>
              </a:custGeom>
              <a:solidFill>
                <a:srgbClr val="26A26D"/>
              </a:solidFill>
            </p:spPr>
            <p:txBody>
              <a:bodyPr wrap="square" lIns="0" tIns="0" rIns="0" bIns="0" rtlCol="0"/>
              <a:lstStyle/>
              <a:p>
                <a:endParaRPr/>
              </a:p>
            </p:txBody>
          </p:sp>
          <p:sp>
            <p:nvSpPr>
              <p:cNvPr id="32" name="object 9">
                <a:extLst>
                  <a:ext uri="{FF2B5EF4-FFF2-40B4-BE49-F238E27FC236}">
                    <a16:creationId xmlns:a16="http://schemas.microsoft.com/office/drawing/2014/main" id="{BE357998-6D5C-0302-6CB7-5B97F9D75AFA}"/>
                  </a:ext>
                </a:extLst>
              </p:cNvPr>
              <p:cNvSpPr/>
              <p:nvPr/>
            </p:nvSpPr>
            <p:spPr>
              <a:xfrm>
                <a:off x="9206996" y="4745541"/>
                <a:ext cx="255270" cy="255270"/>
              </a:xfrm>
              <a:custGeom>
                <a:avLst/>
                <a:gdLst/>
                <a:ahLst/>
                <a:cxnLst/>
                <a:rect l="l" t="t" r="r" b="b"/>
                <a:pathLst>
                  <a:path w="255270" h="255270">
                    <a:moveTo>
                      <a:pt x="130469" y="0"/>
                    </a:moveTo>
                    <a:lnTo>
                      <a:pt x="80996" y="8717"/>
                    </a:lnTo>
                    <a:lnTo>
                      <a:pt x="44700" y="30980"/>
                    </a:lnTo>
                    <a:lnTo>
                      <a:pt x="19444" y="60599"/>
                    </a:lnTo>
                    <a:lnTo>
                      <a:pt x="4106" y="96017"/>
                    </a:lnTo>
                    <a:lnTo>
                      <a:pt x="0" y="134654"/>
                    </a:lnTo>
                    <a:lnTo>
                      <a:pt x="8441" y="173931"/>
                    </a:lnTo>
                    <a:lnTo>
                      <a:pt x="35774" y="216013"/>
                    </a:lnTo>
                    <a:lnTo>
                      <a:pt x="76283" y="244075"/>
                    </a:lnTo>
                    <a:lnTo>
                      <a:pt x="124172" y="255204"/>
                    </a:lnTo>
                    <a:lnTo>
                      <a:pt x="173643" y="246486"/>
                    </a:lnTo>
                    <a:lnTo>
                      <a:pt x="209952" y="224211"/>
                    </a:lnTo>
                    <a:lnTo>
                      <a:pt x="235207" y="194593"/>
                    </a:lnTo>
                    <a:lnTo>
                      <a:pt x="250546" y="159180"/>
                    </a:lnTo>
                    <a:lnTo>
                      <a:pt x="254652" y="120548"/>
                    </a:lnTo>
                    <a:lnTo>
                      <a:pt x="246211" y="81272"/>
                    </a:lnTo>
                    <a:lnTo>
                      <a:pt x="218876" y="39191"/>
                    </a:lnTo>
                    <a:lnTo>
                      <a:pt x="178362" y="11128"/>
                    </a:lnTo>
                    <a:lnTo>
                      <a:pt x="130469" y="0"/>
                    </a:lnTo>
                    <a:close/>
                  </a:path>
                </a:pathLst>
              </a:custGeom>
              <a:solidFill>
                <a:srgbClr val="CD7329"/>
              </a:solidFill>
            </p:spPr>
            <p:txBody>
              <a:bodyPr wrap="square" lIns="0" tIns="0" rIns="0" bIns="0" rtlCol="0"/>
              <a:lstStyle/>
              <a:p>
                <a:endParaRPr/>
              </a:p>
            </p:txBody>
          </p:sp>
        </p:grpSp>
        <p:sp>
          <p:nvSpPr>
            <p:cNvPr id="24" name="object 10">
              <a:extLst>
                <a:ext uri="{FF2B5EF4-FFF2-40B4-BE49-F238E27FC236}">
                  <a16:creationId xmlns:a16="http://schemas.microsoft.com/office/drawing/2014/main" id="{09B04D2E-CD4D-5C3E-2604-4711D0536A39}"/>
                </a:ext>
              </a:extLst>
            </p:cNvPr>
            <p:cNvSpPr/>
            <p:nvPr/>
          </p:nvSpPr>
          <p:spPr>
            <a:xfrm>
              <a:off x="7660794" y="5917763"/>
              <a:ext cx="1536700" cy="940435"/>
            </a:xfrm>
            <a:custGeom>
              <a:avLst/>
              <a:gdLst/>
              <a:ahLst/>
              <a:cxnLst/>
              <a:rect l="l" t="t" r="r" b="b"/>
              <a:pathLst>
                <a:path w="1536700" h="940434">
                  <a:moveTo>
                    <a:pt x="775318" y="0"/>
                  </a:moveTo>
                  <a:lnTo>
                    <a:pt x="768180" y="0"/>
                  </a:lnTo>
                  <a:lnTo>
                    <a:pt x="718156" y="2308"/>
                  </a:lnTo>
                  <a:lnTo>
                    <a:pt x="668078" y="8596"/>
                  </a:lnTo>
                  <a:lnTo>
                    <a:pt x="618115" y="19025"/>
                  </a:lnTo>
                  <a:lnTo>
                    <a:pt x="568434" y="33756"/>
                  </a:lnTo>
                  <a:lnTo>
                    <a:pt x="519394" y="51627"/>
                  </a:lnTo>
                  <a:lnTo>
                    <a:pt x="471815" y="71291"/>
                  </a:lnTo>
                  <a:lnTo>
                    <a:pt x="425800" y="92889"/>
                  </a:lnTo>
                  <a:lnTo>
                    <a:pt x="381454" y="116562"/>
                  </a:lnTo>
                  <a:lnTo>
                    <a:pt x="338879" y="142452"/>
                  </a:lnTo>
                  <a:lnTo>
                    <a:pt x="298178" y="170699"/>
                  </a:lnTo>
                  <a:lnTo>
                    <a:pt x="259456" y="201444"/>
                  </a:lnTo>
                  <a:lnTo>
                    <a:pt x="222814" y="234829"/>
                  </a:lnTo>
                  <a:lnTo>
                    <a:pt x="188358" y="270995"/>
                  </a:lnTo>
                  <a:lnTo>
                    <a:pt x="156190" y="310082"/>
                  </a:lnTo>
                  <a:lnTo>
                    <a:pt x="126413" y="352232"/>
                  </a:lnTo>
                  <a:lnTo>
                    <a:pt x="99131" y="397586"/>
                  </a:lnTo>
                  <a:lnTo>
                    <a:pt x="75836" y="441781"/>
                  </a:lnTo>
                  <a:lnTo>
                    <a:pt x="55620" y="487371"/>
                  </a:lnTo>
                  <a:lnTo>
                    <a:pt x="38501" y="534148"/>
                  </a:lnTo>
                  <a:lnTo>
                    <a:pt x="24497" y="581910"/>
                  </a:lnTo>
                  <a:lnTo>
                    <a:pt x="13627" y="630451"/>
                  </a:lnTo>
                  <a:lnTo>
                    <a:pt x="5908" y="679567"/>
                  </a:lnTo>
                  <a:lnTo>
                    <a:pt x="1360" y="729053"/>
                  </a:lnTo>
                  <a:lnTo>
                    <a:pt x="0" y="778703"/>
                  </a:lnTo>
                  <a:lnTo>
                    <a:pt x="1846" y="828315"/>
                  </a:lnTo>
                  <a:lnTo>
                    <a:pt x="6916" y="877682"/>
                  </a:lnTo>
                  <a:lnTo>
                    <a:pt x="15230" y="926600"/>
                  </a:lnTo>
                  <a:lnTo>
                    <a:pt x="18500" y="940236"/>
                  </a:lnTo>
                  <a:lnTo>
                    <a:pt x="253321" y="940236"/>
                  </a:lnTo>
                  <a:lnTo>
                    <a:pt x="245079" y="914615"/>
                  </a:lnTo>
                  <a:lnTo>
                    <a:pt x="233865" y="863823"/>
                  </a:lnTo>
                  <a:lnTo>
                    <a:pt x="227807" y="811939"/>
                  </a:lnTo>
                  <a:lnTo>
                    <a:pt x="226833" y="759539"/>
                  </a:lnTo>
                  <a:lnTo>
                    <a:pt x="230871" y="707199"/>
                  </a:lnTo>
                  <a:lnTo>
                    <a:pt x="239849" y="655494"/>
                  </a:lnTo>
                  <a:lnTo>
                    <a:pt x="253695" y="605002"/>
                  </a:lnTo>
                  <a:lnTo>
                    <a:pt x="272336" y="556297"/>
                  </a:lnTo>
                  <a:lnTo>
                    <a:pt x="295702" y="509955"/>
                  </a:lnTo>
                  <a:lnTo>
                    <a:pt x="320993" y="468478"/>
                  </a:lnTo>
                  <a:lnTo>
                    <a:pt x="347865" y="432619"/>
                  </a:lnTo>
                  <a:lnTo>
                    <a:pt x="378092" y="399449"/>
                  </a:lnTo>
                  <a:lnTo>
                    <a:pt x="411884" y="368810"/>
                  </a:lnTo>
                  <a:lnTo>
                    <a:pt x="449454" y="340542"/>
                  </a:lnTo>
                  <a:lnTo>
                    <a:pt x="491014" y="314484"/>
                  </a:lnTo>
                  <a:lnTo>
                    <a:pt x="536776" y="290478"/>
                  </a:lnTo>
                  <a:lnTo>
                    <a:pt x="586951" y="268363"/>
                  </a:lnTo>
                  <a:lnTo>
                    <a:pt x="641751" y="247980"/>
                  </a:lnTo>
                  <a:lnTo>
                    <a:pt x="705285" y="231959"/>
                  </a:lnTo>
                  <a:lnTo>
                    <a:pt x="771113" y="226415"/>
                  </a:lnTo>
                  <a:lnTo>
                    <a:pt x="1300159" y="226415"/>
                  </a:lnTo>
                  <a:lnTo>
                    <a:pt x="1288707" y="215033"/>
                  </a:lnTo>
                  <a:lnTo>
                    <a:pt x="1252802" y="183212"/>
                  </a:lnTo>
                  <a:lnTo>
                    <a:pt x="1215141" y="153498"/>
                  </a:lnTo>
                  <a:lnTo>
                    <a:pt x="1175862" y="126015"/>
                  </a:lnTo>
                  <a:lnTo>
                    <a:pt x="1135109" y="100890"/>
                  </a:lnTo>
                  <a:lnTo>
                    <a:pt x="1093021" y="78250"/>
                  </a:lnTo>
                  <a:lnTo>
                    <a:pt x="1049739" y="58219"/>
                  </a:lnTo>
                  <a:lnTo>
                    <a:pt x="1005404" y="40925"/>
                  </a:lnTo>
                  <a:lnTo>
                    <a:pt x="960157" y="26493"/>
                  </a:lnTo>
                  <a:lnTo>
                    <a:pt x="914139" y="15050"/>
                  </a:lnTo>
                  <a:lnTo>
                    <a:pt x="867491" y="6721"/>
                  </a:lnTo>
                  <a:lnTo>
                    <a:pt x="820353" y="1632"/>
                  </a:lnTo>
                  <a:lnTo>
                    <a:pt x="775318" y="0"/>
                  </a:lnTo>
                  <a:close/>
                </a:path>
                <a:path w="1536700" h="940434">
                  <a:moveTo>
                    <a:pt x="1300159" y="226415"/>
                  </a:moveTo>
                  <a:lnTo>
                    <a:pt x="771113" y="226415"/>
                  </a:lnTo>
                  <a:lnTo>
                    <a:pt x="816916" y="229091"/>
                  </a:lnTo>
                  <a:lnTo>
                    <a:pt x="862452" y="236339"/>
                  </a:lnTo>
                  <a:lnTo>
                    <a:pt x="907592" y="247980"/>
                  </a:lnTo>
                  <a:lnTo>
                    <a:pt x="951502" y="263580"/>
                  </a:lnTo>
                  <a:lnTo>
                    <a:pt x="994406" y="283083"/>
                  </a:lnTo>
                  <a:lnTo>
                    <a:pt x="1035822" y="306183"/>
                  </a:lnTo>
                  <a:lnTo>
                    <a:pt x="1075446" y="332635"/>
                  </a:lnTo>
                  <a:lnTo>
                    <a:pt x="1112972" y="362194"/>
                  </a:lnTo>
                  <a:lnTo>
                    <a:pt x="1148095" y="394618"/>
                  </a:lnTo>
                  <a:lnTo>
                    <a:pt x="1180510" y="429661"/>
                  </a:lnTo>
                  <a:lnTo>
                    <a:pt x="1209911" y="467080"/>
                  </a:lnTo>
                  <a:lnTo>
                    <a:pt x="1235994" y="506629"/>
                  </a:lnTo>
                  <a:lnTo>
                    <a:pt x="1258453" y="548065"/>
                  </a:lnTo>
                  <a:lnTo>
                    <a:pt x="1276984" y="591144"/>
                  </a:lnTo>
                  <a:lnTo>
                    <a:pt x="1291280" y="635622"/>
                  </a:lnTo>
                  <a:lnTo>
                    <a:pt x="1302493" y="686414"/>
                  </a:lnTo>
                  <a:lnTo>
                    <a:pt x="1308550" y="738300"/>
                  </a:lnTo>
                  <a:lnTo>
                    <a:pt x="1309522" y="790701"/>
                  </a:lnTo>
                  <a:lnTo>
                    <a:pt x="1305482" y="843043"/>
                  </a:lnTo>
                  <a:lnTo>
                    <a:pt x="1296502" y="894748"/>
                  </a:lnTo>
                  <a:lnTo>
                    <a:pt x="1284026" y="940236"/>
                  </a:lnTo>
                  <a:lnTo>
                    <a:pt x="1518140" y="940236"/>
                  </a:lnTo>
                  <a:lnTo>
                    <a:pt x="1522720" y="919786"/>
                  </a:lnTo>
                  <a:lnTo>
                    <a:pt x="1530438" y="870670"/>
                  </a:lnTo>
                  <a:lnTo>
                    <a:pt x="1534987" y="821185"/>
                  </a:lnTo>
                  <a:lnTo>
                    <a:pt x="1536347" y="771534"/>
                  </a:lnTo>
                  <a:lnTo>
                    <a:pt x="1534501" y="721923"/>
                  </a:lnTo>
                  <a:lnTo>
                    <a:pt x="1529430" y="672556"/>
                  </a:lnTo>
                  <a:lnTo>
                    <a:pt x="1521117" y="623638"/>
                  </a:lnTo>
                  <a:lnTo>
                    <a:pt x="1509542" y="575373"/>
                  </a:lnTo>
                  <a:lnTo>
                    <a:pt x="1495789" y="530274"/>
                  </a:lnTo>
                  <a:lnTo>
                    <a:pt x="1479011" y="486147"/>
                  </a:lnTo>
                  <a:lnTo>
                    <a:pt x="1459350" y="443116"/>
                  </a:lnTo>
                  <a:lnTo>
                    <a:pt x="1436945" y="401309"/>
                  </a:lnTo>
                  <a:lnTo>
                    <a:pt x="1411939" y="360851"/>
                  </a:lnTo>
                  <a:lnTo>
                    <a:pt x="1384471" y="321868"/>
                  </a:lnTo>
                  <a:lnTo>
                    <a:pt x="1354682" y="284487"/>
                  </a:lnTo>
                  <a:lnTo>
                    <a:pt x="1322714" y="248833"/>
                  </a:lnTo>
                  <a:lnTo>
                    <a:pt x="1300159" y="226415"/>
                  </a:lnTo>
                  <a:close/>
                </a:path>
              </a:pathLst>
            </a:custGeom>
            <a:solidFill>
              <a:srgbClr val="26A26D"/>
            </a:solidFill>
          </p:spPr>
          <p:txBody>
            <a:bodyPr wrap="square" lIns="0" tIns="0" rIns="0" bIns="0" rtlCol="0"/>
            <a:lstStyle/>
            <a:p>
              <a:endParaRPr/>
            </a:p>
          </p:txBody>
        </p:sp>
        <p:sp>
          <p:nvSpPr>
            <p:cNvPr id="25" name="object 11">
              <a:extLst>
                <a:ext uri="{FF2B5EF4-FFF2-40B4-BE49-F238E27FC236}">
                  <a16:creationId xmlns:a16="http://schemas.microsoft.com/office/drawing/2014/main" id="{CE8A41E2-72DD-DB32-AAEC-A2B3A1C407BE}"/>
                </a:ext>
              </a:extLst>
            </p:cNvPr>
            <p:cNvSpPr/>
            <p:nvPr/>
          </p:nvSpPr>
          <p:spPr>
            <a:xfrm>
              <a:off x="9698953" y="4280350"/>
              <a:ext cx="591185" cy="590550"/>
            </a:xfrm>
            <a:custGeom>
              <a:avLst/>
              <a:gdLst/>
              <a:ahLst/>
              <a:cxnLst/>
              <a:rect l="l" t="t" r="r" b="b"/>
              <a:pathLst>
                <a:path w="591184" h="590550">
                  <a:moveTo>
                    <a:pt x="293163" y="0"/>
                  </a:moveTo>
                  <a:lnTo>
                    <a:pt x="244295" y="3995"/>
                  </a:lnTo>
                  <a:lnTo>
                    <a:pt x="195703" y="16230"/>
                  </a:lnTo>
                  <a:lnTo>
                    <a:pt x="152130" y="35463"/>
                  </a:lnTo>
                  <a:lnTo>
                    <a:pt x="113285" y="61211"/>
                  </a:lnTo>
                  <a:lnTo>
                    <a:pt x="79533" y="92583"/>
                  </a:lnTo>
                  <a:lnTo>
                    <a:pt x="51241" y="128688"/>
                  </a:lnTo>
                  <a:lnTo>
                    <a:pt x="28776" y="168633"/>
                  </a:lnTo>
                  <a:lnTo>
                    <a:pt x="12503" y="211529"/>
                  </a:lnTo>
                  <a:lnTo>
                    <a:pt x="2789" y="256482"/>
                  </a:lnTo>
                  <a:lnTo>
                    <a:pt x="0" y="302603"/>
                  </a:lnTo>
                  <a:lnTo>
                    <a:pt x="4501" y="348999"/>
                  </a:lnTo>
                  <a:lnTo>
                    <a:pt x="16659" y="394779"/>
                  </a:lnTo>
                  <a:lnTo>
                    <a:pt x="36136" y="437980"/>
                  </a:lnTo>
                  <a:lnTo>
                    <a:pt x="61643" y="476438"/>
                  </a:lnTo>
                  <a:lnTo>
                    <a:pt x="92403" y="509840"/>
                  </a:lnTo>
                  <a:lnTo>
                    <a:pt x="127636" y="537871"/>
                  </a:lnTo>
                  <a:lnTo>
                    <a:pt x="166565" y="560220"/>
                  </a:lnTo>
                  <a:lnTo>
                    <a:pt x="208410" y="576571"/>
                  </a:lnTo>
                  <a:lnTo>
                    <a:pt x="252393" y="586612"/>
                  </a:lnTo>
                  <a:lnTo>
                    <a:pt x="297735" y="590029"/>
                  </a:lnTo>
                  <a:lnTo>
                    <a:pt x="322154" y="589038"/>
                  </a:lnTo>
                  <a:lnTo>
                    <a:pt x="371016" y="580969"/>
                  </a:lnTo>
                  <a:lnTo>
                    <a:pt x="438787" y="554565"/>
                  </a:lnTo>
                  <a:lnTo>
                    <a:pt x="477628" y="528817"/>
                  </a:lnTo>
                  <a:lnTo>
                    <a:pt x="511377" y="497445"/>
                  </a:lnTo>
                  <a:lnTo>
                    <a:pt x="539666" y="461341"/>
                  </a:lnTo>
                  <a:lnTo>
                    <a:pt x="562130" y="421397"/>
                  </a:lnTo>
                  <a:lnTo>
                    <a:pt x="578402" y="378502"/>
                  </a:lnTo>
                  <a:lnTo>
                    <a:pt x="581622" y="363601"/>
                  </a:lnTo>
                  <a:lnTo>
                    <a:pt x="297735" y="363601"/>
                  </a:lnTo>
                  <a:lnTo>
                    <a:pt x="277813" y="360949"/>
                  </a:lnTo>
                  <a:lnTo>
                    <a:pt x="258593" y="352911"/>
                  </a:lnTo>
                  <a:lnTo>
                    <a:pt x="258448" y="352911"/>
                  </a:lnTo>
                  <a:lnTo>
                    <a:pt x="241559" y="338815"/>
                  </a:lnTo>
                  <a:lnTo>
                    <a:pt x="229930" y="318719"/>
                  </a:lnTo>
                  <a:lnTo>
                    <a:pt x="226852" y="305585"/>
                  </a:lnTo>
                  <a:lnTo>
                    <a:pt x="226582" y="291709"/>
                  </a:lnTo>
                  <a:lnTo>
                    <a:pt x="229082" y="277571"/>
                  </a:lnTo>
                  <a:lnTo>
                    <a:pt x="256020" y="237112"/>
                  </a:lnTo>
                  <a:lnTo>
                    <a:pt x="284946" y="226428"/>
                  </a:lnTo>
                  <a:lnTo>
                    <a:pt x="582519" y="226428"/>
                  </a:lnTo>
                  <a:lnTo>
                    <a:pt x="574240" y="195262"/>
                  </a:lnTo>
                  <a:lnTo>
                    <a:pt x="554762" y="152061"/>
                  </a:lnTo>
                  <a:lnTo>
                    <a:pt x="529253" y="113601"/>
                  </a:lnTo>
                  <a:lnTo>
                    <a:pt x="498492" y="80197"/>
                  </a:lnTo>
                  <a:lnTo>
                    <a:pt x="463258" y="52163"/>
                  </a:lnTo>
                  <a:lnTo>
                    <a:pt x="424328" y="29812"/>
                  </a:lnTo>
                  <a:lnTo>
                    <a:pt x="382484" y="13459"/>
                  </a:lnTo>
                  <a:lnTo>
                    <a:pt x="338502" y="3417"/>
                  </a:lnTo>
                  <a:lnTo>
                    <a:pt x="293163" y="0"/>
                  </a:lnTo>
                  <a:close/>
                </a:path>
                <a:path w="591184" h="590550">
                  <a:moveTo>
                    <a:pt x="582519" y="226428"/>
                  </a:moveTo>
                  <a:lnTo>
                    <a:pt x="293163" y="226428"/>
                  </a:lnTo>
                  <a:lnTo>
                    <a:pt x="313086" y="229080"/>
                  </a:lnTo>
                  <a:lnTo>
                    <a:pt x="332597" y="237240"/>
                  </a:lnTo>
                  <a:lnTo>
                    <a:pt x="349345" y="251218"/>
                  </a:lnTo>
                  <a:lnTo>
                    <a:pt x="360981" y="271322"/>
                  </a:lnTo>
                  <a:lnTo>
                    <a:pt x="364052" y="284456"/>
                  </a:lnTo>
                  <a:lnTo>
                    <a:pt x="364320" y="298332"/>
                  </a:lnTo>
                  <a:lnTo>
                    <a:pt x="361822" y="312470"/>
                  </a:lnTo>
                  <a:lnTo>
                    <a:pt x="334897" y="352911"/>
                  </a:lnTo>
                  <a:lnTo>
                    <a:pt x="305965" y="363601"/>
                  </a:lnTo>
                  <a:lnTo>
                    <a:pt x="581622" y="363601"/>
                  </a:lnTo>
                  <a:lnTo>
                    <a:pt x="588116" y="333550"/>
                  </a:lnTo>
                  <a:lnTo>
                    <a:pt x="590904" y="287432"/>
                  </a:lnTo>
                  <a:lnTo>
                    <a:pt x="586401" y="241039"/>
                  </a:lnTo>
                  <a:lnTo>
                    <a:pt x="582519" y="226428"/>
                  </a:lnTo>
                  <a:close/>
                </a:path>
              </a:pathLst>
            </a:custGeom>
            <a:solidFill>
              <a:srgbClr val="D1DEC7"/>
            </a:solidFill>
          </p:spPr>
          <p:txBody>
            <a:bodyPr wrap="square" lIns="0" tIns="0" rIns="0" bIns="0" rtlCol="0"/>
            <a:lstStyle/>
            <a:p>
              <a:endParaRPr/>
            </a:p>
          </p:txBody>
        </p:sp>
        <p:sp>
          <p:nvSpPr>
            <p:cNvPr id="26" name="object 12">
              <a:extLst>
                <a:ext uri="{FF2B5EF4-FFF2-40B4-BE49-F238E27FC236}">
                  <a16:creationId xmlns:a16="http://schemas.microsoft.com/office/drawing/2014/main" id="{E5DB9FC2-0B39-563D-11F1-771647D422EC}"/>
                </a:ext>
              </a:extLst>
            </p:cNvPr>
            <p:cNvSpPr/>
            <p:nvPr/>
          </p:nvSpPr>
          <p:spPr>
            <a:xfrm>
              <a:off x="6858798" y="4249639"/>
              <a:ext cx="1546225" cy="1550670"/>
            </a:xfrm>
            <a:custGeom>
              <a:avLst/>
              <a:gdLst/>
              <a:ahLst/>
              <a:cxnLst/>
              <a:rect l="l" t="t" r="r" b="b"/>
              <a:pathLst>
                <a:path w="1546225" h="1550670">
                  <a:moveTo>
                    <a:pt x="780760" y="0"/>
                  </a:moveTo>
                  <a:lnTo>
                    <a:pt x="730827" y="2205"/>
                  </a:lnTo>
                  <a:lnTo>
                    <a:pt x="681042" y="7629"/>
                  </a:lnTo>
                  <a:lnTo>
                    <a:pt x="631389" y="16095"/>
                  </a:lnTo>
                  <a:lnTo>
                    <a:pt x="581853" y="27426"/>
                  </a:lnTo>
                  <a:lnTo>
                    <a:pt x="532420" y="41447"/>
                  </a:lnTo>
                  <a:lnTo>
                    <a:pt x="483074" y="57980"/>
                  </a:lnTo>
                  <a:lnTo>
                    <a:pt x="433801" y="76851"/>
                  </a:lnTo>
                  <a:lnTo>
                    <a:pt x="386368" y="98422"/>
                  </a:lnTo>
                  <a:lnTo>
                    <a:pt x="341544" y="123431"/>
                  </a:lnTo>
                  <a:lnTo>
                    <a:pt x="299351" y="151646"/>
                  </a:lnTo>
                  <a:lnTo>
                    <a:pt x="259799" y="182845"/>
                  </a:lnTo>
                  <a:lnTo>
                    <a:pt x="258338" y="184090"/>
                  </a:lnTo>
                  <a:lnTo>
                    <a:pt x="256814" y="185284"/>
                  </a:lnTo>
                  <a:lnTo>
                    <a:pt x="220269" y="219333"/>
                  </a:lnTo>
                  <a:lnTo>
                    <a:pt x="187669" y="254463"/>
                  </a:lnTo>
                  <a:lnTo>
                    <a:pt x="157591" y="291741"/>
                  </a:lnTo>
                  <a:lnTo>
                    <a:pt x="130059" y="330979"/>
                  </a:lnTo>
                  <a:lnTo>
                    <a:pt x="105096" y="371985"/>
                  </a:lnTo>
                  <a:lnTo>
                    <a:pt x="82726" y="414572"/>
                  </a:lnTo>
                  <a:lnTo>
                    <a:pt x="62974" y="458549"/>
                  </a:lnTo>
                  <a:lnTo>
                    <a:pt x="45862" y="503727"/>
                  </a:lnTo>
                  <a:lnTo>
                    <a:pt x="31416" y="549915"/>
                  </a:lnTo>
                  <a:lnTo>
                    <a:pt x="19659" y="596925"/>
                  </a:lnTo>
                  <a:lnTo>
                    <a:pt x="10615" y="644567"/>
                  </a:lnTo>
                  <a:lnTo>
                    <a:pt x="4308" y="692652"/>
                  </a:lnTo>
                  <a:lnTo>
                    <a:pt x="761" y="740989"/>
                  </a:lnTo>
                  <a:lnTo>
                    <a:pt x="58" y="785677"/>
                  </a:lnTo>
                  <a:lnTo>
                    <a:pt x="0" y="789389"/>
                  </a:lnTo>
                  <a:lnTo>
                    <a:pt x="2046" y="837663"/>
                  </a:lnTo>
                  <a:lnTo>
                    <a:pt x="6925" y="885621"/>
                  </a:lnTo>
                  <a:lnTo>
                    <a:pt x="14661" y="933073"/>
                  </a:lnTo>
                  <a:lnTo>
                    <a:pt x="25277" y="979830"/>
                  </a:lnTo>
                  <a:lnTo>
                    <a:pt x="38797" y="1025703"/>
                  </a:lnTo>
                  <a:lnTo>
                    <a:pt x="55245" y="1070501"/>
                  </a:lnTo>
                  <a:lnTo>
                    <a:pt x="74645" y="1114035"/>
                  </a:lnTo>
                  <a:lnTo>
                    <a:pt x="97806" y="1158542"/>
                  </a:lnTo>
                  <a:lnTo>
                    <a:pt x="123889" y="1201387"/>
                  </a:lnTo>
                  <a:lnTo>
                    <a:pt x="152744" y="1242423"/>
                  </a:lnTo>
                  <a:lnTo>
                    <a:pt x="184221" y="1281509"/>
                  </a:lnTo>
                  <a:lnTo>
                    <a:pt x="218172" y="1318498"/>
                  </a:lnTo>
                  <a:lnTo>
                    <a:pt x="254446" y="1353247"/>
                  </a:lnTo>
                  <a:lnTo>
                    <a:pt x="292893" y="1385612"/>
                  </a:lnTo>
                  <a:lnTo>
                    <a:pt x="333365" y="1415449"/>
                  </a:lnTo>
                  <a:lnTo>
                    <a:pt x="375712" y="1442613"/>
                  </a:lnTo>
                  <a:lnTo>
                    <a:pt x="419783" y="1466961"/>
                  </a:lnTo>
                  <a:lnTo>
                    <a:pt x="465430" y="1488348"/>
                  </a:lnTo>
                  <a:lnTo>
                    <a:pt x="512503" y="1506630"/>
                  </a:lnTo>
                  <a:lnTo>
                    <a:pt x="563391" y="1523159"/>
                  </a:lnTo>
                  <a:lnTo>
                    <a:pt x="614058" y="1535588"/>
                  </a:lnTo>
                  <a:lnTo>
                    <a:pt x="664520" y="1544094"/>
                  </a:lnTo>
                  <a:lnTo>
                    <a:pt x="714790" y="1548853"/>
                  </a:lnTo>
                  <a:lnTo>
                    <a:pt x="764884" y="1550042"/>
                  </a:lnTo>
                  <a:lnTo>
                    <a:pt x="814816" y="1547836"/>
                  </a:lnTo>
                  <a:lnTo>
                    <a:pt x="864601" y="1542413"/>
                  </a:lnTo>
                  <a:lnTo>
                    <a:pt x="914254" y="1533947"/>
                  </a:lnTo>
                  <a:lnTo>
                    <a:pt x="963790" y="1522616"/>
                  </a:lnTo>
                  <a:lnTo>
                    <a:pt x="1013223" y="1508595"/>
                  </a:lnTo>
                  <a:lnTo>
                    <a:pt x="1062569" y="1492061"/>
                  </a:lnTo>
                  <a:lnTo>
                    <a:pt x="1111842" y="1473191"/>
                  </a:lnTo>
                  <a:lnTo>
                    <a:pt x="1160612" y="1450956"/>
                  </a:lnTo>
                  <a:lnTo>
                    <a:pt x="1206638" y="1425104"/>
                  </a:lnTo>
                  <a:lnTo>
                    <a:pt x="1249877" y="1395872"/>
                  </a:lnTo>
                  <a:lnTo>
                    <a:pt x="1290289" y="1363501"/>
                  </a:lnTo>
                  <a:lnTo>
                    <a:pt x="1325383" y="1330706"/>
                  </a:lnTo>
                  <a:lnTo>
                    <a:pt x="1334136" y="1321272"/>
                  </a:lnTo>
                  <a:lnTo>
                    <a:pt x="770249" y="1321272"/>
                  </a:lnTo>
                  <a:lnTo>
                    <a:pt x="724152" y="1320291"/>
                  </a:lnTo>
                  <a:lnTo>
                    <a:pt x="679098" y="1315016"/>
                  </a:lnTo>
                  <a:lnTo>
                    <a:pt x="634821" y="1305465"/>
                  </a:lnTo>
                  <a:lnTo>
                    <a:pt x="591053" y="1291657"/>
                  </a:lnTo>
                  <a:lnTo>
                    <a:pt x="589541" y="1291098"/>
                  </a:lnTo>
                  <a:lnTo>
                    <a:pt x="588030" y="1290577"/>
                  </a:lnTo>
                  <a:lnTo>
                    <a:pt x="544781" y="1273161"/>
                  </a:lnTo>
                  <a:lnTo>
                    <a:pt x="503104" y="1251811"/>
                  </a:lnTo>
                  <a:lnTo>
                    <a:pt x="463307" y="1226803"/>
                  </a:lnTo>
                  <a:lnTo>
                    <a:pt x="425695" y="1198412"/>
                  </a:lnTo>
                  <a:lnTo>
                    <a:pt x="390575" y="1166913"/>
                  </a:lnTo>
                  <a:lnTo>
                    <a:pt x="358254" y="1132580"/>
                  </a:lnTo>
                  <a:lnTo>
                    <a:pt x="329038" y="1095689"/>
                  </a:lnTo>
                  <a:lnTo>
                    <a:pt x="303234" y="1056514"/>
                  </a:lnTo>
                  <a:lnTo>
                    <a:pt x="281147" y="1015330"/>
                  </a:lnTo>
                  <a:lnTo>
                    <a:pt x="262642" y="972091"/>
                  </a:lnTo>
                  <a:lnTo>
                    <a:pt x="248262" y="927124"/>
                  </a:lnTo>
                  <a:lnTo>
                    <a:pt x="237940" y="880811"/>
                  </a:lnTo>
                  <a:lnTo>
                    <a:pt x="231604" y="833535"/>
                  </a:lnTo>
                  <a:lnTo>
                    <a:pt x="229187" y="785677"/>
                  </a:lnTo>
                  <a:lnTo>
                    <a:pt x="230519" y="740989"/>
                  </a:lnTo>
                  <a:lnTo>
                    <a:pt x="235831" y="689743"/>
                  </a:lnTo>
                  <a:lnTo>
                    <a:pt x="244753" y="642432"/>
                  </a:lnTo>
                  <a:lnTo>
                    <a:pt x="257316" y="596067"/>
                  </a:lnTo>
                  <a:lnTo>
                    <a:pt x="273451" y="551030"/>
                  </a:lnTo>
                  <a:lnTo>
                    <a:pt x="293089" y="507705"/>
                  </a:lnTo>
                  <a:lnTo>
                    <a:pt x="316159" y="466471"/>
                  </a:lnTo>
                  <a:lnTo>
                    <a:pt x="342594" y="427712"/>
                  </a:lnTo>
                  <a:lnTo>
                    <a:pt x="372323" y="391810"/>
                  </a:lnTo>
                  <a:lnTo>
                    <a:pt x="405277" y="359147"/>
                  </a:lnTo>
                  <a:lnTo>
                    <a:pt x="405696" y="359147"/>
                  </a:lnTo>
                  <a:lnTo>
                    <a:pt x="431989" y="338117"/>
                  </a:lnTo>
                  <a:lnTo>
                    <a:pt x="489301" y="302852"/>
                  </a:lnTo>
                  <a:lnTo>
                    <a:pt x="575205" y="268167"/>
                  </a:lnTo>
                  <a:lnTo>
                    <a:pt x="628157" y="251782"/>
                  </a:lnTo>
                  <a:lnTo>
                    <a:pt x="678994" y="239767"/>
                  </a:lnTo>
                  <a:lnTo>
                    <a:pt x="727983" y="232102"/>
                  </a:lnTo>
                  <a:lnTo>
                    <a:pt x="775392" y="228770"/>
                  </a:lnTo>
                  <a:lnTo>
                    <a:pt x="1324571" y="228770"/>
                  </a:lnTo>
                  <a:lnTo>
                    <a:pt x="1291202" y="196804"/>
                  </a:lnTo>
                  <a:lnTo>
                    <a:pt x="1252754" y="164439"/>
                  </a:lnTo>
                  <a:lnTo>
                    <a:pt x="1212281" y="134601"/>
                  </a:lnTo>
                  <a:lnTo>
                    <a:pt x="1169933" y="107436"/>
                  </a:lnTo>
                  <a:lnTo>
                    <a:pt x="1125861" y="83086"/>
                  </a:lnTo>
                  <a:lnTo>
                    <a:pt x="1080213" y="61697"/>
                  </a:lnTo>
                  <a:lnTo>
                    <a:pt x="1033140" y="43412"/>
                  </a:lnTo>
                  <a:lnTo>
                    <a:pt x="982252" y="26883"/>
                  </a:lnTo>
                  <a:lnTo>
                    <a:pt x="931585" y="14454"/>
                  </a:lnTo>
                  <a:lnTo>
                    <a:pt x="881123" y="5948"/>
                  </a:lnTo>
                  <a:lnTo>
                    <a:pt x="830853" y="1188"/>
                  </a:lnTo>
                  <a:lnTo>
                    <a:pt x="780760" y="0"/>
                  </a:lnTo>
                  <a:close/>
                </a:path>
                <a:path w="1546225" h="1550670">
                  <a:moveTo>
                    <a:pt x="1324571" y="228770"/>
                  </a:moveTo>
                  <a:lnTo>
                    <a:pt x="775392" y="228770"/>
                  </a:lnTo>
                  <a:lnTo>
                    <a:pt x="821488" y="229751"/>
                  </a:lnTo>
                  <a:lnTo>
                    <a:pt x="866539" y="235026"/>
                  </a:lnTo>
                  <a:lnTo>
                    <a:pt x="910813" y="244577"/>
                  </a:lnTo>
                  <a:lnTo>
                    <a:pt x="954578" y="258385"/>
                  </a:lnTo>
                  <a:lnTo>
                    <a:pt x="956089" y="258944"/>
                  </a:lnTo>
                  <a:lnTo>
                    <a:pt x="957613" y="259477"/>
                  </a:lnTo>
                  <a:lnTo>
                    <a:pt x="1000863" y="276890"/>
                  </a:lnTo>
                  <a:lnTo>
                    <a:pt x="1042540" y="298238"/>
                  </a:lnTo>
                  <a:lnTo>
                    <a:pt x="1082339" y="323245"/>
                  </a:lnTo>
                  <a:lnTo>
                    <a:pt x="1119952" y="351636"/>
                  </a:lnTo>
                  <a:lnTo>
                    <a:pt x="1155073" y="383135"/>
                  </a:lnTo>
                  <a:lnTo>
                    <a:pt x="1187394" y="417468"/>
                  </a:lnTo>
                  <a:lnTo>
                    <a:pt x="1216610" y="454358"/>
                  </a:lnTo>
                  <a:lnTo>
                    <a:pt x="1242413" y="493531"/>
                  </a:lnTo>
                  <a:lnTo>
                    <a:pt x="1264496" y="534711"/>
                  </a:lnTo>
                  <a:lnTo>
                    <a:pt x="1283136" y="578320"/>
                  </a:lnTo>
                  <a:lnTo>
                    <a:pt x="1297591" y="623678"/>
                  </a:lnTo>
                  <a:lnTo>
                    <a:pt x="1307939" y="670385"/>
                  </a:lnTo>
                  <a:lnTo>
                    <a:pt x="1314257" y="718041"/>
                  </a:lnTo>
                  <a:lnTo>
                    <a:pt x="1316624" y="766249"/>
                  </a:lnTo>
                  <a:lnTo>
                    <a:pt x="1315118" y="814607"/>
                  </a:lnTo>
                  <a:lnTo>
                    <a:pt x="1309818" y="862717"/>
                  </a:lnTo>
                  <a:lnTo>
                    <a:pt x="1300801" y="910179"/>
                  </a:lnTo>
                  <a:lnTo>
                    <a:pt x="1288146" y="956593"/>
                  </a:lnTo>
                  <a:lnTo>
                    <a:pt x="1271930" y="1001560"/>
                  </a:lnTo>
                  <a:lnTo>
                    <a:pt x="1252233" y="1044680"/>
                  </a:lnTo>
                  <a:lnTo>
                    <a:pt x="1229132" y="1085554"/>
                  </a:lnTo>
                  <a:lnTo>
                    <a:pt x="1202705" y="1123783"/>
                  </a:lnTo>
                  <a:lnTo>
                    <a:pt x="1173031" y="1158966"/>
                  </a:lnTo>
                  <a:lnTo>
                    <a:pt x="1140188" y="1190705"/>
                  </a:lnTo>
                  <a:lnTo>
                    <a:pt x="1085677" y="1230779"/>
                  </a:lnTo>
                  <a:lnTo>
                    <a:pt x="1025774" y="1261101"/>
                  </a:lnTo>
                  <a:lnTo>
                    <a:pt x="970438" y="1281874"/>
                  </a:lnTo>
                  <a:lnTo>
                    <a:pt x="917486" y="1298260"/>
                  </a:lnTo>
                  <a:lnTo>
                    <a:pt x="866648" y="1310275"/>
                  </a:lnTo>
                  <a:lnTo>
                    <a:pt x="817659" y="1317940"/>
                  </a:lnTo>
                  <a:lnTo>
                    <a:pt x="770249" y="1321272"/>
                  </a:lnTo>
                  <a:lnTo>
                    <a:pt x="1334136" y="1321272"/>
                  </a:lnTo>
                  <a:lnTo>
                    <a:pt x="1388054" y="1258293"/>
                  </a:lnTo>
                  <a:lnTo>
                    <a:pt x="1415583" y="1219055"/>
                  </a:lnTo>
                  <a:lnTo>
                    <a:pt x="1440543" y="1178047"/>
                  </a:lnTo>
                  <a:lnTo>
                    <a:pt x="1462909" y="1135461"/>
                  </a:lnTo>
                  <a:lnTo>
                    <a:pt x="1482659" y="1091484"/>
                  </a:lnTo>
                  <a:lnTo>
                    <a:pt x="1499768" y="1046307"/>
                  </a:lnTo>
                  <a:lnTo>
                    <a:pt x="1514212" y="1000120"/>
                  </a:lnTo>
                  <a:lnTo>
                    <a:pt x="1525967" y="953111"/>
                  </a:lnTo>
                  <a:lnTo>
                    <a:pt x="1535010" y="905470"/>
                  </a:lnTo>
                  <a:lnTo>
                    <a:pt x="1541316" y="857387"/>
                  </a:lnTo>
                  <a:lnTo>
                    <a:pt x="1544862" y="809051"/>
                  </a:lnTo>
                  <a:lnTo>
                    <a:pt x="1545536" y="766249"/>
                  </a:lnTo>
                  <a:lnTo>
                    <a:pt x="1545624" y="760652"/>
                  </a:lnTo>
                  <a:lnTo>
                    <a:pt x="1543578" y="712380"/>
                  </a:lnTo>
                  <a:lnTo>
                    <a:pt x="1538700" y="664423"/>
                  </a:lnTo>
                  <a:lnTo>
                    <a:pt x="1530967" y="616971"/>
                  </a:lnTo>
                  <a:lnTo>
                    <a:pt x="1520354" y="570214"/>
                  </a:lnTo>
                  <a:lnTo>
                    <a:pt x="1506837" y="524341"/>
                  </a:lnTo>
                  <a:lnTo>
                    <a:pt x="1490393" y="479543"/>
                  </a:lnTo>
                  <a:lnTo>
                    <a:pt x="1470998" y="436007"/>
                  </a:lnTo>
                  <a:lnTo>
                    <a:pt x="1447839" y="391502"/>
                  </a:lnTo>
                  <a:lnTo>
                    <a:pt x="1421758" y="348660"/>
                  </a:lnTo>
                  <a:lnTo>
                    <a:pt x="1392904" y="307625"/>
                  </a:lnTo>
                  <a:lnTo>
                    <a:pt x="1361427" y="268542"/>
                  </a:lnTo>
                  <a:lnTo>
                    <a:pt x="1327477" y="231553"/>
                  </a:lnTo>
                  <a:lnTo>
                    <a:pt x="1324571" y="228770"/>
                  </a:lnTo>
                  <a:close/>
                </a:path>
                <a:path w="1546225" h="1550670">
                  <a:moveTo>
                    <a:pt x="405696" y="359147"/>
                  </a:moveTo>
                  <a:lnTo>
                    <a:pt x="405277" y="359147"/>
                  </a:lnTo>
                  <a:lnTo>
                    <a:pt x="405442" y="359350"/>
                  </a:lnTo>
                  <a:lnTo>
                    <a:pt x="405696" y="359147"/>
                  </a:lnTo>
                  <a:close/>
                </a:path>
              </a:pathLst>
            </a:custGeom>
            <a:solidFill>
              <a:srgbClr val="42B4A7"/>
            </a:solidFill>
          </p:spPr>
          <p:txBody>
            <a:bodyPr wrap="square" lIns="0" tIns="0" rIns="0" bIns="0" rtlCol="0"/>
            <a:lstStyle/>
            <a:p>
              <a:endParaRPr/>
            </a:p>
          </p:txBody>
        </p:sp>
        <p:sp>
          <p:nvSpPr>
            <p:cNvPr id="27" name="object 13">
              <a:extLst>
                <a:ext uri="{FF2B5EF4-FFF2-40B4-BE49-F238E27FC236}">
                  <a16:creationId xmlns:a16="http://schemas.microsoft.com/office/drawing/2014/main" id="{8923A1DA-9ECC-00D0-CA68-07B5B03FFBF1}"/>
                </a:ext>
              </a:extLst>
            </p:cNvPr>
            <p:cNvSpPr/>
            <p:nvPr/>
          </p:nvSpPr>
          <p:spPr>
            <a:xfrm>
              <a:off x="6400428" y="6101339"/>
              <a:ext cx="351790" cy="351155"/>
            </a:xfrm>
            <a:custGeom>
              <a:avLst/>
              <a:gdLst/>
              <a:ahLst/>
              <a:cxnLst/>
              <a:rect l="l" t="t" r="r" b="b"/>
              <a:pathLst>
                <a:path w="351790" h="351154">
                  <a:moveTo>
                    <a:pt x="174149" y="0"/>
                  </a:moveTo>
                  <a:lnTo>
                    <a:pt x="126223" y="5979"/>
                  </a:lnTo>
                  <a:lnTo>
                    <a:pt x="68858" y="32597"/>
                  </a:lnTo>
                  <a:lnTo>
                    <a:pt x="36314" y="65047"/>
                  </a:lnTo>
                  <a:lnTo>
                    <a:pt x="13504" y="105051"/>
                  </a:lnTo>
                  <a:lnTo>
                    <a:pt x="1156" y="149637"/>
                  </a:lnTo>
                  <a:lnTo>
                    <a:pt x="0" y="195835"/>
                  </a:lnTo>
                  <a:lnTo>
                    <a:pt x="10764" y="240677"/>
                  </a:lnTo>
                  <a:lnTo>
                    <a:pt x="38733" y="288000"/>
                  </a:lnTo>
                  <a:lnTo>
                    <a:pt x="77956" y="322581"/>
                  </a:lnTo>
                  <a:lnTo>
                    <a:pt x="125156" y="343792"/>
                  </a:lnTo>
                  <a:lnTo>
                    <a:pt x="177057" y="351002"/>
                  </a:lnTo>
                  <a:lnTo>
                    <a:pt x="193021" y="350344"/>
                  </a:lnTo>
                  <a:lnTo>
                    <a:pt x="240786" y="340334"/>
                  </a:lnTo>
                  <a:lnTo>
                    <a:pt x="282334" y="318403"/>
                  </a:lnTo>
                  <a:lnTo>
                    <a:pt x="314877" y="285948"/>
                  </a:lnTo>
                  <a:lnTo>
                    <a:pt x="337685" y="245940"/>
                  </a:lnTo>
                  <a:lnTo>
                    <a:pt x="350032" y="201350"/>
                  </a:lnTo>
                  <a:lnTo>
                    <a:pt x="351190" y="155150"/>
                  </a:lnTo>
                  <a:lnTo>
                    <a:pt x="340430" y="110312"/>
                  </a:lnTo>
                  <a:lnTo>
                    <a:pt x="312456" y="62991"/>
                  </a:lnTo>
                  <a:lnTo>
                    <a:pt x="273234" y="28414"/>
                  </a:lnTo>
                  <a:lnTo>
                    <a:pt x="226041" y="7208"/>
                  </a:lnTo>
                  <a:lnTo>
                    <a:pt x="174149" y="0"/>
                  </a:lnTo>
                  <a:close/>
                </a:path>
              </a:pathLst>
            </a:custGeom>
            <a:solidFill>
              <a:srgbClr val="D1DEC7"/>
            </a:solidFill>
          </p:spPr>
          <p:txBody>
            <a:bodyPr wrap="square" lIns="0" tIns="0" rIns="0" bIns="0" rtlCol="0"/>
            <a:lstStyle/>
            <a:p>
              <a:endParaRPr/>
            </a:p>
          </p:txBody>
        </p:sp>
      </p:grpSp>
      <p:sp>
        <p:nvSpPr>
          <p:cNvPr id="33" name="Holder 2">
            <a:extLst>
              <a:ext uri="{FF2B5EF4-FFF2-40B4-BE49-F238E27FC236}">
                <a16:creationId xmlns:a16="http://schemas.microsoft.com/office/drawing/2014/main" id="{631F2B4E-0CB6-78CE-416A-12CBDD771CE9}"/>
              </a:ext>
            </a:extLst>
          </p:cNvPr>
          <p:cNvSpPr>
            <a:spLocks noGrp="1"/>
          </p:cNvSpPr>
          <p:nvPr>
            <p:ph type="title"/>
          </p:nvPr>
        </p:nvSpPr>
        <p:spPr>
          <a:xfrm>
            <a:off x="347300" y="599556"/>
            <a:ext cx="11349400" cy="375919"/>
          </a:xfrm>
        </p:spPr>
        <p:txBody>
          <a:bodyPr lIns="0" tIns="0" rIns="0" bIns="0"/>
          <a:lstStyle>
            <a:lvl1pPr>
              <a:lnSpc>
                <a:spcPct val="100000"/>
              </a:lnSpc>
              <a:defRPr sz="2300" b="1" i="0">
                <a:solidFill>
                  <a:srgbClr val="231F20"/>
                </a:solidFill>
                <a:latin typeface="Aptos" panose="020B0004020202020204" pitchFamily="34" charset="0"/>
                <a:cs typeface="Tahoma"/>
              </a:defRPr>
            </a:lvl1pPr>
          </a:lstStyle>
          <a:p>
            <a:endParaRPr/>
          </a:p>
        </p:txBody>
      </p:sp>
      <p:sp>
        <p:nvSpPr>
          <p:cNvPr id="34" name="Holder 3">
            <a:extLst>
              <a:ext uri="{FF2B5EF4-FFF2-40B4-BE49-F238E27FC236}">
                <a16:creationId xmlns:a16="http://schemas.microsoft.com/office/drawing/2014/main" id="{CEF46292-9AC2-FAE1-4577-A734379C5EE1}"/>
              </a:ext>
            </a:extLst>
          </p:cNvPr>
          <p:cNvSpPr>
            <a:spLocks noGrp="1"/>
          </p:cNvSpPr>
          <p:nvPr>
            <p:ph type="body" idx="1"/>
          </p:nvPr>
        </p:nvSpPr>
        <p:spPr>
          <a:xfrm>
            <a:off x="347300" y="1426137"/>
            <a:ext cx="5538470" cy="5026357"/>
          </a:xfrm>
        </p:spPr>
        <p:txBody>
          <a:bodyPr lIns="0" tIns="0" rIns="0" bIns="0"/>
          <a:lstStyle>
            <a:lvl1pPr marL="0" indent="0">
              <a:buNone/>
              <a:defRPr sz="1200" b="0" i="0">
                <a:solidFill>
                  <a:srgbClr val="231F20"/>
                </a:solidFill>
                <a:latin typeface="Aptos" panose="020B0004020202020204" pitchFamily="34" charset="0"/>
                <a:cs typeface="Aptos" panose="020B0004020202020204" pitchFamily="34" charset="0"/>
              </a:defRPr>
            </a:lvl1pPr>
          </a:lstStyle>
          <a:p>
            <a:endParaRPr/>
          </a:p>
        </p:txBody>
      </p:sp>
      <p:sp>
        <p:nvSpPr>
          <p:cNvPr id="3" name="Picture Placeholder 2">
            <a:extLst>
              <a:ext uri="{FF2B5EF4-FFF2-40B4-BE49-F238E27FC236}">
                <a16:creationId xmlns:a16="http://schemas.microsoft.com/office/drawing/2014/main" id="{DC9507C4-83E3-C428-29C4-6F90063025CE}"/>
              </a:ext>
            </a:extLst>
          </p:cNvPr>
          <p:cNvSpPr>
            <a:spLocks noGrp="1"/>
          </p:cNvSpPr>
          <p:nvPr>
            <p:ph type="pic" sz="quarter" idx="10"/>
          </p:nvPr>
        </p:nvSpPr>
        <p:spPr>
          <a:xfrm>
            <a:off x="6200775" y="1425575"/>
            <a:ext cx="5495925" cy="3895725"/>
          </a:xfrm>
        </p:spPr>
        <p:txBody>
          <a:bodyPr/>
          <a:lstStyle>
            <a:lvl1pPr marL="0" indent="0">
              <a:buNone/>
              <a:defRPr/>
            </a:lvl1pPr>
          </a:lstStyle>
          <a:p>
            <a:endParaRPr lang="en-AU"/>
          </a:p>
        </p:txBody>
      </p:sp>
    </p:spTree>
    <p:extLst>
      <p:ext uri="{BB962C8B-B14F-4D97-AF65-F5344CB8AC3E}">
        <p14:creationId xmlns:p14="http://schemas.microsoft.com/office/powerpoint/2010/main" val="1404011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4" name="Table Placeholder 3">
            <a:extLst>
              <a:ext uri="{FF2B5EF4-FFF2-40B4-BE49-F238E27FC236}">
                <a16:creationId xmlns:a16="http://schemas.microsoft.com/office/drawing/2014/main" id="{79D58143-3698-6F47-9E3E-94C29A98D6B7}"/>
              </a:ext>
            </a:extLst>
          </p:cNvPr>
          <p:cNvSpPr>
            <a:spLocks noGrp="1"/>
          </p:cNvSpPr>
          <p:nvPr>
            <p:ph type="tbl" sz="quarter" idx="10"/>
          </p:nvPr>
        </p:nvSpPr>
        <p:spPr>
          <a:xfrm>
            <a:off x="479425" y="1936750"/>
            <a:ext cx="11233150" cy="4419600"/>
          </a:xfrm>
        </p:spPr>
        <p:txBody>
          <a:bodyPr anchor="ctr" anchorCtr="0"/>
          <a:lstStyle>
            <a:lvl1pPr algn="ctr">
              <a:defRPr sz="1000">
                <a:latin typeface="+mn-lt"/>
              </a:defRPr>
            </a:lvl1pPr>
          </a:lstStyle>
          <a:p>
            <a:endParaRPr lang="en-US"/>
          </a:p>
        </p:txBody>
      </p:sp>
      <p:pic>
        <p:nvPicPr>
          <p:cNvPr id="12" name="Picture 11">
            <a:extLst>
              <a:ext uri="{FF2B5EF4-FFF2-40B4-BE49-F238E27FC236}">
                <a16:creationId xmlns:a16="http://schemas.microsoft.com/office/drawing/2014/main" id="{66ECBA8E-41AD-B34B-8B3C-FEBC138449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5" name="Text Placeholder 4">
            <a:extLst>
              <a:ext uri="{FF2B5EF4-FFF2-40B4-BE49-F238E27FC236}">
                <a16:creationId xmlns:a16="http://schemas.microsoft.com/office/drawing/2014/main" id="{815324EF-0823-4D1A-AB03-A567C7ECF860}"/>
              </a:ext>
            </a:extLst>
          </p:cNvPr>
          <p:cNvSpPr>
            <a:spLocks noGrp="1"/>
          </p:cNvSpPr>
          <p:nvPr>
            <p:ph type="body" sz="quarter" idx="11" hasCustomPrompt="1"/>
          </p:nvPr>
        </p:nvSpPr>
        <p:spPr>
          <a:xfrm>
            <a:off x="479424" y="476012"/>
            <a:ext cx="5616575" cy="295100"/>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34027213-76D1-43CF-8B8A-C58BEB20EDEF}"/>
              </a:ext>
            </a:extLst>
          </p:cNvPr>
          <p:cNvSpPr>
            <a:spLocks noGrp="1"/>
          </p:cNvSpPr>
          <p:nvPr>
            <p:ph type="body" sz="quarter" idx="12" hasCustomPrompt="1"/>
          </p:nvPr>
        </p:nvSpPr>
        <p:spPr>
          <a:xfrm>
            <a:off x="2072975" y="6480172"/>
            <a:ext cx="4187825" cy="161622"/>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370284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40FA3E-16BE-BC4D-8D8A-016E21EB56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42339" y="3207291"/>
            <a:ext cx="10515600" cy="697413"/>
          </a:xfrm>
        </p:spPr>
        <p:txBody>
          <a:bodyPr/>
          <a:lstStyle>
            <a:lvl1pPr>
              <a:defRPr sz="4400">
                <a:solidFill>
                  <a:schemeClr val="tx1"/>
                </a:solidFill>
                <a:latin typeface="+mj-lt"/>
              </a:defRPr>
            </a:lvl1pPr>
          </a:lstStyle>
          <a:p>
            <a:r>
              <a:rPr lang="en-GB"/>
              <a:t>Click to edit Master title style</a:t>
            </a:r>
            <a:endParaRPr lang="en-US"/>
          </a:p>
        </p:txBody>
      </p:sp>
      <p:pic>
        <p:nvPicPr>
          <p:cNvPr id="5" name="Picture 4">
            <a:extLst>
              <a:ext uri="{FF2B5EF4-FFF2-40B4-BE49-F238E27FC236}">
                <a16:creationId xmlns:a16="http://schemas.microsoft.com/office/drawing/2014/main" id="{28C75011-5F51-2649-9B22-4437DD52C75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92073" y="5499530"/>
            <a:ext cx="2106121" cy="943970"/>
          </a:xfrm>
          <a:prstGeom prst="rect">
            <a:avLst/>
          </a:prstGeom>
        </p:spPr>
      </p:pic>
    </p:spTree>
    <p:extLst>
      <p:ext uri="{BB962C8B-B14F-4D97-AF65-F5344CB8AC3E}">
        <p14:creationId xmlns:p14="http://schemas.microsoft.com/office/powerpoint/2010/main" val="3427350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54F029-E385-4E1B-9A28-CD971EC0A7E5}"/>
              </a:ext>
            </a:extLst>
          </p:cNvPr>
          <p:cNvSpPr>
            <a:spLocks noGrp="1"/>
          </p:cNvSpPr>
          <p:nvPr>
            <p:ph type="body" sz="quarter" idx="11" hasCustomPrompt="1"/>
          </p:nvPr>
        </p:nvSpPr>
        <p:spPr>
          <a:xfrm>
            <a:off x="479425" y="474927"/>
            <a:ext cx="4554537" cy="208535"/>
          </a:xfrm>
        </p:spPr>
        <p:txBody>
          <a:bodyPr/>
          <a:lstStyle>
            <a:lvl1pPr>
              <a:defRPr sz="1300"/>
            </a:lvl1pPr>
            <a:lvl2pPr>
              <a:defRPr sz="1300"/>
            </a:lvl2pPr>
            <a:lvl3pPr>
              <a:defRPr sz="1300"/>
            </a:lvl3pPr>
            <a:lvl4pPr>
              <a:defRPr sz="1300"/>
            </a:lvl4pPr>
            <a:lvl5pPr>
              <a:defRPr sz="1300"/>
            </a:lvl5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983504"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7983504" cy="1151266"/>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C6E49FA4-8568-414E-A249-4A3DF6C2AC66}"/>
              </a:ext>
            </a:extLst>
          </p:cNvPr>
          <p:cNvSpPr>
            <a:spLocks noGrp="1"/>
          </p:cNvSpPr>
          <p:nvPr>
            <p:ph type="body" sz="quarter" idx="10"/>
          </p:nvPr>
        </p:nvSpPr>
        <p:spPr>
          <a:xfrm>
            <a:off x="8601075" y="5038505"/>
            <a:ext cx="3111500"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pic>
        <p:nvPicPr>
          <p:cNvPr id="11" name="Picture 10" descr="A hand with a peace sign&#10;&#10;Description automatically generated">
            <a:extLst>
              <a:ext uri="{FF2B5EF4-FFF2-40B4-BE49-F238E27FC236}">
                <a16:creationId xmlns:a16="http://schemas.microsoft.com/office/drawing/2014/main" id="{8058E018-E300-055B-EC5C-240E6D299B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85005" y="332860"/>
            <a:ext cx="2467719" cy="1486635"/>
          </a:xfrm>
          <a:prstGeom prst="rect">
            <a:avLst/>
          </a:prstGeom>
        </p:spPr>
      </p:pic>
    </p:spTree>
    <p:extLst>
      <p:ext uri="{BB962C8B-B14F-4D97-AF65-F5344CB8AC3E}">
        <p14:creationId xmlns:p14="http://schemas.microsoft.com/office/powerpoint/2010/main" val="20167986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screen">
            <a:lum/>
            <a:extLst>
              <a:ext uri="{28A0092B-C50C-407E-A947-70E740481C1C}">
                <a14:useLocalDpi xmlns:a14="http://schemas.microsoft.com/office/drawing/2010/main"/>
              </a:ext>
            </a:extLst>
          </a:blip>
          <a:srcRect/>
          <a:stretch>
            <a:fillRect l="21000" b="21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13854C-E344-497A-8368-2A164627B22E}"/>
              </a:ext>
            </a:extLst>
          </p:cNvPr>
          <p:cNvSpPr>
            <a:spLocks noGrp="1"/>
          </p:cNvSpPr>
          <p:nvPr>
            <p:ph type="body" sz="quarter" idx="12" hasCustomPrompt="1"/>
          </p:nvPr>
        </p:nvSpPr>
        <p:spPr>
          <a:xfrm>
            <a:off x="479425" y="476580"/>
            <a:ext cx="3660775" cy="266700"/>
          </a:xfrm>
        </p:spPr>
        <p:txBody>
          <a:bodyPr/>
          <a:lstStyle>
            <a:lvl1pPr>
              <a:defRPr sz="1300"/>
            </a:lvl1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315046"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5629187" cy="925357"/>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C6E49FA4-8568-414E-A249-4A3DF6C2AC66}"/>
              </a:ext>
            </a:extLst>
          </p:cNvPr>
          <p:cNvSpPr>
            <a:spLocks noGrp="1"/>
          </p:cNvSpPr>
          <p:nvPr>
            <p:ph type="body" sz="quarter" idx="10"/>
          </p:nvPr>
        </p:nvSpPr>
        <p:spPr>
          <a:xfrm>
            <a:off x="479424" y="3203091"/>
            <a:ext cx="5616575"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pic>
        <p:nvPicPr>
          <p:cNvPr id="6" name="Picture 5" descr="A hand with a peace sign&#10;&#10;Description automatically generated">
            <a:extLst>
              <a:ext uri="{FF2B5EF4-FFF2-40B4-BE49-F238E27FC236}">
                <a16:creationId xmlns:a16="http://schemas.microsoft.com/office/drawing/2014/main" id="{301E1F9E-7CD1-99EB-9830-49A7E79D49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3803562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B741E0-01B4-49BA-B0EF-EFA58889EEDF}"/>
              </a:ext>
            </a:extLst>
          </p:cNvPr>
          <p:cNvSpPr>
            <a:spLocks noGrp="1"/>
          </p:cNvSpPr>
          <p:nvPr>
            <p:ph type="body" sz="quarter" idx="12" hasCustomPrompt="1"/>
          </p:nvPr>
        </p:nvSpPr>
        <p:spPr>
          <a:xfrm>
            <a:off x="479425" y="480531"/>
            <a:ext cx="4554537" cy="202931"/>
          </a:xfrm>
        </p:spPr>
        <p:txBody>
          <a:bodyPr/>
          <a:lstStyle>
            <a:lvl1pPr>
              <a:defRPr sz="1300"/>
            </a:lvl1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315046"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5629187" cy="925357"/>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C6E49FA4-8568-414E-A249-4A3DF6C2AC66}"/>
              </a:ext>
            </a:extLst>
          </p:cNvPr>
          <p:cNvSpPr>
            <a:spLocks noGrp="1"/>
          </p:cNvSpPr>
          <p:nvPr>
            <p:ph type="body" sz="quarter" idx="10"/>
          </p:nvPr>
        </p:nvSpPr>
        <p:spPr>
          <a:xfrm>
            <a:off x="479424" y="3203091"/>
            <a:ext cx="5616575"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pic>
        <p:nvPicPr>
          <p:cNvPr id="6" name="Picture 5" descr="A hand with a peace sign&#10;&#10;Description automatically generated">
            <a:extLst>
              <a:ext uri="{FF2B5EF4-FFF2-40B4-BE49-F238E27FC236}">
                <a16:creationId xmlns:a16="http://schemas.microsoft.com/office/drawing/2014/main" id="{453CA41D-C502-16D7-5D31-2F1C0A4164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1200225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5305B5-A242-44CC-8D79-F78A6EF9EC70}"/>
              </a:ext>
            </a:extLst>
          </p:cNvPr>
          <p:cNvSpPr>
            <a:spLocks noGrp="1"/>
          </p:cNvSpPr>
          <p:nvPr>
            <p:ph type="body" sz="quarter" idx="13" hasCustomPrompt="1"/>
          </p:nvPr>
        </p:nvSpPr>
        <p:spPr>
          <a:xfrm>
            <a:off x="479425" y="478675"/>
            <a:ext cx="5110163" cy="179352"/>
          </a:xfrm>
        </p:spPr>
        <p:txBody>
          <a:bodyPr/>
          <a:lstStyle>
            <a:lvl1pPr>
              <a:defRPr sz="1300"/>
            </a:lvl1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983504"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7983504" cy="925357"/>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Text Placeholder 11">
            <a:extLst>
              <a:ext uri="{FF2B5EF4-FFF2-40B4-BE49-F238E27FC236}">
                <a16:creationId xmlns:a16="http://schemas.microsoft.com/office/drawing/2014/main" id="{54D963B2-2E7E-B94F-A54F-E8835C85B4E1}"/>
              </a:ext>
            </a:extLst>
          </p:cNvPr>
          <p:cNvSpPr>
            <a:spLocks noGrp="1"/>
          </p:cNvSpPr>
          <p:nvPr>
            <p:ph type="body" sz="quarter" idx="11"/>
          </p:nvPr>
        </p:nvSpPr>
        <p:spPr>
          <a:xfrm>
            <a:off x="479424" y="3203091"/>
            <a:ext cx="5616575"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pic>
        <p:nvPicPr>
          <p:cNvPr id="4" name="Picture 3" descr="A hand with a peace sign&#10;&#10;Description automatically generated">
            <a:extLst>
              <a:ext uri="{FF2B5EF4-FFF2-40B4-BE49-F238E27FC236}">
                <a16:creationId xmlns:a16="http://schemas.microsoft.com/office/drawing/2014/main" id="{75040E79-8D82-E3E3-84CE-05673B82B9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85005" y="332860"/>
            <a:ext cx="2467719" cy="1486635"/>
          </a:xfrm>
          <a:prstGeom prst="rect">
            <a:avLst/>
          </a:prstGeom>
        </p:spPr>
      </p:pic>
    </p:spTree>
    <p:extLst>
      <p:ext uri="{BB962C8B-B14F-4D97-AF65-F5344CB8AC3E}">
        <p14:creationId xmlns:p14="http://schemas.microsoft.com/office/powerpoint/2010/main" val="1089836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FFBC30-2AB7-4A14-B2A2-5B5DFE5EF884}"/>
              </a:ext>
            </a:extLst>
          </p:cNvPr>
          <p:cNvSpPr>
            <a:spLocks noGrp="1"/>
          </p:cNvSpPr>
          <p:nvPr>
            <p:ph type="body" sz="quarter" idx="10" hasCustomPrompt="1"/>
          </p:nvPr>
        </p:nvSpPr>
        <p:spPr>
          <a:xfrm>
            <a:off x="2072975" y="6491114"/>
            <a:ext cx="3737479" cy="153350"/>
          </a:xfrm>
        </p:spPr>
        <p:txBody>
          <a:bodyPr/>
          <a:lstStyle>
            <a:lvl1pPr>
              <a:defRPr sz="1000"/>
            </a:lvl1pPr>
            <a:lvl2pPr>
              <a:defRPr sz="1000"/>
            </a:lvl2pPr>
            <a:lvl3pPr>
              <a:defRPr sz="1000"/>
            </a:lvl3pPr>
            <a:lvl4pPr>
              <a:defRPr sz="1000"/>
            </a:lvl4pPr>
            <a:lvl5pPr>
              <a:defRPr sz="1000"/>
            </a:lvl5pPr>
          </a:lstStyle>
          <a:p>
            <a:pPr lvl="0"/>
            <a:r>
              <a:rPr lang="en-US"/>
              <a:t>Add Presentation Title</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3251313"/>
            <a:ext cx="6406953" cy="1289158"/>
          </a:xfrm>
        </p:spPr>
        <p:txBody>
          <a:bodyPr anchor="t" anchorCtr="0"/>
          <a:lstStyle>
            <a:lvl1pPr marL="0" marR="0" indent="0" algn="l" defTabSz="914400" rtl="0" eaLnBrk="1" fontAlgn="auto" latinLnBrk="0" hangingPunct="1">
              <a:lnSpc>
                <a:spcPct val="100000"/>
              </a:lnSpc>
              <a:spcBef>
                <a:spcPts val="1000"/>
              </a:spcBef>
              <a:spcAft>
                <a:spcPts val="0"/>
              </a:spcAft>
              <a:buClrTx/>
              <a:buSzTx/>
              <a:buFontTx/>
              <a:buNone/>
              <a:tabLst/>
              <a:defRPr sz="3400">
                <a:latin typeface="+mj-lt"/>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GB"/>
              <a:t>Click to edit Master title style</a:t>
            </a:r>
            <a:endParaRPr lang="en-US"/>
          </a:p>
        </p:txBody>
      </p:sp>
      <p:pic>
        <p:nvPicPr>
          <p:cNvPr id="6" name="Picture 5" descr="A hand with a peace sign&#10;&#10;Description automatically generated">
            <a:extLst>
              <a:ext uri="{FF2B5EF4-FFF2-40B4-BE49-F238E27FC236}">
                <a16:creationId xmlns:a16="http://schemas.microsoft.com/office/drawing/2014/main" id="{C5EFBCFB-3937-72B5-20EA-48E4794F16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20730"/>
            <a:ext cx="1887796" cy="1137270"/>
          </a:xfrm>
          <a:prstGeom prst="rect">
            <a:avLst/>
          </a:prstGeom>
        </p:spPr>
      </p:pic>
    </p:spTree>
    <p:extLst>
      <p:ext uri="{BB962C8B-B14F-4D97-AF65-F5344CB8AC3E}">
        <p14:creationId xmlns:p14="http://schemas.microsoft.com/office/powerpoint/2010/main" val="1952433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ullOut Statement">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39888E-E24B-4305-AE82-388092EBAEB9}"/>
              </a:ext>
            </a:extLst>
          </p:cNvPr>
          <p:cNvSpPr>
            <a:spLocks noGrp="1"/>
          </p:cNvSpPr>
          <p:nvPr>
            <p:ph type="body" sz="quarter" idx="10" hasCustomPrompt="1"/>
          </p:nvPr>
        </p:nvSpPr>
        <p:spPr>
          <a:xfrm>
            <a:off x="2070025" y="6496099"/>
            <a:ext cx="4264025" cy="247472"/>
          </a:xfrm>
        </p:spPr>
        <p:txBody>
          <a:bodyPr/>
          <a:lstStyle>
            <a:lvl1pPr>
              <a:defRPr sz="1000"/>
            </a:lvl1pPr>
          </a:lstStyle>
          <a:p>
            <a:pPr lvl="0"/>
            <a:r>
              <a:rPr lang="en-US"/>
              <a:t>Add Presentation Title</a:t>
            </a:r>
            <a:endParaRPr lang="en-AU"/>
          </a:p>
        </p:txBody>
      </p:sp>
      <p:sp>
        <p:nvSpPr>
          <p:cNvPr id="7" name="TextBox 6">
            <a:extLst>
              <a:ext uri="{FF2B5EF4-FFF2-40B4-BE49-F238E27FC236}">
                <a16:creationId xmlns:a16="http://schemas.microsoft.com/office/drawing/2014/main" id="{92AC3A7D-0961-DA4A-B87C-AB2125BF3790}"/>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bg1"/>
                </a:solidFill>
                <a:latin typeface="+mn-lt"/>
              </a:rPr>
              <a:t>‹#›</a:t>
            </a:fld>
            <a:endParaRPr lang="en-US" sz="1000" b="0" i="0">
              <a:solidFill>
                <a:schemeClr val="bg1"/>
              </a:solidFill>
              <a:latin typeface="+mn-lt"/>
            </a:endParaRPr>
          </a:p>
        </p:txBody>
      </p:sp>
      <p:sp>
        <p:nvSpPr>
          <p:cNvPr id="5" name="Title 4">
            <a:extLst>
              <a:ext uri="{FF2B5EF4-FFF2-40B4-BE49-F238E27FC236}">
                <a16:creationId xmlns:a16="http://schemas.microsoft.com/office/drawing/2014/main" id="{47655C8A-4F08-F94B-AFB2-14326D7891A7}"/>
              </a:ext>
            </a:extLst>
          </p:cNvPr>
          <p:cNvSpPr>
            <a:spLocks noGrp="1"/>
          </p:cNvSpPr>
          <p:nvPr>
            <p:ph type="title"/>
          </p:nvPr>
        </p:nvSpPr>
        <p:spPr>
          <a:xfrm>
            <a:off x="1748921" y="2141422"/>
            <a:ext cx="8694158" cy="3540470"/>
          </a:xfrm>
        </p:spPr>
        <p:txBody>
          <a:bodyPr/>
          <a:lstStyle>
            <a:lvl1pPr algn="ctr">
              <a:defRPr sz="4800">
                <a:solidFill>
                  <a:schemeClr val="bg1"/>
                </a:solidFill>
                <a:latin typeface="+mj-lt"/>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6E43617-F2CD-D74A-9704-A37CFF7CBC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29589" y="-8999"/>
            <a:ext cx="3262411" cy="3623556"/>
          </a:xfrm>
          <a:prstGeom prst="rect">
            <a:avLst/>
          </a:prstGeom>
        </p:spPr>
      </p:pic>
      <p:pic>
        <p:nvPicPr>
          <p:cNvPr id="9" name="Picture 8" descr="A white animal with a black background&#10;&#10;Description automatically generated">
            <a:extLst>
              <a:ext uri="{FF2B5EF4-FFF2-40B4-BE49-F238E27FC236}">
                <a16:creationId xmlns:a16="http://schemas.microsoft.com/office/drawing/2014/main" id="{B213B9E5-8480-B83A-83DF-D1339A5249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5681892"/>
            <a:ext cx="1952262" cy="1176107"/>
          </a:xfrm>
          <a:prstGeom prst="rect">
            <a:avLst/>
          </a:prstGeom>
        </p:spPr>
      </p:pic>
    </p:spTree>
    <p:extLst>
      <p:ext uri="{BB962C8B-B14F-4D97-AF65-F5344CB8AC3E}">
        <p14:creationId xmlns:p14="http://schemas.microsoft.com/office/powerpoint/2010/main" val="2922853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BD31BAE-8744-E34A-A64D-0BA6AAB92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4660" y="0"/>
            <a:ext cx="2497339" cy="4748574"/>
          </a:xfrm>
          <a:prstGeom prst="rect">
            <a:avLst/>
          </a:prstGeom>
        </p:spPr>
      </p:pic>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60507" y="912961"/>
            <a:ext cx="10515600" cy="697413"/>
          </a:xfrm>
        </p:spPr>
        <p:txBody>
          <a:bodyPr/>
          <a:lstStyle>
            <a:lvl1pPr>
              <a:defRPr sz="3000">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79425" y="1761571"/>
            <a:ext cx="10515600" cy="4351338"/>
          </a:xfrm>
        </p:spPr>
        <p:txBody>
          <a:bodyPr/>
          <a:lstStyle>
            <a:lvl1pPr>
              <a:spcBef>
                <a:spcPts val="2000"/>
              </a:spcBef>
              <a:defRPr>
                <a:latin typeface="+mn-lt"/>
              </a:defRPr>
            </a:lvl1pPr>
            <a:lvl2pPr>
              <a:spcBef>
                <a:spcPts val="2000"/>
              </a:spcBef>
              <a:buClr>
                <a:schemeClr val="accent2"/>
              </a:buClr>
              <a:defRPr>
                <a:latin typeface="+mn-lt"/>
              </a:defRPr>
            </a:lvl2pPr>
            <a:lvl3pPr>
              <a:buClr>
                <a:schemeClr val="accent2"/>
              </a:buClr>
              <a:defRPr>
                <a:latin typeface="+mn-lt"/>
              </a:defRPr>
            </a:lvl3pPr>
            <a:lvl4pPr>
              <a:buClr>
                <a:schemeClr val="accent2"/>
              </a:buClr>
              <a:defRPr>
                <a:latin typeface="+mn-lt"/>
              </a:defRPr>
            </a:lvl4pPr>
            <a:lvl5pPr>
              <a:buClr>
                <a:schemeClr val="accent2"/>
              </a:buCl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5" name="Text Placeholder 4">
            <a:extLst>
              <a:ext uri="{FF2B5EF4-FFF2-40B4-BE49-F238E27FC236}">
                <a16:creationId xmlns:a16="http://schemas.microsoft.com/office/drawing/2014/main" id="{B49CF530-33EA-44A9-BE90-24E4880C169E}"/>
              </a:ext>
            </a:extLst>
          </p:cNvPr>
          <p:cNvSpPr>
            <a:spLocks noGrp="1"/>
          </p:cNvSpPr>
          <p:nvPr>
            <p:ph type="body" sz="quarter" idx="10" hasCustomPrompt="1"/>
          </p:nvPr>
        </p:nvSpPr>
        <p:spPr>
          <a:xfrm>
            <a:off x="479425" y="481786"/>
            <a:ext cx="4414838" cy="244607"/>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ABACAC07-5383-43AF-BBC0-61D1285CCC71}"/>
              </a:ext>
            </a:extLst>
          </p:cNvPr>
          <p:cNvSpPr>
            <a:spLocks noGrp="1"/>
          </p:cNvSpPr>
          <p:nvPr>
            <p:ph type="body" sz="quarter" idx="11" hasCustomPrompt="1"/>
          </p:nvPr>
        </p:nvSpPr>
        <p:spPr>
          <a:xfrm>
            <a:off x="2072975" y="6486554"/>
            <a:ext cx="3998912" cy="155239"/>
          </a:xfrm>
        </p:spPr>
        <p:txBody>
          <a:bodyPr/>
          <a:lstStyle>
            <a:lvl1pPr>
              <a:defRPr sz="1000"/>
            </a:lvl1pPr>
          </a:lstStyle>
          <a:p>
            <a:pPr lvl="0"/>
            <a:r>
              <a:rPr lang="en-US"/>
              <a:t>Add Presentation Title</a:t>
            </a:r>
            <a:endParaRPr lang="en-AU"/>
          </a:p>
        </p:txBody>
      </p:sp>
      <p:pic>
        <p:nvPicPr>
          <p:cNvPr id="6" name="Picture 5" descr="A hand with a peace sign&#10;&#10;Description automatically generated">
            <a:extLst>
              <a:ext uri="{FF2B5EF4-FFF2-40B4-BE49-F238E27FC236}">
                <a16:creationId xmlns:a16="http://schemas.microsoft.com/office/drawing/2014/main" id="{B947A674-6B02-D26B-31B9-CC66411152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1503474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60507" y="912961"/>
            <a:ext cx="10515600" cy="697413"/>
          </a:xfrm>
        </p:spPr>
        <p:txBody>
          <a:bodyPr/>
          <a:lstStyle>
            <a:lvl1pPr>
              <a:defRPr sz="3000">
                <a:solidFill>
                  <a:schemeClr val="accent1"/>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882379"/>
            <a:ext cx="10515600" cy="4351338"/>
          </a:xfrm>
        </p:spPr>
        <p:txBody>
          <a:bodyPr/>
          <a:lstStyle>
            <a:lvl1pPr>
              <a:spcBef>
                <a:spcPts val="2000"/>
              </a:spcBef>
              <a:defRPr>
                <a:latin typeface="+mn-lt"/>
              </a:defRPr>
            </a:lvl1pPr>
            <a:lvl2pPr>
              <a:spcBef>
                <a:spcPts val="2000"/>
              </a:spcBef>
              <a:buClr>
                <a:schemeClr val="accent1"/>
              </a:buClr>
              <a:defRPr>
                <a:latin typeface="+mn-lt"/>
              </a:defRPr>
            </a:lvl2pPr>
            <a:lvl3pPr>
              <a:buClr>
                <a:schemeClr val="accent1"/>
              </a:buClr>
              <a:defRPr>
                <a:latin typeface="+mn-lt"/>
              </a:defRPr>
            </a:lvl3pPr>
            <a:lvl4pPr>
              <a:buClr>
                <a:schemeClr val="accent1"/>
              </a:buClr>
              <a:defRPr>
                <a:latin typeface="+mn-lt"/>
              </a:defRPr>
            </a:lvl4pPr>
            <a:lvl5pPr>
              <a:buClr>
                <a:schemeClr val="accent1"/>
              </a:buCl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pic>
        <p:nvPicPr>
          <p:cNvPr id="5" name="Picture 4">
            <a:extLst>
              <a:ext uri="{FF2B5EF4-FFF2-40B4-BE49-F238E27FC236}">
                <a16:creationId xmlns:a16="http://schemas.microsoft.com/office/drawing/2014/main" id="{C7984FC1-392A-054B-B7EE-5927EA991B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4554" y="1"/>
            <a:ext cx="5047446" cy="2263928"/>
          </a:xfrm>
          <a:prstGeom prst="rect">
            <a:avLst/>
          </a:prstGeom>
        </p:spPr>
      </p:pic>
      <p:sp>
        <p:nvSpPr>
          <p:cNvPr id="6" name="Text Placeholder 5">
            <a:extLst>
              <a:ext uri="{FF2B5EF4-FFF2-40B4-BE49-F238E27FC236}">
                <a16:creationId xmlns:a16="http://schemas.microsoft.com/office/drawing/2014/main" id="{B2DCD119-F2C4-4401-B71D-EF3EF77EEB8C}"/>
              </a:ext>
            </a:extLst>
          </p:cNvPr>
          <p:cNvSpPr>
            <a:spLocks noGrp="1"/>
          </p:cNvSpPr>
          <p:nvPr>
            <p:ph type="body" sz="quarter" idx="10" hasCustomPrompt="1"/>
          </p:nvPr>
        </p:nvSpPr>
        <p:spPr>
          <a:xfrm>
            <a:off x="479425" y="486367"/>
            <a:ext cx="4746625" cy="222934"/>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B493F860-1BBB-4202-BD63-CA988CE23410}"/>
              </a:ext>
            </a:extLst>
          </p:cNvPr>
          <p:cNvSpPr>
            <a:spLocks noGrp="1"/>
          </p:cNvSpPr>
          <p:nvPr>
            <p:ph type="body" sz="quarter" idx="11" hasCustomPrompt="1"/>
          </p:nvPr>
        </p:nvSpPr>
        <p:spPr>
          <a:xfrm>
            <a:off x="2070025" y="6484328"/>
            <a:ext cx="4264025" cy="157465"/>
          </a:xfrm>
        </p:spPr>
        <p:txBody>
          <a:bodyPr/>
          <a:lstStyle>
            <a:lvl1pPr>
              <a:defRPr sz="1000"/>
            </a:lvl1pPr>
          </a:lstStyle>
          <a:p>
            <a:pPr lvl="0"/>
            <a:r>
              <a:rPr lang="en-US"/>
              <a:t>Add Presentation Title</a:t>
            </a:r>
            <a:endParaRPr lang="en-AU"/>
          </a:p>
        </p:txBody>
      </p:sp>
      <p:pic>
        <p:nvPicPr>
          <p:cNvPr id="7" name="Picture 6" descr="A hand with a peace sign&#10;&#10;Description automatically generated">
            <a:extLst>
              <a:ext uri="{FF2B5EF4-FFF2-40B4-BE49-F238E27FC236}">
                <a16:creationId xmlns:a16="http://schemas.microsoft.com/office/drawing/2014/main" id="{A24A1ECB-2B99-445B-E952-2D708AEDFE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1298227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Slide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DBE524-5E8A-3CE7-EBFC-547723F34785}"/>
              </a:ext>
            </a:extLst>
          </p:cNvPr>
          <p:cNvGrpSpPr/>
          <p:nvPr userDrawn="1"/>
        </p:nvGrpSpPr>
        <p:grpSpPr>
          <a:xfrm>
            <a:off x="8015359" y="5305395"/>
            <a:ext cx="4177846" cy="1553195"/>
            <a:chOff x="8015359" y="5305395"/>
            <a:chExt cx="4177846" cy="1553195"/>
          </a:xfrm>
        </p:grpSpPr>
        <p:sp>
          <p:nvSpPr>
            <p:cNvPr id="4" name="object 4">
              <a:extLst>
                <a:ext uri="{FF2B5EF4-FFF2-40B4-BE49-F238E27FC236}">
                  <a16:creationId xmlns:a16="http://schemas.microsoft.com/office/drawing/2014/main" id="{44432BAB-591E-443B-40D6-0858E7CE90B9}"/>
                </a:ext>
              </a:extLst>
            </p:cNvPr>
            <p:cNvSpPr/>
            <p:nvPr/>
          </p:nvSpPr>
          <p:spPr>
            <a:xfrm>
              <a:off x="10949299" y="6343579"/>
              <a:ext cx="493395" cy="491490"/>
            </a:xfrm>
            <a:custGeom>
              <a:avLst/>
              <a:gdLst/>
              <a:ahLst/>
              <a:cxnLst/>
              <a:rect l="l" t="t" r="r" b="b"/>
              <a:pathLst>
                <a:path w="493395" h="491490">
                  <a:moveTo>
                    <a:pt x="266191" y="0"/>
                  </a:moveTo>
                  <a:lnTo>
                    <a:pt x="216220" y="714"/>
                  </a:lnTo>
                  <a:lnTo>
                    <a:pt x="167200" y="11453"/>
                  </a:lnTo>
                  <a:lnTo>
                    <a:pt x="120783" y="32380"/>
                  </a:lnTo>
                  <a:lnTo>
                    <a:pt x="78625" y="63661"/>
                  </a:lnTo>
                  <a:lnTo>
                    <a:pt x="46053" y="100705"/>
                  </a:lnTo>
                  <a:lnTo>
                    <a:pt x="21995" y="142785"/>
                  </a:lnTo>
                  <a:lnTo>
                    <a:pt x="6593" y="188353"/>
                  </a:lnTo>
                  <a:lnTo>
                    <a:pt x="0" y="235786"/>
                  </a:lnTo>
                  <a:lnTo>
                    <a:pt x="2353" y="283574"/>
                  </a:lnTo>
                  <a:lnTo>
                    <a:pt x="13799" y="330132"/>
                  </a:lnTo>
                  <a:lnTo>
                    <a:pt x="34485" y="373894"/>
                  </a:lnTo>
                  <a:lnTo>
                    <a:pt x="64554" y="413292"/>
                  </a:lnTo>
                  <a:lnTo>
                    <a:pt x="95791" y="441167"/>
                  </a:lnTo>
                  <a:lnTo>
                    <a:pt x="130429" y="463051"/>
                  </a:lnTo>
                  <a:lnTo>
                    <a:pt x="177334" y="481892"/>
                  </a:lnTo>
                  <a:lnTo>
                    <a:pt x="226600" y="491038"/>
                  </a:lnTo>
                  <a:lnTo>
                    <a:pt x="276572" y="490323"/>
                  </a:lnTo>
                  <a:lnTo>
                    <a:pt x="325595" y="479582"/>
                  </a:lnTo>
                  <a:lnTo>
                    <a:pt x="372013" y="458650"/>
                  </a:lnTo>
                  <a:lnTo>
                    <a:pt x="414172" y="427364"/>
                  </a:lnTo>
                  <a:lnTo>
                    <a:pt x="446744" y="390320"/>
                  </a:lnTo>
                  <a:lnTo>
                    <a:pt x="470802" y="348242"/>
                  </a:lnTo>
                  <a:lnTo>
                    <a:pt x="486204" y="302683"/>
                  </a:lnTo>
                  <a:lnTo>
                    <a:pt x="251521" y="302683"/>
                  </a:lnTo>
                  <a:lnTo>
                    <a:pt x="233914" y="301167"/>
                  </a:lnTo>
                  <a:lnTo>
                    <a:pt x="194769" y="273109"/>
                  </a:lnTo>
                  <a:lnTo>
                    <a:pt x="188976" y="245055"/>
                  </a:lnTo>
                  <a:lnTo>
                    <a:pt x="190499" y="232726"/>
                  </a:lnTo>
                  <a:lnTo>
                    <a:pt x="223461" y="192212"/>
                  </a:lnTo>
                  <a:lnTo>
                    <a:pt x="241274" y="188353"/>
                  </a:lnTo>
                  <a:lnTo>
                    <a:pt x="485746" y="188353"/>
                  </a:lnTo>
                  <a:lnTo>
                    <a:pt x="478998" y="160909"/>
                  </a:lnTo>
                  <a:lnTo>
                    <a:pt x="458312" y="117152"/>
                  </a:lnTo>
                  <a:lnTo>
                    <a:pt x="428244" y="77758"/>
                  </a:lnTo>
                  <a:lnTo>
                    <a:pt x="397006" y="49877"/>
                  </a:lnTo>
                  <a:lnTo>
                    <a:pt x="362369" y="27987"/>
                  </a:lnTo>
                  <a:lnTo>
                    <a:pt x="315458" y="9145"/>
                  </a:lnTo>
                  <a:lnTo>
                    <a:pt x="266191" y="0"/>
                  </a:lnTo>
                  <a:close/>
                </a:path>
                <a:path w="493395" h="491490">
                  <a:moveTo>
                    <a:pt x="485746" y="188353"/>
                  </a:moveTo>
                  <a:lnTo>
                    <a:pt x="241274" y="188353"/>
                  </a:lnTo>
                  <a:lnTo>
                    <a:pt x="258877" y="189871"/>
                  </a:lnTo>
                  <a:lnTo>
                    <a:pt x="274650" y="195627"/>
                  </a:lnTo>
                  <a:lnTo>
                    <a:pt x="301950" y="228337"/>
                  </a:lnTo>
                  <a:lnTo>
                    <a:pt x="303822" y="245970"/>
                  </a:lnTo>
                  <a:lnTo>
                    <a:pt x="302298" y="258303"/>
                  </a:lnTo>
                  <a:lnTo>
                    <a:pt x="269336" y="298820"/>
                  </a:lnTo>
                  <a:lnTo>
                    <a:pt x="251521" y="302683"/>
                  </a:lnTo>
                  <a:lnTo>
                    <a:pt x="486204" y="302683"/>
                  </a:lnTo>
                  <a:lnTo>
                    <a:pt x="492798" y="255247"/>
                  </a:lnTo>
                  <a:lnTo>
                    <a:pt x="490445" y="207463"/>
                  </a:lnTo>
                  <a:lnTo>
                    <a:pt x="485746" y="188353"/>
                  </a:lnTo>
                  <a:close/>
                </a:path>
              </a:pathLst>
            </a:custGeom>
            <a:solidFill>
              <a:srgbClr val="D1DEC7"/>
            </a:solidFill>
          </p:spPr>
          <p:txBody>
            <a:bodyPr wrap="square" lIns="0" tIns="0" rIns="0" bIns="0" rtlCol="0"/>
            <a:lstStyle/>
            <a:p>
              <a:endParaRPr/>
            </a:p>
          </p:txBody>
        </p:sp>
        <p:sp>
          <p:nvSpPr>
            <p:cNvPr id="5" name="object 5">
              <a:extLst>
                <a:ext uri="{FF2B5EF4-FFF2-40B4-BE49-F238E27FC236}">
                  <a16:creationId xmlns:a16="http://schemas.microsoft.com/office/drawing/2014/main" id="{AEE626E4-69F7-967F-553E-A62F05FB6B86}"/>
                </a:ext>
              </a:extLst>
            </p:cNvPr>
            <p:cNvSpPr/>
            <p:nvPr/>
          </p:nvSpPr>
          <p:spPr>
            <a:xfrm>
              <a:off x="11703621" y="6011500"/>
              <a:ext cx="489584" cy="847090"/>
            </a:xfrm>
            <a:custGeom>
              <a:avLst/>
              <a:gdLst/>
              <a:ahLst/>
              <a:cxnLst/>
              <a:rect l="l" t="t" r="r" b="b"/>
              <a:pathLst>
                <a:path w="489584" h="847090">
                  <a:moveTo>
                    <a:pt x="489571" y="0"/>
                  </a:moveTo>
                  <a:lnTo>
                    <a:pt x="450961" y="842"/>
                  </a:lnTo>
                  <a:lnTo>
                    <a:pt x="405536" y="6047"/>
                  </a:lnTo>
                  <a:lnTo>
                    <a:pt x="360673" y="15492"/>
                  </a:lnTo>
                  <a:lnTo>
                    <a:pt x="316692" y="29209"/>
                  </a:lnTo>
                  <a:lnTo>
                    <a:pt x="273916" y="47229"/>
                  </a:lnTo>
                  <a:lnTo>
                    <a:pt x="232666" y="69586"/>
                  </a:lnTo>
                  <a:lnTo>
                    <a:pt x="193265" y="96310"/>
                  </a:lnTo>
                  <a:lnTo>
                    <a:pt x="156033" y="127434"/>
                  </a:lnTo>
                  <a:lnTo>
                    <a:pt x="123632" y="160480"/>
                  </a:lnTo>
                  <a:lnTo>
                    <a:pt x="94928" y="196095"/>
                  </a:lnTo>
                  <a:lnTo>
                    <a:pt x="69950" y="233956"/>
                  </a:lnTo>
                  <a:lnTo>
                    <a:pt x="48728" y="273739"/>
                  </a:lnTo>
                  <a:lnTo>
                    <a:pt x="31291" y="315122"/>
                  </a:lnTo>
                  <a:lnTo>
                    <a:pt x="17670" y="357783"/>
                  </a:lnTo>
                  <a:lnTo>
                    <a:pt x="7895" y="401397"/>
                  </a:lnTo>
                  <a:lnTo>
                    <a:pt x="1995" y="445643"/>
                  </a:lnTo>
                  <a:lnTo>
                    <a:pt x="0" y="490198"/>
                  </a:lnTo>
                  <a:lnTo>
                    <a:pt x="1939" y="534738"/>
                  </a:lnTo>
                  <a:lnTo>
                    <a:pt x="7844" y="578941"/>
                  </a:lnTo>
                  <a:lnTo>
                    <a:pt x="17744" y="622484"/>
                  </a:lnTo>
                  <a:lnTo>
                    <a:pt x="31668" y="665045"/>
                  </a:lnTo>
                  <a:lnTo>
                    <a:pt x="49646" y="706299"/>
                  </a:lnTo>
                  <a:lnTo>
                    <a:pt x="71709" y="745925"/>
                  </a:lnTo>
                  <a:lnTo>
                    <a:pt x="97886" y="783600"/>
                  </a:lnTo>
                  <a:lnTo>
                    <a:pt x="128207" y="819000"/>
                  </a:lnTo>
                  <a:lnTo>
                    <a:pt x="156565" y="846499"/>
                  </a:lnTo>
                  <a:lnTo>
                    <a:pt x="489571" y="846499"/>
                  </a:lnTo>
                  <a:lnTo>
                    <a:pt x="489571" y="785286"/>
                  </a:lnTo>
                  <a:lnTo>
                    <a:pt x="481520" y="785286"/>
                  </a:lnTo>
                  <a:lnTo>
                    <a:pt x="435545" y="780483"/>
                  </a:lnTo>
                  <a:lnTo>
                    <a:pt x="390170" y="768687"/>
                  </a:lnTo>
                  <a:lnTo>
                    <a:pt x="346228" y="749798"/>
                  </a:lnTo>
                  <a:lnTo>
                    <a:pt x="303334" y="722640"/>
                  </a:lnTo>
                  <a:lnTo>
                    <a:pt x="265469" y="688787"/>
                  </a:lnTo>
                  <a:lnTo>
                    <a:pt x="237455" y="653848"/>
                  </a:lnTo>
                  <a:lnTo>
                    <a:pt x="215599" y="614865"/>
                  </a:lnTo>
                  <a:lnTo>
                    <a:pt x="200140" y="572491"/>
                  </a:lnTo>
                  <a:lnTo>
                    <a:pt x="191318" y="527381"/>
                  </a:lnTo>
                  <a:lnTo>
                    <a:pt x="189370" y="480189"/>
                  </a:lnTo>
                  <a:lnTo>
                    <a:pt x="194758" y="431391"/>
                  </a:lnTo>
                  <a:lnTo>
                    <a:pt x="207390" y="384649"/>
                  </a:lnTo>
                  <a:lnTo>
                    <a:pt x="226840" y="340923"/>
                  </a:lnTo>
                  <a:lnTo>
                    <a:pt x="252679" y="301174"/>
                  </a:lnTo>
                  <a:lnTo>
                    <a:pt x="284481" y="266359"/>
                  </a:lnTo>
                  <a:lnTo>
                    <a:pt x="320987" y="237706"/>
                  </a:lnTo>
                  <a:lnTo>
                    <a:pt x="361049" y="215544"/>
                  </a:lnTo>
                  <a:lnTo>
                    <a:pt x="403836" y="199973"/>
                  </a:lnTo>
                  <a:lnTo>
                    <a:pt x="448517" y="191094"/>
                  </a:lnTo>
                  <a:lnTo>
                    <a:pt x="489571" y="189222"/>
                  </a:lnTo>
                  <a:lnTo>
                    <a:pt x="489571" y="0"/>
                  </a:lnTo>
                  <a:close/>
                </a:path>
                <a:path w="489584" h="847090">
                  <a:moveTo>
                    <a:pt x="489571" y="784918"/>
                  </a:moveTo>
                  <a:lnTo>
                    <a:pt x="481520" y="785286"/>
                  </a:lnTo>
                  <a:lnTo>
                    <a:pt x="489571" y="785286"/>
                  </a:lnTo>
                  <a:lnTo>
                    <a:pt x="489571" y="784918"/>
                  </a:lnTo>
                  <a:close/>
                </a:path>
              </a:pathLst>
            </a:custGeom>
            <a:solidFill>
              <a:srgbClr val="E3E3EA"/>
            </a:solidFill>
          </p:spPr>
          <p:txBody>
            <a:bodyPr wrap="square" lIns="0" tIns="0" rIns="0" bIns="0" rtlCol="0"/>
            <a:lstStyle/>
            <a:p>
              <a:endParaRPr/>
            </a:p>
          </p:txBody>
        </p:sp>
        <p:sp>
          <p:nvSpPr>
            <p:cNvPr id="6" name="object 6">
              <a:extLst>
                <a:ext uri="{FF2B5EF4-FFF2-40B4-BE49-F238E27FC236}">
                  <a16:creationId xmlns:a16="http://schemas.microsoft.com/office/drawing/2014/main" id="{DB6EBE9B-B62E-57E6-B34B-90F8DE753B9F}"/>
                </a:ext>
              </a:extLst>
            </p:cNvPr>
            <p:cNvSpPr/>
            <p:nvPr/>
          </p:nvSpPr>
          <p:spPr>
            <a:xfrm>
              <a:off x="11230097" y="5305395"/>
              <a:ext cx="549275" cy="548640"/>
            </a:xfrm>
            <a:custGeom>
              <a:avLst/>
              <a:gdLst/>
              <a:ahLst/>
              <a:cxnLst/>
              <a:rect l="l" t="t" r="r" b="b"/>
              <a:pathLst>
                <a:path w="549275" h="548639">
                  <a:moveTo>
                    <a:pt x="264634" y="0"/>
                  </a:moveTo>
                  <a:lnTo>
                    <a:pt x="217185" y="5444"/>
                  </a:lnTo>
                  <a:lnTo>
                    <a:pt x="171094" y="19147"/>
                  </a:lnTo>
                  <a:lnTo>
                    <a:pt x="127521" y="41222"/>
                  </a:lnTo>
                  <a:lnTo>
                    <a:pt x="87625" y="71785"/>
                  </a:lnTo>
                  <a:lnTo>
                    <a:pt x="54919" y="108139"/>
                  </a:lnTo>
                  <a:lnTo>
                    <a:pt x="29691" y="149075"/>
                  </a:lnTo>
                  <a:lnTo>
                    <a:pt x="12053" y="193367"/>
                  </a:lnTo>
                  <a:lnTo>
                    <a:pt x="2118" y="239792"/>
                  </a:lnTo>
                  <a:lnTo>
                    <a:pt x="0" y="287125"/>
                  </a:lnTo>
                  <a:lnTo>
                    <a:pt x="5811" y="334141"/>
                  </a:lnTo>
                  <a:lnTo>
                    <a:pt x="19665" y="379615"/>
                  </a:lnTo>
                  <a:lnTo>
                    <a:pt x="41675" y="422323"/>
                  </a:lnTo>
                  <a:lnTo>
                    <a:pt x="71953" y="461040"/>
                  </a:lnTo>
                  <a:lnTo>
                    <a:pt x="106734" y="492074"/>
                  </a:lnTo>
                  <a:lnTo>
                    <a:pt x="145296" y="516450"/>
                  </a:lnTo>
                  <a:lnTo>
                    <a:pt x="189853" y="535088"/>
                  </a:lnTo>
                  <a:lnTo>
                    <a:pt x="236535" y="545813"/>
                  </a:lnTo>
                  <a:lnTo>
                    <a:pt x="284181" y="548510"/>
                  </a:lnTo>
                  <a:lnTo>
                    <a:pt x="331631" y="543065"/>
                  </a:lnTo>
                  <a:lnTo>
                    <a:pt x="377724" y="529363"/>
                  </a:lnTo>
                  <a:lnTo>
                    <a:pt x="421299" y="507288"/>
                  </a:lnTo>
                  <a:lnTo>
                    <a:pt x="461196" y="476725"/>
                  </a:lnTo>
                  <a:lnTo>
                    <a:pt x="493901" y="440371"/>
                  </a:lnTo>
                  <a:lnTo>
                    <a:pt x="519130" y="399435"/>
                  </a:lnTo>
                  <a:lnTo>
                    <a:pt x="536769" y="355142"/>
                  </a:lnTo>
                  <a:lnTo>
                    <a:pt x="546704" y="308717"/>
                  </a:lnTo>
                  <a:lnTo>
                    <a:pt x="548823" y="261385"/>
                  </a:lnTo>
                  <a:lnTo>
                    <a:pt x="543014" y="214369"/>
                  </a:lnTo>
                  <a:lnTo>
                    <a:pt x="529162" y="168895"/>
                  </a:lnTo>
                  <a:lnTo>
                    <a:pt x="507155" y="126187"/>
                  </a:lnTo>
                  <a:lnTo>
                    <a:pt x="476880" y="87470"/>
                  </a:lnTo>
                  <a:lnTo>
                    <a:pt x="442098" y="56436"/>
                  </a:lnTo>
                  <a:lnTo>
                    <a:pt x="403525" y="32059"/>
                  </a:lnTo>
                  <a:lnTo>
                    <a:pt x="358964" y="13422"/>
                  </a:lnTo>
                  <a:lnTo>
                    <a:pt x="312280" y="2697"/>
                  </a:lnTo>
                  <a:lnTo>
                    <a:pt x="264634" y="0"/>
                  </a:lnTo>
                  <a:close/>
                </a:path>
              </a:pathLst>
            </a:custGeom>
            <a:solidFill>
              <a:srgbClr val="E3E3EA"/>
            </a:solidFill>
          </p:spPr>
          <p:txBody>
            <a:bodyPr wrap="square" lIns="0" tIns="0" rIns="0" bIns="0" rtlCol="0"/>
            <a:lstStyle/>
            <a:p>
              <a:endParaRPr/>
            </a:p>
          </p:txBody>
        </p:sp>
        <p:sp>
          <p:nvSpPr>
            <p:cNvPr id="7" name="object 7">
              <a:extLst>
                <a:ext uri="{FF2B5EF4-FFF2-40B4-BE49-F238E27FC236}">
                  <a16:creationId xmlns:a16="http://schemas.microsoft.com/office/drawing/2014/main" id="{28112637-71A3-964A-9E17-4883E0209D95}"/>
                </a:ext>
              </a:extLst>
            </p:cNvPr>
            <p:cNvSpPr/>
            <p:nvPr/>
          </p:nvSpPr>
          <p:spPr>
            <a:xfrm>
              <a:off x="9034237" y="6138603"/>
              <a:ext cx="1301750" cy="719455"/>
            </a:xfrm>
            <a:custGeom>
              <a:avLst/>
              <a:gdLst/>
              <a:ahLst/>
              <a:cxnLst/>
              <a:rect l="l" t="t" r="r" b="b"/>
              <a:pathLst>
                <a:path w="1301750" h="719454">
                  <a:moveTo>
                    <a:pt x="640537" y="0"/>
                  </a:moveTo>
                  <a:lnTo>
                    <a:pt x="590153" y="2806"/>
                  </a:lnTo>
                  <a:lnTo>
                    <a:pt x="540181" y="9534"/>
                  </a:lnTo>
                  <a:lnTo>
                    <a:pt x="490909" y="20101"/>
                  </a:lnTo>
                  <a:lnTo>
                    <a:pt x="442625" y="34422"/>
                  </a:lnTo>
                  <a:lnTo>
                    <a:pt x="395617" y="52412"/>
                  </a:lnTo>
                  <a:lnTo>
                    <a:pt x="350172" y="73988"/>
                  </a:lnTo>
                  <a:lnTo>
                    <a:pt x="306580" y="99066"/>
                  </a:lnTo>
                  <a:lnTo>
                    <a:pt x="265127" y="127560"/>
                  </a:lnTo>
                  <a:lnTo>
                    <a:pt x="228859" y="156603"/>
                  </a:lnTo>
                  <a:lnTo>
                    <a:pt x="194911" y="188442"/>
                  </a:lnTo>
                  <a:lnTo>
                    <a:pt x="163374" y="222839"/>
                  </a:lnTo>
                  <a:lnTo>
                    <a:pt x="134334" y="259557"/>
                  </a:lnTo>
                  <a:lnTo>
                    <a:pt x="107882" y="298358"/>
                  </a:lnTo>
                  <a:lnTo>
                    <a:pt x="84104" y="339005"/>
                  </a:lnTo>
                  <a:lnTo>
                    <a:pt x="63090" y="381261"/>
                  </a:lnTo>
                  <a:lnTo>
                    <a:pt x="44928" y="424887"/>
                  </a:lnTo>
                  <a:lnTo>
                    <a:pt x="29707" y="469646"/>
                  </a:lnTo>
                  <a:lnTo>
                    <a:pt x="17515" y="515300"/>
                  </a:lnTo>
                  <a:lnTo>
                    <a:pt x="8441" y="561613"/>
                  </a:lnTo>
                  <a:lnTo>
                    <a:pt x="2573" y="608346"/>
                  </a:lnTo>
                  <a:lnTo>
                    <a:pt x="0" y="655261"/>
                  </a:lnTo>
                  <a:lnTo>
                    <a:pt x="809" y="702122"/>
                  </a:lnTo>
                  <a:lnTo>
                    <a:pt x="2398" y="719396"/>
                  </a:lnTo>
                  <a:lnTo>
                    <a:pt x="194665" y="719396"/>
                  </a:lnTo>
                  <a:lnTo>
                    <a:pt x="191566" y="684086"/>
                  </a:lnTo>
                  <a:lnTo>
                    <a:pt x="192218" y="638591"/>
                  </a:lnTo>
                  <a:lnTo>
                    <a:pt x="197305" y="592904"/>
                  </a:lnTo>
                  <a:lnTo>
                    <a:pt x="206677" y="547527"/>
                  </a:lnTo>
                  <a:lnTo>
                    <a:pt x="220186" y="502961"/>
                  </a:lnTo>
                  <a:lnTo>
                    <a:pt x="237683" y="459706"/>
                  </a:lnTo>
                  <a:lnTo>
                    <a:pt x="259020" y="418263"/>
                  </a:lnTo>
                  <a:lnTo>
                    <a:pt x="284047" y="379134"/>
                  </a:lnTo>
                  <a:lnTo>
                    <a:pt x="312615" y="342818"/>
                  </a:lnTo>
                  <a:lnTo>
                    <a:pt x="344577" y="309818"/>
                  </a:lnTo>
                  <a:lnTo>
                    <a:pt x="379783" y="280633"/>
                  </a:lnTo>
                  <a:lnTo>
                    <a:pt x="421697" y="252963"/>
                  </a:lnTo>
                  <a:lnTo>
                    <a:pt x="466719" y="230170"/>
                  </a:lnTo>
                  <a:lnTo>
                    <a:pt x="514139" y="212437"/>
                  </a:lnTo>
                  <a:lnTo>
                    <a:pt x="563247" y="199944"/>
                  </a:lnTo>
                  <a:lnTo>
                    <a:pt x="613336" y="192871"/>
                  </a:lnTo>
                  <a:lnTo>
                    <a:pt x="663694" y="191399"/>
                  </a:lnTo>
                  <a:lnTo>
                    <a:pt x="1104924" y="191399"/>
                  </a:lnTo>
                  <a:lnTo>
                    <a:pt x="1100534" y="186954"/>
                  </a:lnTo>
                  <a:lnTo>
                    <a:pt x="1062471" y="152676"/>
                  </a:lnTo>
                  <a:lnTo>
                    <a:pt x="1022730" y="121315"/>
                  </a:lnTo>
                  <a:lnTo>
                    <a:pt x="981175" y="93088"/>
                  </a:lnTo>
                  <a:lnTo>
                    <a:pt x="937669" y="68209"/>
                  </a:lnTo>
                  <a:lnTo>
                    <a:pt x="892073" y="46894"/>
                  </a:lnTo>
                  <a:lnTo>
                    <a:pt x="844253" y="29359"/>
                  </a:lnTo>
                  <a:lnTo>
                    <a:pt x="794071" y="15820"/>
                  </a:lnTo>
                  <a:lnTo>
                    <a:pt x="741390" y="6491"/>
                  </a:lnTo>
                  <a:lnTo>
                    <a:pt x="691045" y="1200"/>
                  </a:lnTo>
                  <a:lnTo>
                    <a:pt x="640537" y="0"/>
                  </a:lnTo>
                  <a:close/>
                </a:path>
                <a:path w="1301750" h="719454">
                  <a:moveTo>
                    <a:pt x="1104924" y="191399"/>
                  </a:moveTo>
                  <a:lnTo>
                    <a:pt x="663694" y="191399"/>
                  </a:lnTo>
                  <a:lnTo>
                    <a:pt x="713615" y="195709"/>
                  </a:lnTo>
                  <a:lnTo>
                    <a:pt x="714936" y="195912"/>
                  </a:lnTo>
                  <a:lnTo>
                    <a:pt x="758651" y="203892"/>
                  </a:lnTo>
                  <a:lnTo>
                    <a:pt x="799452" y="215953"/>
                  </a:lnTo>
                  <a:lnTo>
                    <a:pt x="838944" y="232439"/>
                  </a:lnTo>
                  <a:lnTo>
                    <a:pt x="877400" y="253517"/>
                  </a:lnTo>
                  <a:lnTo>
                    <a:pt x="915092" y="279355"/>
                  </a:lnTo>
                  <a:lnTo>
                    <a:pt x="952291" y="310120"/>
                  </a:lnTo>
                  <a:lnTo>
                    <a:pt x="989271" y="345978"/>
                  </a:lnTo>
                  <a:lnTo>
                    <a:pt x="1026301" y="387098"/>
                  </a:lnTo>
                  <a:lnTo>
                    <a:pt x="1058899" y="432752"/>
                  </a:lnTo>
                  <a:lnTo>
                    <a:pt x="1083744" y="483541"/>
                  </a:lnTo>
                  <a:lnTo>
                    <a:pt x="1097285" y="525460"/>
                  </a:lnTo>
                  <a:lnTo>
                    <a:pt x="1105947" y="569073"/>
                  </a:lnTo>
                  <a:lnTo>
                    <a:pt x="1109877" y="613879"/>
                  </a:lnTo>
                  <a:lnTo>
                    <a:pt x="1109225" y="659377"/>
                  </a:lnTo>
                  <a:lnTo>
                    <a:pt x="1104138" y="705067"/>
                  </a:lnTo>
                  <a:lnTo>
                    <a:pt x="1101179" y="719396"/>
                  </a:lnTo>
                  <a:lnTo>
                    <a:pt x="1295133" y="719396"/>
                  </a:lnTo>
                  <a:lnTo>
                    <a:pt x="1298867" y="689655"/>
                  </a:lnTo>
                  <a:lnTo>
                    <a:pt x="1301442" y="642741"/>
                  </a:lnTo>
                  <a:lnTo>
                    <a:pt x="1300633" y="595882"/>
                  </a:lnTo>
                  <a:lnTo>
                    <a:pt x="1296353" y="549315"/>
                  </a:lnTo>
                  <a:lnTo>
                    <a:pt x="1288512" y="503277"/>
                  </a:lnTo>
                  <a:lnTo>
                    <a:pt x="1277023" y="458007"/>
                  </a:lnTo>
                  <a:lnTo>
                    <a:pt x="1261798" y="413742"/>
                  </a:lnTo>
                  <a:lnTo>
                    <a:pt x="1244420" y="374124"/>
                  </a:lnTo>
                  <a:lnTo>
                    <a:pt x="1223734" y="335732"/>
                  </a:lnTo>
                  <a:lnTo>
                    <a:pt x="1199674" y="298760"/>
                  </a:lnTo>
                  <a:lnTo>
                    <a:pt x="1172174" y="263400"/>
                  </a:lnTo>
                  <a:lnTo>
                    <a:pt x="1137056" y="223933"/>
                  </a:lnTo>
                  <a:lnTo>
                    <a:pt x="1104924" y="191399"/>
                  </a:lnTo>
                  <a:close/>
                </a:path>
              </a:pathLst>
            </a:custGeom>
            <a:solidFill>
              <a:srgbClr val="E3E3EA"/>
            </a:solidFill>
          </p:spPr>
          <p:txBody>
            <a:bodyPr wrap="square" lIns="0" tIns="0" rIns="0" bIns="0" rtlCol="0"/>
            <a:lstStyle/>
            <a:p>
              <a:endParaRPr/>
            </a:p>
          </p:txBody>
        </p:sp>
        <p:sp>
          <p:nvSpPr>
            <p:cNvPr id="8" name="object 8">
              <a:extLst>
                <a:ext uri="{FF2B5EF4-FFF2-40B4-BE49-F238E27FC236}">
                  <a16:creationId xmlns:a16="http://schemas.microsoft.com/office/drawing/2014/main" id="{35D02883-E0F4-801D-B62F-D7DF010AB6CB}"/>
                </a:ext>
              </a:extLst>
            </p:cNvPr>
            <p:cNvSpPr/>
            <p:nvPr/>
          </p:nvSpPr>
          <p:spPr>
            <a:xfrm>
              <a:off x="8015359" y="5796473"/>
              <a:ext cx="685165" cy="684530"/>
            </a:xfrm>
            <a:custGeom>
              <a:avLst/>
              <a:gdLst/>
              <a:ahLst/>
              <a:cxnLst/>
              <a:rect l="l" t="t" r="r" b="b"/>
              <a:pathLst>
                <a:path w="685165" h="684529">
                  <a:moveTo>
                    <a:pt x="323560" y="0"/>
                  </a:moveTo>
                  <a:lnTo>
                    <a:pt x="277483" y="5283"/>
                  </a:lnTo>
                  <a:lnTo>
                    <a:pt x="232332" y="16793"/>
                  </a:lnTo>
                  <a:lnTo>
                    <a:pt x="188789" y="34596"/>
                  </a:lnTo>
                  <a:lnTo>
                    <a:pt x="147535" y="58759"/>
                  </a:lnTo>
                  <a:lnTo>
                    <a:pt x="109251" y="89351"/>
                  </a:lnTo>
                  <a:lnTo>
                    <a:pt x="77772" y="122784"/>
                  </a:lnTo>
                  <a:lnTo>
                    <a:pt x="51521" y="159649"/>
                  </a:lnTo>
                  <a:lnTo>
                    <a:pt x="30559" y="199300"/>
                  </a:lnTo>
                  <a:lnTo>
                    <a:pt x="14945" y="241093"/>
                  </a:lnTo>
                  <a:lnTo>
                    <a:pt x="4739" y="284383"/>
                  </a:lnTo>
                  <a:lnTo>
                    <a:pt x="0" y="328526"/>
                  </a:lnTo>
                  <a:lnTo>
                    <a:pt x="787" y="372876"/>
                  </a:lnTo>
                  <a:lnTo>
                    <a:pt x="7160" y="416789"/>
                  </a:lnTo>
                  <a:lnTo>
                    <a:pt x="19179" y="459621"/>
                  </a:lnTo>
                  <a:lnTo>
                    <a:pt x="36904" y="500726"/>
                  </a:lnTo>
                  <a:lnTo>
                    <a:pt x="60393" y="539460"/>
                  </a:lnTo>
                  <a:lnTo>
                    <a:pt x="89706" y="575177"/>
                  </a:lnTo>
                  <a:lnTo>
                    <a:pt x="133108" y="613911"/>
                  </a:lnTo>
                  <a:lnTo>
                    <a:pt x="181235" y="644329"/>
                  </a:lnTo>
                  <a:lnTo>
                    <a:pt x="224211" y="663269"/>
                  </a:lnTo>
                  <a:lnTo>
                    <a:pt x="268986" y="676254"/>
                  </a:lnTo>
                  <a:lnTo>
                    <a:pt x="314876" y="683217"/>
                  </a:lnTo>
                  <a:lnTo>
                    <a:pt x="361202" y="684089"/>
                  </a:lnTo>
                  <a:lnTo>
                    <a:pt x="407282" y="678804"/>
                  </a:lnTo>
                  <a:lnTo>
                    <a:pt x="452435" y="667294"/>
                  </a:lnTo>
                  <a:lnTo>
                    <a:pt x="495980" y="649491"/>
                  </a:lnTo>
                  <a:lnTo>
                    <a:pt x="537235" y="625327"/>
                  </a:lnTo>
                  <a:lnTo>
                    <a:pt x="575519" y="594735"/>
                  </a:lnTo>
                  <a:lnTo>
                    <a:pt x="606999" y="561302"/>
                  </a:lnTo>
                  <a:lnTo>
                    <a:pt x="633250" y="524437"/>
                  </a:lnTo>
                  <a:lnTo>
                    <a:pt x="648903" y="494829"/>
                  </a:lnTo>
                  <a:lnTo>
                    <a:pt x="356157" y="494829"/>
                  </a:lnTo>
                  <a:lnTo>
                    <a:pt x="309997" y="491420"/>
                  </a:lnTo>
                  <a:lnTo>
                    <a:pt x="268954" y="476689"/>
                  </a:lnTo>
                  <a:lnTo>
                    <a:pt x="236468" y="454189"/>
                  </a:lnTo>
                  <a:lnTo>
                    <a:pt x="206187" y="416223"/>
                  </a:lnTo>
                  <a:lnTo>
                    <a:pt x="189638" y="360402"/>
                  </a:lnTo>
                  <a:lnTo>
                    <a:pt x="188931" y="338983"/>
                  </a:lnTo>
                  <a:lnTo>
                    <a:pt x="192984" y="307383"/>
                  </a:lnTo>
                  <a:lnTo>
                    <a:pt x="217788" y="251061"/>
                  </a:lnTo>
                  <a:lnTo>
                    <a:pt x="277044" y="202255"/>
                  </a:lnTo>
                  <a:lnTo>
                    <a:pt x="322137" y="189835"/>
                  </a:lnTo>
                  <a:lnTo>
                    <a:pt x="650669" y="189835"/>
                  </a:lnTo>
                  <a:lnTo>
                    <a:pt x="647878" y="183364"/>
                  </a:lnTo>
                  <a:lnTo>
                    <a:pt x="624390" y="144634"/>
                  </a:lnTo>
                  <a:lnTo>
                    <a:pt x="595077" y="108922"/>
                  </a:lnTo>
                  <a:lnTo>
                    <a:pt x="551662" y="70184"/>
                  </a:lnTo>
                  <a:lnTo>
                    <a:pt x="503523" y="39771"/>
                  </a:lnTo>
                  <a:lnTo>
                    <a:pt x="460547" y="20827"/>
                  </a:lnTo>
                  <a:lnTo>
                    <a:pt x="415773" y="7839"/>
                  </a:lnTo>
                  <a:lnTo>
                    <a:pt x="369884" y="874"/>
                  </a:lnTo>
                  <a:lnTo>
                    <a:pt x="323560" y="0"/>
                  </a:lnTo>
                  <a:close/>
                </a:path>
                <a:path w="685165" h="684529">
                  <a:moveTo>
                    <a:pt x="650669" y="189835"/>
                  </a:moveTo>
                  <a:lnTo>
                    <a:pt x="322137" y="189835"/>
                  </a:lnTo>
                  <a:lnTo>
                    <a:pt x="369537" y="191420"/>
                  </a:lnTo>
                  <a:lnTo>
                    <a:pt x="415817" y="207411"/>
                  </a:lnTo>
                  <a:lnTo>
                    <a:pt x="448313" y="229908"/>
                  </a:lnTo>
                  <a:lnTo>
                    <a:pt x="478591" y="267869"/>
                  </a:lnTo>
                  <a:lnTo>
                    <a:pt x="495138" y="323674"/>
                  </a:lnTo>
                  <a:lnTo>
                    <a:pt x="495839" y="345079"/>
                  </a:lnTo>
                  <a:lnTo>
                    <a:pt x="491786" y="376688"/>
                  </a:lnTo>
                  <a:lnTo>
                    <a:pt x="466982" y="433024"/>
                  </a:lnTo>
                  <a:lnTo>
                    <a:pt x="403247" y="483949"/>
                  </a:lnTo>
                  <a:lnTo>
                    <a:pt x="356157" y="494829"/>
                  </a:lnTo>
                  <a:lnTo>
                    <a:pt x="648903" y="494829"/>
                  </a:lnTo>
                  <a:lnTo>
                    <a:pt x="654213" y="484785"/>
                  </a:lnTo>
                  <a:lnTo>
                    <a:pt x="669828" y="442991"/>
                  </a:lnTo>
                  <a:lnTo>
                    <a:pt x="680036" y="399701"/>
                  </a:lnTo>
                  <a:lnTo>
                    <a:pt x="684777" y="355558"/>
                  </a:lnTo>
                  <a:lnTo>
                    <a:pt x="683991" y="311208"/>
                  </a:lnTo>
                  <a:lnTo>
                    <a:pt x="677620" y="267295"/>
                  </a:lnTo>
                  <a:lnTo>
                    <a:pt x="665602" y="224466"/>
                  </a:lnTo>
                  <a:lnTo>
                    <a:pt x="650669" y="189835"/>
                  </a:lnTo>
                  <a:close/>
                </a:path>
              </a:pathLst>
            </a:custGeom>
            <a:solidFill>
              <a:srgbClr val="D1DEC7"/>
            </a:solidFill>
          </p:spPr>
          <p:txBody>
            <a:bodyPr wrap="square" lIns="0" tIns="0" rIns="0" bIns="0" rtlCol="0"/>
            <a:lstStyle/>
            <a:p>
              <a:endParaRPr/>
            </a:p>
          </p:txBody>
        </p:sp>
      </p:grpSp>
      <p:sp>
        <p:nvSpPr>
          <p:cNvPr id="33" name="Holder 2">
            <a:extLst>
              <a:ext uri="{FF2B5EF4-FFF2-40B4-BE49-F238E27FC236}">
                <a16:creationId xmlns:a16="http://schemas.microsoft.com/office/drawing/2014/main" id="{631F2B4E-0CB6-78CE-416A-12CBDD771CE9}"/>
              </a:ext>
            </a:extLst>
          </p:cNvPr>
          <p:cNvSpPr>
            <a:spLocks noGrp="1"/>
          </p:cNvSpPr>
          <p:nvPr>
            <p:ph type="title"/>
          </p:nvPr>
        </p:nvSpPr>
        <p:spPr>
          <a:xfrm>
            <a:off x="347300" y="599556"/>
            <a:ext cx="11349400" cy="375919"/>
          </a:xfrm>
        </p:spPr>
        <p:txBody>
          <a:bodyPr lIns="0" tIns="0" rIns="0" bIns="0"/>
          <a:lstStyle>
            <a:lvl1pPr>
              <a:lnSpc>
                <a:spcPct val="100000"/>
              </a:lnSpc>
              <a:defRPr sz="2300" b="1" i="0">
                <a:solidFill>
                  <a:srgbClr val="231F20"/>
                </a:solidFill>
                <a:latin typeface="Aptos" panose="020B0004020202020204" pitchFamily="34" charset="0"/>
                <a:cs typeface="Tahoma"/>
              </a:defRPr>
            </a:lvl1pPr>
          </a:lstStyle>
          <a:p>
            <a:endParaRPr/>
          </a:p>
        </p:txBody>
      </p:sp>
      <p:sp>
        <p:nvSpPr>
          <p:cNvPr id="34" name="Holder 3">
            <a:extLst>
              <a:ext uri="{FF2B5EF4-FFF2-40B4-BE49-F238E27FC236}">
                <a16:creationId xmlns:a16="http://schemas.microsoft.com/office/drawing/2014/main" id="{CEF46292-9AC2-FAE1-4577-A734379C5EE1}"/>
              </a:ext>
            </a:extLst>
          </p:cNvPr>
          <p:cNvSpPr>
            <a:spLocks noGrp="1"/>
          </p:cNvSpPr>
          <p:nvPr>
            <p:ph type="body" idx="1"/>
          </p:nvPr>
        </p:nvSpPr>
        <p:spPr>
          <a:xfrm>
            <a:off x="347300" y="1426137"/>
            <a:ext cx="5538470" cy="5026357"/>
          </a:xfrm>
        </p:spPr>
        <p:txBody>
          <a:bodyPr lIns="0" tIns="0" rIns="0" bIns="0"/>
          <a:lstStyle>
            <a:lvl1pPr marL="0" indent="0">
              <a:buNone/>
              <a:defRPr sz="1200" b="0" i="0">
                <a:solidFill>
                  <a:srgbClr val="231F20"/>
                </a:solidFill>
                <a:latin typeface="Aptos" panose="020B0004020202020204" pitchFamily="34" charset="0"/>
                <a:cs typeface="Aptos" panose="020B0004020202020204" pitchFamily="34" charset="0"/>
              </a:defRPr>
            </a:lvl1pPr>
          </a:lstStyle>
          <a:p>
            <a:endParaRPr/>
          </a:p>
        </p:txBody>
      </p:sp>
      <p:sp>
        <p:nvSpPr>
          <p:cNvPr id="3" name="Picture Placeholder 2">
            <a:extLst>
              <a:ext uri="{FF2B5EF4-FFF2-40B4-BE49-F238E27FC236}">
                <a16:creationId xmlns:a16="http://schemas.microsoft.com/office/drawing/2014/main" id="{DC9507C4-83E3-C428-29C4-6F90063025CE}"/>
              </a:ext>
            </a:extLst>
          </p:cNvPr>
          <p:cNvSpPr>
            <a:spLocks noGrp="1"/>
          </p:cNvSpPr>
          <p:nvPr>
            <p:ph type="pic" sz="quarter" idx="10"/>
          </p:nvPr>
        </p:nvSpPr>
        <p:spPr>
          <a:xfrm>
            <a:off x="6200775" y="1425575"/>
            <a:ext cx="5495925" cy="3895725"/>
          </a:xfrm>
        </p:spPr>
        <p:txBody>
          <a:bodyPr/>
          <a:lstStyle>
            <a:lvl1pPr marL="0" indent="0">
              <a:buNone/>
              <a:defRPr/>
            </a:lvl1pPr>
          </a:lstStyle>
          <a:p>
            <a:endParaRPr lang="en-AU"/>
          </a:p>
        </p:txBody>
      </p:sp>
    </p:spTree>
    <p:extLst>
      <p:ext uri="{BB962C8B-B14F-4D97-AF65-F5344CB8AC3E}">
        <p14:creationId xmlns:p14="http://schemas.microsoft.com/office/powerpoint/2010/main" val="26227912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60507" y="912961"/>
            <a:ext cx="11252068" cy="697413"/>
          </a:xfrm>
        </p:spPr>
        <p:txBody>
          <a:bodyPr/>
          <a:lstStyle>
            <a:lvl1pPr>
              <a:defRPr sz="3000">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79425" y="1901697"/>
            <a:ext cx="11233150" cy="3603622"/>
          </a:xfrm>
        </p:spPr>
        <p:txBody>
          <a:bodyPr numCol="2" spcCol="18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500">
                <a:latin typeface="+mn-lt"/>
              </a:defRPr>
            </a:lvl1pPr>
            <a:lvl2pPr marL="357188" indent="-357188">
              <a:buClr>
                <a:schemeClr val="tx1"/>
              </a:buClr>
              <a:tabLst/>
              <a:defRPr sz="1500">
                <a:latin typeface="+mn-lt"/>
              </a:defRPr>
            </a:lvl2pPr>
            <a:lvl3pPr marL="715963" indent="-358775">
              <a:buClr>
                <a:schemeClr val="tx1"/>
              </a:buClr>
              <a:tabLst/>
              <a:defRPr sz="1500">
                <a:latin typeface="+mn-lt"/>
              </a:defRPr>
            </a:lvl3pPr>
            <a:lvl4pPr marL="1068388" indent="-352425">
              <a:buClr>
                <a:schemeClr val="tx1"/>
              </a:buClr>
              <a:tabLst/>
              <a:defRPr sz="1500">
                <a:latin typeface="+mn-lt"/>
              </a:defRPr>
            </a:lvl4pPr>
            <a:lvl5pPr marL="1427163" indent="-358775">
              <a:buClr>
                <a:schemeClr val="tx1"/>
              </a:buClr>
              <a:tabLst/>
              <a:defRPr sz="15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5" name="Text Placeholder 4">
            <a:extLst>
              <a:ext uri="{FF2B5EF4-FFF2-40B4-BE49-F238E27FC236}">
                <a16:creationId xmlns:a16="http://schemas.microsoft.com/office/drawing/2014/main" id="{E34CDC96-7D6F-415B-AE30-BBD7A587FA80}"/>
              </a:ext>
            </a:extLst>
          </p:cNvPr>
          <p:cNvSpPr>
            <a:spLocks noGrp="1"/>
          </p:cNvSpPr>
          <p:nvPr>
            <p:ph type="body" sz="quarter" idx="10" hasCustomPrompt="1"/>
          </p:nvPr>
        </p:nvSpPr>
        <p:spPr>
          <a:xfrm>
            <a:off x="479425" y="475959"/>
            <a:ext cx="5811807" cy="216250"/>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3DD215FB-B10D-4505-8C30-624F960FC4EB}"/>
              </a:ext>
            </a:extLst>
          </p:cNvPr>
          <p:cNvSpPr>
            <a:spLocks noGrp="1"/>
          </p:cNvSpPr>
          <p:nvPr>
            <p:ph type="body" sz="quarter" idx="11" hasCustomPrompt="1"/>
          </p:nvPr>
        </p:nvSpPr>
        <p:spPr>
          <a:xfrm>
            <a:off x="2072975" y="6492874"/>
            <a:ext cx="5511800" cy="148919"/>
          </a:xfrm>
        </p:spPr>
        <p:txBody>
          <a:bodyPr/>
          <a:lstStyle>
            <a:lvl1pPr>
              <a:defRPr sz="1000"/>
            </a:lvl1pPr>
          </a:lstStyle>
          <a:p>
            <a:pPr lvl="0"/>
            <a:r>
              <a:rPr lang="en-US"/>
              <a:t>Add Presentation Title</a:t>
            </a:r>
            <a:endParaRPr lang="en-AU"/>
          </a:p>
        </p:txBody>
      </p:sp>
      <p:pic>
        <p:nvPicPr>
          <p:cNvPr id="4" name="Picture 3" descr="A hand with a peace sign&#10;&#10;Description automatically generated">
            <a:extLst>
              <a:ext uri="{FF2B5EF4-FFF2-40B4-BE49-F238E27FC236}">
                <a16:creationId xmlns:a16="http://schemas.microsoft.com/office/drawing/2014/main" id="{C20660A3-BAA6-C8D6-E7F5-A1A929C37F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2910102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ullOut Statement">
    <p:bg>
      <p:bgPr>
        <a:solidFill>
          <a:schemeClr val="accent5"/>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655C8A-4F08-F94B-AFB2-14326D7891A7}"/>
              </a:ext>
            </a:extLst>
          </p:cNvPr>
          <p:cNvSpPr>
            <a:spLocks noGrp="1"/>
          </p:cNvSpPr>
          <p:nvPr>
            <p:ph type="title"/>
          </p:nvPr>
        </p:nvSpPr>
        <p:spPr>
          <a:xfrm>
            <a:off x="479425" y="2223401"/>
            <a:ext cx="4035819" cy="354047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en-AU" sz="3400" smtClean="0">
                <a:solidFill>
                  <a:schemeClr val="accent2"/>
                </a:solidFill>
                <a:effectLst/>
                <a:latin typeface="+mj-lt"/>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t>Click to edit Master title style</a:t>
            </a:r>
            <a:endParaRPr lang="en-US"/>
          </a:p>
        </p:txBody>
      </p:sp>
      <p:pic>
        <p:nvPicPr>
          <p:cNvPr id="12" name="Picture 11">
            <a:extLst>
              <a:ext uri="{FF2B5EF4-FFF2-40B4-BE49-F238E27FC236}">
                <a16:creationId xmlns:a16="http://schemas.microsoft.com/office/drawing/2014/main" id="{F6E43617-F2CD-D74A-9704-A37CFF7CBC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64984" y="0"/>
            <a:ext cx="3327016" cy="2532262"/>
          </a:xfrm>
          <a:prstGeom prst="rect">
            <a:avLst/>
          </a:prstGeom>
        </p:spPr>
      </p:pic>
      <p:sp>
        <p:nvSpPr>
          <p:cNvPr id="11" name="TextBox 10">
            <a:extLst>
              <a:ext uri="{FF2B5EF4-FFF2-40B4-BE49-F238E27FC236}">
                <a16:creationId xmlns:a16="http://schemas.microsoft.com/office/drawing/2014/main" id="{06651FE1-E1A7-2847-AB58-C0CFEBE83DFA}"/>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3" name="Text Placeholder 2">
            <a:extLst>
              <a:ext uri="{FF2B5EF4-FFF2-40B4-BE49-F238E27FC236}">
                <a16:creationId xmlns:a16="http://schemas.microsoft.com/office/drawing/2014/main" id="{2C43A8F3-648A-41BF-9CB8-0A5908F3CCA8}"/>
              </a:ext>
            </a:extLst>
          </p:cNvPr>
          <p:cNvSpPr>
            <a:spLocks noGrp="1"/>
          </p:cNvSpPr>
          <p:nvPr>
            <p:ph type="body" sz="quarter" idx="10" hasCustomPrompt="1"/>
          </p:nvPr>
        </p:nvSpPr>
        <p:spPr>
          <a:xfrm>
            <a:off x="2072975" y="6477020"/>
            <a:ext cx="5589588" cy="164774"/>
          </a:xfrm>
        </p:spPr>
        <p:txBody>
          <a:bodyPr/>
          <a:lstStyle>
            <a:lvl1pPr>
              <a:defRPr sz="1000"/>
            </a:lvl1pPr>
          </a:lstStyle>
          <a:p>
            <a:pPr lvl="0"/>
            <a:r>
              <a:rPr lang="en-US"/>
              <a:t>Add Presentation Title</a:t>
            </a:r>
            <a:endParaRPr lang="en-AU"/>
          </a:p>
        </p:txBody>
      </p:sp>
      <p:pic>
        <p:nvPicPr>
          <p:cNvPr id="4" name="Picture 3" descr="A hand with a peace sign&#10;&#10;Description automatically generated">
            <a:extLst>
              <a:ext uri="{FF2B5EF4-FFF2-40B4-BE49-F238E27FC236}">
                <a16:creationId xmlns:a16="http://schemas.microsoft.com/office/drawing/2014/main" id="{45F687A1-FB50-A552-6488-E844EA2E7E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36626554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PullOut Statement">
    <p:bg>
      <p:bgPr>
        <a:solidFill>
          <a:schemeClr val="accent5"/>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655C8A-4F08-F94B-AFB2-14326D7891A7}"/>
              </a:ext>
            </a:extLst>
          </p:cNvPr>
          <p:cNvSpPr>
            <a:spLocks noGrp="1"/>
          </p:cNvSpPr>
          <p:nvPr>
            <p:ph type="title"/>
          </p:nvPr>
        </p:nvSpPr>
        <p:spPr>
          <a:xfrm>
            <a:off x="479425" y="2223401"/>
            <a:ext cx="4035819" cy="354047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en-AU" sz="3400" smtClean="0">
                <a:solidFill>
                  <a:schemeClr val="accent2"/>
                </a:solidFill>
                <a:effectLst/>
                <a:latin typeface="+mj-lt"/>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t>Click to edit Master title style</a:t>
            </a:r>
            <a:endParaRPr lang="en-US"/>
          </a:p>
        </p:txBody>
      </p:sp>
      <p:pic>
        <p:nvPicPr>
          <p:cNvPr id="12" name="Picture 11">
            <a:extLst>
              <a:ext uri="{FF2B5EF4-FFF2-40B4-BE49-F238E27FC236}">
                <a16:creationId xmlns:a16="http://schemas.microsoft.com/office/drawing/2014/main" id="{F6E43617-F2CD-D74A-9704-A37CFF7CBC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60222" y="0"/>
            <a:ext cx="3327016" cy="2532262"/>
          </a:xfrm>
          <a:prstGeom prst="rect">
            <a:avLst/>
          </a:prstGeom>
        </p:spPr>
      </p:pic>
      <p:sp>
        <p:nvSpPr>
          <p:cNvPr id="11" name="TextBox 10">
            <a:extLst>
              <a:ext uri="{FF2B5EF4-FFF2-40B4-BE49-F238E27FC236}">
                <a16:creationId xmlns:a16="http://schemas.microsoft.com/office/drawing/2014/main" id="{06651FE1-E1A7-2847-AB58-C0CFEBE83DFA}"/>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3" name="Text Placeholder 2">
            <a:extLst>
              <a:ext uri="{FF2B5EF4-FFF2-40B4-BE49-F238E27FC236}">
                <a16:creationId xmlns:a16="http://schemas.microsoft.com/office/drawing/2014/main" id="{B2F2F65E-1B7F-4AA2-8B2A-3FAFFF6ADBBC}"/>
              </a:ext>
            </a:extLst>
          </p:cNvPr>
          <p:cNvSpPr>
            <a:spLocks noGrp="1"/>
          </p:cNvSpPr>
          <p:nvPr>
            <p:ph type="body" sz="quarter" idx="10" hasCustomPrompt="1"/>
          </p:nvPr>
        </p:nvSpPr>
        <p:spPr>
          <a:xfrm>
            <a:off x="2072975" y="6504920"/>
            <a:ext cx="5410200" cy="136874"/>
          </a:xfrm>
        </p:spPr>
        <p:txBody>
          <a:bodyPr/>
          <a:lstStyle>
            <a:lvl1pPr>
              <a:defRPr sz="1000"/>
            </a:lvl1pPr>
          </a:lstStyle>
          <a:p>
            <a:pPr lvl="0"/>
            <a:r>
              <a:rPr lang="en-US"/>
              <a:t>Add Presentation Title</a:t>
            </a:r>
            <a:endParaRPr lang="en-AU"/>
          </a:p>
        </p:txBody>
      </p:sp>
      <p:pic>
        <p:nvPicPr>
          <p:cNvPr id="2" name="Picture 1" descr="A hand with a peace sign&#10;&#10;Description automatically generated">
            <a:extLst>
              <a:ext uri="{FF2B5EF4-FFF2-40B4-BE49-F238E27FC236}">
                <a16:creationId xmlns:a16="http://schemas.microsoft.com/office/drawing/2014/main" id="{CA413A62-7053-063A-A91A-F905BFD1E8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815980"/>
            <a:ext cx="1729688" cy="1042020"/>
          </a:xfrm>
          <a:prstGeom prst="rect">
            <a:avLst/>
          </a:prstGeom>
        </p:spPr>
      </p:pic>
    </p:spTree>
    <p:extLst>
      <p:ext uri="{BB962C8B-B14F-4D97-AF65-F5344CB8AC3E}">
        <p14:creationId xmlns:p14="http://schemas.microsoft.com/office/powerpoint/2010/main" val="17471036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3D3841F-EBA8-8C45-9F03-D9858B228E66}"/>
              </a:ext>
            </a:extLst>
          </p:cNvPr>
          <p:cNvSpPr>
            <a:spLocks noGrp="1"/>
          </p:cNvSpPr>
          <p:nvPr>
            <p:ph type="pic" sz="quarter" idx="10"/>
          </p:nvPr>
        </p:nvSpPr>
        <p:spPr>
          <a:xfrm>
            <a:off x="5854924" y="0"/>
            <a:ext cx="6337075" cy="6858000"/>
          </a:xfrm>
          <a:custGeom>
            <a:avLst/>
            <a:gdLst>
              <a:gd name="connsiteX0" fmla="*/ 434196 w 6337075"/>
              <a:gd name="connsiteY0" fmla="*/ 0 h 6858000"/>
              <a:gd name="connsiteX1" fmla="*/ 6337075 w 6337075"/>
              <a:gd name="connsiteY1" fmla="*/ 0 h 6858000"/>
              <a:gd name="connsiteX2" fmla="*/ 6337075 w 6337075"/>
              <a:gd name="connsiteY2" fmla="*/ 6858000 h 6858000"/>
              <a:gd name="connsiteX3" fmla="*/ 2541055 w 6337075"/>
              <a:gd name="connsiteY3" fmla="*/ 6858000 h 6858000"/>
              <a:gd name="connsiteX4" fmla="*/ 434196 w 633707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7075" h="6858000">
                <a:moveTo>
                  <a:pt x="434196" y="0"/>
                </a:moveTo>
                <a:lnTo>
                  <a:pt x="6337075" y="0"/>
                </a:lnTo>
                <a:lnTo>
                  <a:pt x="6337075" y="6858000"/>
                </a:lnTo>
                <a:lnTo>
                  <a:pt x="2541055" y="6858000"/>
                </a:lnTo>
                <a:cubicBezTo>
                  <a:pt x="666834" y="5326063"/>
                  <a:pt x="-750317" y="2277110"/>
                  <a:pt x="434196" y="0"/>
                </a:cubicBezTo>
                <a:close/>
              </a:path>
            </a:pathLst>
          </a:custGeom>
          <a:solidFill>
            <a:schemeClr val="accent5"/>
          </a:solidFill>
        </p:spPr>
        <p:txBody>
          <a:bodyPr wrap="square" anchor="ctr" anchorCtr="0">
            <a:noAutofit/>
          </a:bodyPr>
          <a:lstStyle>
            <a:lvl1pPr algn="ctr">
              <a:defRPr sz="1000">
                <a:latin typeface="+mn-lt"/>
              </a:defRPr>
            </a:lvl1pPr>
          </a:lstStyle>
          <a:p>
            <a:endParaRPr lang="en-US"/>
          </a:p>
        </p:txBody>
      </p:sp>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903004"/>
            <a:ext cx="4545199" cy="4351338"/>
          </a:xfrm>
        </p:spPr>
        <p:txBody>
          <a:bodyPr/>
          <a:lstStyle>
            <a:lvl1pPr>
              <a:defRPr sz="1800">
                <a:latin typeface="+mn-lt"/>
              </a:defRPr>
            </a:lvl1pPr>
            <a:lvl2pPr marL="355600" indent="-355600">
              <a:buClr>
                <a:schemeClr val="tx1"/>
              </a:buClr>
              <a:tabLst/>
              <a:defRPr sz="1800">
                <a:latin typeface="+mn-lt"/>
              </a:defRPr>
            </a:lvl2pPr>
            <a:lvl3pPr marL="712788" indent="-357188">
              <a:buClr>
                <a:schemeClr val="tx1"/>
              </a:buClr>
              <a:tabLst/>
              <a:defRPr sz="1800">
                <a:latin typeface="+mn-lt"/>
              </a:defRPr>
            </a:lvl3pPr>
            <a:lvl4pPr marL="1069975" indent="-357188">
              <a:buClr>
                <a:schemeClr val="tx1"/>
              </a:buClr>
              <a:tabLst/>
              <a:defRPr sz="1800">
                <a:latin typeface="+mn-lt"/>
              </a:defRPr>
            </a:lvl4pPr>
            <a:lvl5pPr marL="1427163" indent="-357188">
              <a:buClr>
                <a:schemeClr val="tx1"/>
              </a:buClr>
              <a:tabLst/>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17">
            <a:extLst>
              <a:ext uri="{FF2B5EF4-FFF2-40B4-BE49-F238E27FC236}">
                <a16:creationId xmlns:a16="http://schemas.microsoft.com/office/drawing/2014/main" id="{420B2F62-AFAA-4241-925A-BDD9CA632A25}"/>
              </a:ext>
            </a:extLst>
          </p:cNvPr>
          <p:cNvSpPr>
            <a:spLocks noGrp="1"/>
          </p:cNvSpPr>
          <p:nvPr>
            <p:ph type="body" sz="quarter" idx="11" hasCustomPrompt="1"/>
          </p:nvPr>
        </p:nvSpPr>
        <p:spPr>
          <a:xfrm>
            <a:off x="8863716" y="2935536"/>
            <a:ext cx="3328283" cy="3921075"/>
          </a:xfrm>
          <a:blipFill>
            <a:blip r:embed="rId2" cstate="screen">
              <a:extLst>
                <a:ext uri="{28A0092B-C50C-407E-A947-70E740481C1C}">
                  <a14:useLocalDpi xmlns:a14="http://schemas.microsoft.com/office/drawing/2010/main"/>
                </a:ext>
              </a:extLst>
            </a:blip>
            <a:stretch>
              <a:fillRect/>
            </a:stretch>
          </a:blipFill>
        </p:spPr>
        <p:txBody>
          <a:bodyPr/>
          <a:lstStyle>
            <a:lvl1pPr>
              <a:defRPr>
                <a:latin typeface="+mn-lt"/>
              </a:defRPr>
            </a:lvl1pPr>
          </a:lstStyle>
          <a:p>
            <a:pPr lvl="0"/>
            <a:r>
              <a:rPr lang="en-US"/>
              <a:t> </a:t>
            </a:r>
          </a:p>
        </p:txBody>
      </p:sp>
      <p:sp>
        <p:nvSpPr>
          <p:cNvPr id="5" name="Text Placeholder 4">
            <a:extLst>
              <a:ext uri="{FF2B5EF4-FFF2-40B4-BE49-F238E27FC236}">
                <a16:creationId xmlns:a16="http://schemas.microsoft.com/office/drawing/2014/main" id="{62D9CE88-9017-4BA5-90F7-A365A488EA37}"/>
              </a:ext>
            </a:extLst>
          </p:cNvPr>
          <p:cNvSpPr>
            <a:spLocks noGrp="1"/>
          </p:cNvSpPr>
          <p:nvPr>
            <p:ph type="body" sz="quarter" idx="12" hasCustomPrompt="1"/>
          </p:nvPr>
        </p:nvSpPr>
        <p:spPr>
          <a:xfrm>
            <a:off x="475359" y="481694"/>
            <a:ext cx="5153025" cy="210516"/>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D212DCDD-E4C9-4BD9-9DA3-1DD5537FE2F4}"/>
              </a:ext>
            </a:extLst>
          </p:cNvPr>
          <p:cNvSpPr>
            <a:spLocks noGrp="1"/>
          </p:cNvSpPr>
          <p:nvPr>
            <p:ph type="body" sz="quarter" idx="13" hasCustomPrompt="1"/>
          </p:nvPr>
        </p:nvSpPr>
        <p:spPr>
          <a:xfrm>
            <a:off x="2081521" y="6484328"/>
            <a:ext cx="4718050" cy="138663"/>
          </a:xfrm>
        </p:spPr>
        <p:txBody>
          <a:bodyPr/>
          <a:lstStyle>
            <a:lvl1pPr>
              <a:defRPr sz="1000"/>
            </a:lvl1pPr>
          </a:lstStyle>
          <a:p>
            <a:pPr lvl="0"/>
            <a:r>
              <a:rPr lang="en-US"/>
              <a:t>Add Presentation Title</a:t>
            </a:r>
            <a:endParaRPr lang="en-AU"/>
          </a:p>
        </p:txBody>
      </p:sp>
      <p:pic>
        <p:nvPicPr>
          <p:cNvPr id="4" name="Picture 3" descr="A hand with a peace sign&#10;&#10;Description automatically generated">
            <a:extLst>
              <a:ext uri="{FF2B5EF4-FFF2-40B4-BE49-F238E27FC236}">
                <a16:creationId xmlns:a16="http://schemas.microsoft.com/office/drawing/2014/main" id="{95A2A0FB-60E0-F7A9-572E-A84C4EF4E6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5735270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297B736-9847-FA46-87FC-DD02BA3303FA}"/>
              </a:ext>
            </a:extLst>
          </p:cNvPr>
          <p:cNvSpPr>
            <a:spLocks noGrp="1"/>
          </p:cNvSpPr>
          <p:nvPr>
            <p:ph type="pic" sz="quarter" idx="10"/>
          </p:nvPr>
        </p:nvSpPr>
        <p:spPr>
          <a:xfrm>
            <a:off x="0" y="0"/>
            <a:ext cx="7858125" cy="6858000"/>
          </a:xfrm>
          <a:solidFill>
            <a:schemeClr val="accent6"/>
          </a:solidFill>
        </p:spPr>
        <p:txBody>
          <a:bodyPr anchor="ctr" anchorCtr="0"/>
          <a:lstStyle>
            <a:lvl1pPr algn="ctr">
              <a:defRPr sz="1000">
                <a:latin typeface="+mn-lt"/>
              </a:defRPr>
            </a:lvl1pPr>
          </a:lstStyle>
          <a:p>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8289640" y="1903004"/>
            <a:ext cx="3422936" cy="4351338"/>
          </a:xfrm>
        </p:spPr>
        <p:txBody>
          <a:bodyPr/>
          <a:lstStyle>
            <a:lvl1pPr>
              <a:defRPr sz="1500">
                <a:latin typeface="+mn-lt"/>
              </a:defRPr>
            </a:lvl1pPr>
            <a:lvl2pPr marL="177800" indent="-177800">
              <a:buClr>
                <a:schemeClr val="tx1"/>
              </a:buClr>
              <a:tabLst/>
              <a:defRPr sz="1500">
                <a:latin typeface="+mn-lt"/>
              </a:defRPr>
            </a:lvl2pPr>
            <a:lvl3pPr marL="712788" indent="-357188">
              <a:buClr>
                <a:schemeClr val="tx1"/>
              </a:buClr>
              <a:tabLst/>
              <a:defRPr sz="1500">
                <a:latin typeface="+mn-lt"/>
              </a:defRPr>
            </a:lvl3pPr>
            <a:lvl4pPr marL="1069975" indent="-357188">
              <a:buClr>
                <a:schemeClr val="tx1"/>
              </a:buClr>
              <a:tabLst/>
              <a:defRPr sz="1500">
                <a:latin typeface="+mn-lt"/>
              </a:defRPr>
            </a:lvl4pPr>
            <a:lvl5pPr marL="1427163" indent="-357188">
              <a:buClr>
                <a:schemeClr val="tx1"/>
              </a:buClr>
              <a:tabLst/>
              <a:defRPr sz="15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2E8D4A14-4049-4D45-8E3F-9CDAA1AEDB8B}"/>
              </a:ext>
            </a:extLst>
          </p:cNvPr>
          <p:cNvSpPr txBox="1"/>
          <p:nvPr userDrawn="1"/>
        </p:nvSpPr>
        <p:spPr>
          <a:xfrm>
            <a:off x="8285243" y="6356656"/>
            <a:ext cx="344219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4" name="Text Placeholder 3">
            <a:extLst>
              <a:ext uri="{FF2B5EF4-FFF2-40B4-BE49-F238E27FC236}">
                <a16:creationId xmlns:a16="http://schemas.microsoft.com/office/drawing/2014/main" id="{5D2396EB-77A7-4F6D-8495-C3B62407D64B}"/>
              </a:ext>
            </a:extLst>
          </p:cNvPr>
          <p:cNvSpPr>
            <a:spLocks noGrp="1"/>
          </p:cNvSpPr>
          <p:nvPr>
            <p:ph type="body" sz="quarter" idx="11" hasCustomPrompt="1"/>
          </p:nvPr>
        </p:nvSpPr>
        <p:spPr>
          <a:xfrm>
            <a:off x="8289640" y="481576"/>
            <a:ext cx="3306762" cy="454025"/>
          </a:xfrm>
        </p:spPr>
        <p:txBody>
          <a:bodyPr/>
          <a:lstStyle>
            <a:lvl1pPr>
              <a:defRPr sz="1300"/>
            </a:lvl1pPr>
          </a:lstStyle>
          <a:p>
            <a:pPr lvl="0"/>
            <a:r>
              <a:rPr lang="en-US"/>
              <a:t>Section Title</a:t>
            </a:r>
            <a:endParaRPr lang="en-AU"/>
          </a:p>
        </p:txBody>
      </p:sp>
      <p:sp>
        <p:nvSpPr>
          <p:cNvPr id="6" name="Text Placeholder 5">
            <a:extLst>
              <a:ext uri="{FF2B5EF4-FFF2-40B4-BE49-F238E27FC236}">
                <a16:creationId xmlns:a16="http://schemas.microsoft.com/office/drawing/2014/main" id="{E348B6DA-B7A4-4AB3-B2D5-1605325FD596}"/>
              </a:ext>
            </a:extLst>
          </p:cNvPr>
          <p:cNvSpPr>
            <a:spLocks noGrp="1"/>
          </p:cNvSpPr>
          <p:nvPr>
            <p:ph type="body" sz="quarter" idx="12" hasCustomPrompt="1"/>
          </p:nvPr>
        </p:nvSpPr>
        <p:spPr>
          <a:xfrm>
            <a:off x="2072975" y="6478676"/>
            <a:ext cx="5028580" cy="163117"/>
          </a:xfrm>
        </p:spPr>
        <p:txBody>
          <a:bodyPr/>
          <a:lstStyle>
            <a:lvl1pPr>
              <a:defRPr sz="1000"/>
            </a:lvl1pPr>
          </a:lstStyle>
          <a:p>
            <a:pPr lvl="0"/>
            <a:r>
              <a:rPr lang="en-US"/>
              <a:t>Add Presentation Title</a:t>
            </a:r>
            <a:endParaRPr lang="en-AU"/>
          </a:p>
        </p:txBody>
      </p:sp>
      <p:pic>
        <p:nvPicPr>
          <p:cNvPr id="2" name="Picture 1" descr="A hand with a peace sign&#10;&#10;Description automatically generated">
            <a:extLst>
              <a:ext uri="{FF2B5EF4-FFF2-40B4-BE49-F238E27FC236}">
                <a16:creationId xmlns:a16="http://schemas.microsoft.com/office/drawing/2014/main" id="{D149573F-2D8D-0039-AC24-3B82CE912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2160203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rofile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tx1"/>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903004"/>
            <a:ext cx="5084901" cy="4351338"/>
          </a:xfrm>
        </p:spPr>
        <p:txBody>
          <a:bodyPr/>
          <a:lstStyle>
            <a:lvl1pPr>
              <a:defRPr sz="1800">
                <a:latin typeface="+mn-lt"/>
              </a:defRPr>
            </a:lvl1pPr>
            <a:lvl2pPr marL="355600" indent="-355600">
              <a:buClr>
                <a:schemeClr val="tx1"/>
              </a:buClr>
              <a:tabLst/>
              <a:defRPr sz="1800">
                <a:latin typeface="+mn-lt"/>
              </a:defRPr>
            </a:lvl2pPr>
            <a:lvl3pPr marL="712788" indent="-357188">
              <a:buClr>
                <a:schemeClr val="tx1"/>
              </a:buClr>
              <a:tabLst/>
              <a:defRPr sz="1800">
                <a:latin typeface="+mn-lt"/>
              </a:defRPr>
            </a:lvl3pPr>
            <a:lvl4pPr marL="1069975" indent="-357188">
              <a:buClr>
                <a:schemeClr val="tx1"/>
              </a:buClr>
              <a:tabLst/>
              <a:defRPr sz="1800">
                <a:latin typeface="+mn-lt"/>
              </a:defRPr>
            </a:lvl4pPr>
            <a:lvl5pPr marL="1427163" indent="-357188">
              <a:buClr>
                <a:schemeClr val="tx1"/>
              </a:buClr>
              <a:tabLst/>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3A1CB318-C696-A44D-9D8B-62A21C5E4C35}"/>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7" name="Picture Placeholder 6">
            <a:extLst>
              <a:ext uri="{FF2B5EF4-FFF2-40B4-BE49-F238E27FC236}">
                <a16:creationId xmlns:a16="http://schemas.microsoft.com/office/drawing/2014/main" id="{4BDB26F3-C585-CA44-8DC3-B8A8A2E7217B}"/>
              </a:ext>
            </a:extLst>
          </p:cNvPr>
          <p:cNvSpPr>
            <a:spLocks noGrp="1"/>
          </p:cNvSpPr>
          <p:nvPr>
            <p:ph type="pic" sz="quarter" idx="10"/>
          </p:nvPr>
        </p:nvSpPr>
        <p:spPr>
          <a:xfrm>
            <a:off x="6496745" y="844550"/>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4" name="Picture Placeholder 6">
            <a:extLst>
              <a:ext uri="{FF2B5EF4-FFF2-40B4-BE49-F238E27FC236}">
                <a16:creationId xmlns:a16="http://schemas.microsoft.com/office/drawing/2014/main" id="{663F83EF-EEC9-B94E-819E-E335CBD2ECB7}"/>
              </a:ext>
            </a:extLst>
          </p:cNvPr>
          <p:cNvSpPr>
            <a:spLocks noGrp="1"/>
          </p:cNvSpPr>
          <p:nvPr>
            <p:ph type="pic" sz="quarter" idx="11"/>
          </p:nvPr>
        </p:nvSpPr>
        <p:spPr>
          <a:xfrm>
            <a:off x="8438280" y="844550"/>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5" name="Picture Placeholder 6">
            <a:extLst>
              <a:ext uri="{FF2B5EF4-FFF2-40B4-BE49-F238E27FC236}">
                <a16:creationId xmlns:a16="http://schemas.microsoft.com/office/drawing/2014/main" id="{E8E1929A-A922-114F-89D2-C29C027E074D}"/>
              </a:ext>
            </a:extLst>
          </p:cNvPr>
          <p:cNvSpPr>
            <a:spLocks noGrp="1"/>
          </p:cNvSpPr>
          <p:nvPr>
            <p:ph type="pic" sz="quarter" idx="12"/>
          </p:nvPr>
        </p:nvSpPr>
        <p:spPr>
          <a:xfrm>
            <a:off x="10379815" y="844550"/>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6" name="Picture Placeholder 6">
            <a:extLst>
              <a:ext uri="{FF2B5EF4-FFF2-40B4-BE49-F238E27FC236}">
                <a16:creationId xmlns:a16="http://schemas.microsoft.com/office/drawing/2014/main" id="{A70D736A-1484-CC45-AF40-777AA1270E67}"/>
              </a:ext>
            </a:extLst>
          </p:cNvPr>
          <p:cNvSpPr>
            <a:spLocks noGrp="1"/>
          </p:cNvSpPr>
          <p:nvPr>
            <p:ph type="pic" sz="quarter" idx="13"/>
          </p:nvPr>
        </p:nvSpPr>
        <p:spPr>
          <a:xfrm>
            <a:off x="6496745" y="2823663"/>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9" name="Picture Placeholder 6">
            <a:extLst>
              <a:ext uri="{FF2B5EF4-FFF2-40B4-BE49-F238E27FC236}">
                <a16:creationId xmlns:a16="http://schemas.microsoft.com/office/drawing/2014/main" id="{1E971B6E-1458-4F4D-A049-E8C1CA35D976}"/>
              </a:ext>
            </a:extLst>
          </p:cNvPr>
          <p:cNvSpPr>
            <a:spLocks noGrp="1"/>
          </p:cNvSpPr>
          <p:nvPr>
            <p:ph type="pic" sz="quarter" idx="14"/>
          </p:nvPr>
        </p:nvSpPr>
        <p:spPr>
          <a:xfrm>
            <a:off x="8438280" y="2823663"/>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0" name="Picture Placeholder 6">
            <a:extLst>
              <a:ext uri="{FF2B5EF4-FFF2-40B4-BE49-F238E27FC236}">
                <a16:creationId xmlns:a16="http://schemas.microsoft.com/office/drawing/2014/main" id="{01E8BF42-2F6E-A64C-9947-8914B02B24EA}"/>
              </a:ext>
            </a:extLst>
          </p:cNvPr>
          <p:cNvSpPr>
            <a:spLocks noGrp="1"/>
          </p:cNvSpPr>
          <p:nvPr>
            <p:ph type="pic" sz="quarter" idx="15"/>
          </p:nvPr>
        </p:nvSpPr>
        <p:spPr>
          <a:xfrm>
            <a:off x="10379815" y="2823663"/>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1" name="Picture Placeholder 6">
            <a:extLst>
              <a:ext uri="{FF2B5EF4-FFF2-40B4-BE49-F238E27FC236}">
                <a16:creationId xmlns:a16="http://schemas.microsoft.com/office/drawing/2014/main" id="{3EE1DDD8-3467-6445-82AF-85B278DDA653}"/>
              </a:ext>
            </a:extLst>
          </p:cNvPr>
          <p:cNvSpPr>
            <a:spLocks noGrp="1"/>
          </p:cNvSpPr>
          <p:nvPr>
            <p:ph type="pic" sz="quarter" idx="16"/>
          </p:nvPr>
        </p:nvSpPr>
        <p:spPr>
          <a:xfrm>
            <a:off x="6496745" y="4790249"/>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2" name="Picture Placeholder 6">
            <a:extLst>
              <a:ext uri="{FF2B5EF4-FFF2-40B4-BE49-F238E27FC236}">
                <a16:creationId xmlns:a16="http://schemas.microsoft.com/office/drawing/2014/main" id="{846449DC-19E0-3F49-8373-9183E981B2DE}"/>
              </a:ext>
            </a:extLst>
          </p:cNvPr>
          <p:cNvSpPr>
            <a:spLocks noGrp="1"/>
          </p:cNvSpPr>
          <p:nvPr>
            <p:ph type="pic" sz="quarter" idx="17"/>
          </p:nvPr>
        </p:nvSpPr>
        <p:spPr>
          <a:xfrm>
            <a:off x="8438280" y="4790249"/>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3" name="Picture Placeholder 6">
            <a:extLst>
              <a:ext uri="{FF2B5EF4-FFF2-40B4-BE49-F238E27FC236}">
                <a16:creationId xmlns:a16="http://schemas.microsoft.com/office/drawing/2014/main" id="{0676D29E-3E5D-DC42-A8F3-71D6529DC029}"/>
              </a:ext>
            </a:extLst>
          </p:cNvPr>
          <p:cNvSpPr>
            <a:spLocks noGrp="1"/>
          </p:cNvSpPr>
          <p:nvPr>
            <p:ph type="pic" sz="quarter" idx="18"/>
          </p:nvPr>
        </p:nvSpPr>
        <p:spPr>
          <a:xfrm>
            <a:off x="10379815" y="4790249"/>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5" name="Text Placeholder 4">
            <a:extLst>
              <a:ext uri="{FF2B5EF4-FFF2-40B4-BE49-F238E27FC236}">
                <a16:creationId xmlns:a16="http://schemas.microsoft.com/office/drawing/2014/main" id="{F9E70CEE-40FF-4043-836B-CFFDCE3C519E}"/>
              </a:ext>
            </a:extLst>
          </p:cNvPr>
          <p:cNvSpPr>
            <a:spLocks noGrp="1"/>
          </p:cNvSpPr>
          <p:nvPr>
            <p:ph type="body" sz="quarter" idx="19" hasCustomPrompt="1"/>
          </p:nvPr>
        </p:nvSpPr>
        <p:spPr>
          <a:xfrm>
            <a:off x="479425" y="474928"/>
            <a:ext cx="5160799" cy="242920"/>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2FF6288F-8E94-4083-BA2A-041C3B5F2370}"/>
              </a:ext>
            </a:extLst>
          </p:cNvPr>
          <p:cNvSpPr>
            <a:spLocks noGrp="1"/>
          </p:cNvSpPr>
          <p:nvPr>
            <p:ph type="body" sz="quarter" idx="20" hasCustomPrompt="1"/>
          </p:nvPr>
        </p:nvSpPr>
        <p:spPr>
          <a:xfrm>
            <a:off x="2063743" y="6490042"/>
            <a:ext cx="4383087" cy="151752"/>
          </a:xfrm>
        </p:spPr>
        <p:txBody>
          <a:bodyPr/>
          <a:lstStyle>
            <a:lvl1pPr>
              <a:defRPr sz="1000"/>
            </a:lvl1pPr>
          </a:lstStyle>
          <a:p>
            <a:pPr lvl="0"/>
            <a:r>
              <a:rPr lang="en-US"/>
              <a:t>Add Presentation Title</a:t>
            </a:r>
            <a:endParaRPr lang="en-AU"/>
          </a:p>
        </p:txBody>
      </p:sp>
      <p:pic>
        <p:nvPicPr>
          <p:cNvPr id="4" name="Picture 3" descr="A hand with a peace sign&#10;&#10;Description automatically generated">
            <a:extLst>
              <a:ext uri="{FF2B5EF4-FFF2-40B4-BE49-F238E27FC236}">
                <a16:creationId xmlns:a16="http://schemas.microsoft.com/office/drawing/2014/main" id="{1E0DE7EA-6F9F-436A-4141-DF59530827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40902076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1"/>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882379"/>
            <a:ext cx="5182425" cy="3816746"/>
          </a:xfrm>
        </p:spPr>
        <p:txBody>
          <a:bodyPr/>
          <a:lstStyle>
            <a:lvl1pPr>
              <a:defRPr sz="1800">
                <a:latin typeface="+mn-lt"/>
              </a:defRPr>
            </a:lvl1pPr>
            <a:lvl2pPr>
              <a:buClr>
                <a:schemeClr val="accent1"/>
              </a:buClr>
              <a:defRPr sz="1800">
                <a:latin typeface="+mn-lt"/>
              </a:defRPr>
            </a:lvl2pPr>
            <a:lvl3pPr>
              <a:buClr>
                <a:schemeClr val="accent1"/>
              </a:buClr>
              <a:defRPr sz="1800">
                <a:latin typeface="+mn-lt"/>
              </a:defRPr>
            </a:lvl3pPr>
            <a:lvl4pPr>
              <a:buClr>
                <a:schemeClr val="accent1"/>
              </a:buClr>
              <a:defRPr sz="1800">
                <a:latin typeface="+mn-lt"/>
              </a:defRPr>
            </a:lvl4pPr>
            <a:lvl5pPr>
              <a:buClr>
                <a:schemeClr val="accent1"/>
              </a:buClr>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7" name="Chart Placeholder 6">
            <a:extLst>
              <a:ext uri="{FF2B5EF4-FFF2-40B4-BE49-F238E27FC236}">
                <a16:creationId xmlns:a16="http://schemas.microsoft.com/office/drawing/2014/main" id="{42AC7C51-B1AE-3D41-8F0A-33CE312027E8}"/>
              </a:ext>
            </a:extLst>
          </p:cNvPr>
          <p:cNvSpPr>
            <a:spLocks noGrp="1"/>
          </p:cNvSpPr>
          <p:nvPr>
            <p:ph type="chart" sz="quarter" idx="10"/>
          </p:nvPr>
        </p:nvSpPr>
        <p:spPr>
          <a:xfrm>
            <a:off x="6096000" y="1936750"/>
            <a:ext cx="5616575" cy="3762375"/>
          </a:xfrm>
        </p:spPr>
        <p:txBody>
          <a:bodyPr anchor="ctr" anchorCtr="0"/>
          <a:lstStyle>
            <a:lvl1pPr algn="ctr">
              <a:defRPr sz="1000">
                <a:latin typeface="+mn-lt"/>
              </a:defRPr>
            </a:lvl1pPr>
          </a:lstStyle>
          <a:p>
            <a:endParaRPr lang="en-US"/>
          </a:p>
        </p:txBody>
      </p:sp>
      <p:sp>
        <p:nvSpPr>
          <p:cNvPr id="5" name="Text Placeholder 4">
            <a:extLst>
              <a:ext uri="{FF2B5EF4-FFF2-40B4-BE49-F238E27FC236}">
                <a16:creationId xmlns:a16="http://schemas.microsoft.com/office/drawing/2014/main" id="{66AA281A-0568-4C7B-95C0-966C9FFBEBE6}"/>
              </a:ext>
            </a:extLst>
          </p:cNvPr>
          <p:cNvSpPr>
            <a:spLocks noGrp="1"/>
          </p:cNvSpPr>
          <p:nvPr>
            <p:ph type="body" sz="quarter" idx="11" hasCustomPrompt="1"/>
          </p:nvPr>
        </p:nvSpPr>
        <p:spPr>
          <a:xfrm>
            <a:off x="479424" y="474927"/>
            <a:ext cx="5616575" cy="166029"/>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D793ED6B-7A00-4A3D-9892-FAF8E4107646}"/>
              </a:ext>
            </a:extLst>
          </p:cNvPr>
          <p:cNvSpPr>
            <a:spLocks noGrp="1"/>
          </p:cNvSpPr>
          <p:nvPr>
            <p:ph type="body" sz="quarter" idx="12" hasCustomPrompt="1"/>
          </p:nvPr>
        </p:nvSpPr>
        <p:spPr>
          <a:xfrm>
            <a:off x="2072975" y="6485044"/>
            <a:ext cx="4934576" cy="156749"/>
          </a:xfrm>
        </p:spPr>
        <p:txBody>
          <a:bodyPr/>
          <a:lstStyle>
            <a:lvl1pPr>
              <a:defRPr sz="1000"/>
            </a:lvl1pPr>
          </a:lstStyle>
          <a:p>
            <a:pPr lvl="0"/>
            <a:r>
              <a:rPr lang="en-US"/>
              <a:t>Add Presentation Title</a:t>
            </a:r>
            <a:endParaRPr lang="en-AU"/>
          </a:p>
        </p:txBody>
      </p:sp>
      <p:pic>
        <p:nvPicPr>
          <p:cNvPr id="4" name="Picture 3" descr="A hand with a peace sign&#10;&#10;Description automatically generated">
            <a:extLst>
              <a:ext uri="{FF2B5EF4-FFF2-40B4-BE49-F238E27FC236}">
                <a16:creationId xmlns:a16="http://schemas.microsoft.com/office/drawing/2014/main" id="{F330471D-4AA0-0F59-02C0-4FC40DF018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1222453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882379"/>
            <a:ext cx="5182425" cy="3816746"/>
          </a:xfrm>
        </p:spPr>
        <p:txBody>
          <a:bodyPr/>
          <a:lstStyle>
            <a:lvl1pPr>
              <a:defRPr sz="1800">
                <a:latin typeface="+mn-lt"/>
              </a:defRPr>
            </a:lvl1pPr>
            <a:lvl2pPr>
              <a:buClr>
                <a:schemeClr val="accent2"/>
              </a:buClr>
              <a:defRPr sz="1800">
                <a:latin typeface="+mn-lt"/>
              </a:defRPr>
            </a:lvl2pPr>
            <a:lvl3pPr>
              <a:buClr>
                <a:schemeClr val="accent2"/>
              </a:buClr>
              <a:defRPr sz="1800">
                <a:latin typeface="+mn-lt"/>
              </a:defRPr>
            </a:lvl3pPr>
            <a:lvl4pPr>
              <a:buClr>
                <a:schemeClr val="accent2"/>
              </a:buClr>
              <a:defRPr sz="1800">
                <a:latin typeface="+mn-lt"/>
              </a:defRPr>
            </a:lvl4pPr>
            <a:lvl5pPr>
              <a:buClr>
                <a:schemeClr val="accent2"/>
              </a:buClr>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5" name="Picture Placeholder 4">
            <a:extLst>
              <a:ext uri="{FF2B5EF4-FFF2-40B4-BE49-F238E27FC236}">
                <a16:creationId xmlns:a16="http://schemas.microsoft.com/office/drawing/2014/main" id="{E2E8BDD4-DD57-B148-AB31-D3591831E4F0}"/>
              </a:ext>
            </a:extLst>
          </p:cNvPr>
          <p:cNvSpPr>
            <a:spLocks noGrp="1"/>
          </p:cNvSpPr>
          <p:nvPr>
            <p:ph type="pic" sz="quarter" idx="10"/>
          </p:nvPr>
        </p:nvSpPr>
        <p:spPr>
          <a:xfrm>
            <a:off x="6096000" y="1936750"/>
            <a:ext cx="5616575" cy="3762375"/>
          </a:xfrm>
        </p:spPr>
        <p:txBody>
          <a:bodyPr anchor="ctr" anchorCtr="0"/>
          <a:lstStyle>
            <a:lvl1pPr algn="ctr">
              <a:defRPr sz="1000">
                <a:latin typeface="+mn-lt"/>
              </a:defRPr>
            </a:lvl1pPr>
          </a:lstStyle>
          <a:p>
            <a:endParaRPr lang="en-US"/>
          </a:p>
        </p:txBody>
      </p:sp>
      <p:sp>
        <p:nvSpPr>
          <p:cNvPr id="6" name="Text Placeholder 5">
            <a:extLst>
              <a:ext uri="{FF2B5EF4-FFF2-40B4-BE49-F238E27FC236}">
                <a16:creationId xmlns:a16="http://schemas.microsoft.com/office/drawing/2014/main" id="{90117F81-6595-4D22-95FB-509CB4432343}"/>
              </a:ext>
            </a:extLst>
          </p:cNvPr>
          <p:cNvSpPr>
            <a:spLocks noGrp="1"/>
          </p:cNvSpPr>
          <p:nvPr>
            <p:ph type="body" sz="quarter" idx="11" hasCustomPrompt="1"/>
          </p:nvPr>
        </p:nvSpPr>
        <p:spPr>
          <a:xfrm>
            <a:off x="479424" y="474927"/>
            <a:ext cx="6075199" cy="227277"/>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577E3704-CB82-4940-BA2F-63F25A325935}"/>
              </a:ext>
            </a:extLst>
          </p:cNvPr>
          <p:cNvSpPr>
            <a:spLocks noGrp="1"/>
          </p:cNvSpPr>
          <p:nvPr>
            <p:ph type="body" sz="quarter" idx="12" hasCustomPrompt="1"/>
          </p:nvPr>
        </p:nvSpPr>
        <p:spPr>
          <a:xfrm>
            <a:off x="2072975" y="6488024"/>
            <a:ext cx="5051425" cy="153770"/>
          </a:xfrm>
        </p:spPr>
        <p:txBody>
          <a:bodyPr/>
          <a:lstStyle>
            <a:lvl1pPr>
              <a:defRPr sz="1000"/>
            </a:lvl1pPr>
          </a:lstStyle>
          <a:p>
            <a:pPr lvl="0"/>
            <a:r>
              <a:rPr lang="en-US"/>
              <a:t>Add Presentation Title</a:t>
            </a:r>
            <a:endParaRPr lang="en-AU"/>
          </a:p>
        </p:txBody>
      </p:sp>
      <p:pic>
        <p:nvPicPr>
          <p:cNvPr id="4" name="Picture 3" descr="A hand with a peace sign&#10;&#10;Description automatically generated">
            <a:extLst>
              <a:ext uri="{FF2B5EF4-FFF2-40B4-BE49-F238E27FC236}">
                <a16:creationId xmlns:a16="http://schemas.microsoft.com/office/drawing/2014/main" id="{117486EF-D0FD-624C-C434-76B7E49A80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2590509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Content and 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8" name="Text Placeholder 7">
            <a:extLst>
              <a:ext uri="{FF2B5EF4-FFF2-40B4-BE49-F238E27FC236}">
                <a16:creationId xmlns:a16="http://schemas.microsoft.com/office/drawing/2014/main" id="{8B90A7FD-EDC2-A64F-B19F-E7AB639D6C92}"/>
              </a:ext>
            </a:extLst>
          </p:cNvPr>
          <p:cNvSpPr>
            <a:spLocks noGrp="1"/>
          </p:cNvSpPr>
          <p:nvPr>
            <p:ph type="body" sz="quarter" idx="10"/>
          </p:nvPr>
        </p:nvSpPr>
        <p:spPr>
          <a:xfrm>
            <a:off x="667591"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4" name="Text Placeholder 7">
            <a:extLst>
              <a:ext uri="{FF2B5EF4-FFF2-40B4-BE49-F238E27FC236}">
                <a16:creationId xmlns:a16="http://schemas.microsoft.com/office/drawing/2014/main" id="{A39D1670-FE50-DA4D-8EC9-127097B1C4C1}"/>
              </a:ext>
            </a:extLst>
          </p:cNvPr>
          <p:cNvSpPr>
            <a:spLocks noGrp="1"/>
          </p:cNvSpPr>
          <p:nvPr>
            <p:ph type="body" sz="quarter" idx="11"/>
          </p:nvPr>
        </p:nvSpPr>
        <p:spPr>
          <a:xfrm>
            <a:off x="3501625"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5" name="Text Placeholder 7">
            <a:extLst>
              <a:ext uri="{FF2B5EF4-FFF2-40B4-BE49-F238E27FC236}">
                <a16:creationId xmlns:a16="http://schemas.microsoft.com/office/drawing/2014/main" id="{58862929-64DD-AE45-8C90-0F73B839D447}"/>
              </a:ext>
            </a:extLst>
          </p:cNvPr>
          <p:cNvSpPr>
            <a:spLocks noGrp="1"/>
          </p:cNvSpPr>
          <p:nvPr>
            <p:ph type="body" sz="quarter" idx="12"/>
          </p:nvPr>
        </p:nvSpPr>
        <p:spPr>
          <a:xfrm>
            <a:off x="6329604"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6" name="Text Placeholder 7">
            <a:extLst>
              <a:ext uri="{FF2B5EF4-FFF2-40B4-BE49-F238E27FC236}">
                <a16:creationId xmlns:a16="http://schemas.microsoft.com/office/drawing/2014/main" id="{073060A2-D732-014C-B6DE-D3B7D4CDAD4A}"/>
              </a:ext>
            </a:extLst>
          </p:cNvPr>
          <p:cNvSpPr>
            <a:spLocks noGrp="1"/>
          </p:cNvSpPr>
          <p:nvPr>
            <p:ph type="body" sz="quarter" idx="13"/>
          </p:nvPr>
        </p:nvSpPr>
        <p:spPr>
          <a:xfrm>
            <a:off x="9187861"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8" name="Picture Placeholder 17">
            <a:extLst>
              <a:ext uri="{FF2B5EF4-FFF2-40B4-BE49-F238E27FC236}">
                <a16:creationId xmlns:a16="http://schemas.microsoft.com/office/drawing/2014/main" id="{27A94A34-4390-E440-AF59-E64EF5BFEE3A}"/>
              </a:ext>
            </a:extLst>
          </p:cNvPr>
          <p:cNvSpPr>
            <a:spLocks noGrp="1"/>
          </p:cNvSpPr>
          <p:nvPr>
            <p:ph type="pic" sz="quarter" idx="14"/>
          </p:nvPr>
        </p:nvSpPr>
        <p:spPr>
          <a:xfrm>
            <a:off x="668338" y="1936750"/>
            <a:ext cx="2352675" cy="1492250"/>
          </a:xfrm>
        </p:spPr>
        <p:txBody>
          <a:bodyPr anchor="ctr" anchorCtr="0"/>
          <a:lstStyle>
            <a:lvl1pPr algn="ctr">
              <a:defRPr sz="900"/>
            </a:lvl1pPr>
          </a:lstStyle>
          <a:p>
            <a:endParaRPr lang="en-US"/>
          </a:p>
        </p:txBody>
      </p:sp>
      <p:sp>
        <p:nvSpPr>
          <p:cNvPr id="19" name="Picture Placeholder 17">
            <a:extLst>
              <a:ext uri="{FF2B5EF4-FFF2-40B4-BE49-F238E27FC236}">
                <a16:creationId xmlns:a16="http://schemas.microsoft.com/office/drawing/2014/main" id="{C223C850-7FAA-A445-8BB4-022A8C747C07}"/>
              </a:ext>
            </a:extLst>
          </p:cNvPr>
          <p:cNvSpPr>
            <a:spLocks noGrp="1"/>
          </p:cNvSpPr>
          <p:nvPr>
            <p:ph type="pic" sz="quarter" idx="15"/>
          </p:nvPr>
        </p:nvSpPr>
        <p:spPr>
          <a:xfrm>
            <a:off x="3508428" y="1936750"/>
            <a:ext cx="2352675" cy="1492250"/>
          </a:xfrm>
        </p:spPr>
        <p:txBody>
          <a:bodyPr anchor="ctr" anchorCtr="0"/>
          <a:lstStyle>
            <a:lvl1pPr algn="ctr">
              <a:defRPr sz="900"/>
            </a:lvl1pPr>
          </a:lstStyle>
          <a:p>
            <a:endParaRPr lang="en-US"/>
          </a:p>
        </p:txBody>
      </p:sp>
      <p:sp>
        <p:nvSpPr>
          <p:cNvPr id="20" name="Picture Placeholder 17">
            <a:extLst>
              <a:ext uri="{FF2B5EF4-FFF2-40B4-BE49-F238E27FC236}">
                <a16:creationId xmlns:a16="http://schemas.microsoft.com/office/drawing/2014/main" id="{7F510E44-74A4-514B-BC24-56489CFDC391}"/>
              </a:ext>
            </a:extLst>
          </p:cNvPr>
          <p:cNvSpPr>
            <a:spLocks noGrp="1"/>
          </p:cNvSpPr>
          <p:nvPr>
            <p:ph type="pic" sz="quarter" idx="16"/>
          </p:nvPr>
        </p:nvSpPr>
        <p:spPr>
          <a:xfrm>
            <a:off x="6348518" y="1936750"/>
            <a:ext cx="2352675" cy="1492250"/>
          </a:xfrm>
        </p:spPr>
        <p:txBody>
          <a:bodyPr anchor="ctr" anchorCtr="0"/>
          <a:lstStyle>
            <a:lvl1pPr algn="ctr">
              <a:defRPr sz="900"/>
            </a:lvl1pPr>
          </a:lstStyle>
          <a:p>
            <a:endParaRPr lang="en-US"/>
          </a:p>
        </p:txBody>
      </p:sp>
      <p:sp>
        <p:nvSpPr>
          <p:cNvPr id="21" name="Picture Placeholder 17">
            <a:extLst>
              <a:ext uri="{FF2B5EF4-FFF2-40B4-BE49-F238E27FC236}">
                <a16:creationId xmlns:a16="http://schemas.microsoft.com/office/drawing/2014/main" id="{3DF82FBA-60B7-5D44-B2EE-2FD2530E2BCC}"/>
              </a:ext>
            </a:extLst>
          </p:cNvPr>
          <p:cNvSpPr>
            <a:spLocks noGrp="1"/>
          </p:cNvSpPr>
          <p:nvPr>
            <p:ph type="pic" sz="quarter" idx="17"/>
          </p:nvPr>
        </p:nvSpPr>
        <p:spPr>
          <a:xfrm>
            <a:off x="9188608" y="1936750"/>
            <a:ext cx="2352675" cy="1492250"/>
          </a:xfrm>
        </p:spPr>
        <p:txBody>
          <a:bodyPr anchor="ctr" anchorCtr="0"/>
          <a:lstStyle>
            <a:lvl1pPr algn="ctr">
              <a:defRPr sz="900"/>
            </a:lvl1pPr>
          </a:lstStyle>
          <a:p>
            <a:endParaRPr lang="en-US"/>
          </a:p>
        </p:txBody>
      </p:sp>
      <p:sp>
        <p:nvSpPr>
          <p:cNvPr id="4" name="Text Placeholder 3">
            <a:extLst>
              <a:ext uri="{FF2B5EF4-FFF2-40B4-BE49-F238E27FC236}">
                <a16:creationId xmlns:a16="http://schemas.microsoft.com/office/drawing/2014/main" id="{5AA7518B-057E-462E-9C23-E144AC9CF248}"/>
              </a:ext>
            </a:extLst>
          </p:cNvPr>
          <p:cNvSpPr>
            <a:spLocks noGrp="1"/>
          </p:cNvSpPr>
          <p:nvPr>
            <p:ph type="body" sz="quarter" idx="18" hasCustomPrompt="1"/>
          </p:nvPr>
        </p:nvSpPr>
        <p:spPr>
          <a:xfrm>
            <a:off x="479425" y="474927"/>
            <a:ext cx="6315075" cy="240730"/>
          </a:xfrm>
        </p:spPr>
        <p:txBody>
          <a:bodyPr/>
          <a:lstStyle>
            <a:lvl1pPr>
              <a:defRPr sz="1300"/>
            </a:lvl1pPr>
          </a:lstStyle>
          <a:p>
            <a:pPr lvl="0"/>
            <a:r>
              <a:rPr lang="en-US"/>
              <a:t>Section Title</a:t>
            </a:r>
            <a:endParaRPr lang="en-AU"/>
          </a:p>
        </p:txBody>
      </p:sp>
      <p:sp>
        <p:nvSpPr>
          <p:cNvPr id="6" name="Text Placeholder 5">
            <a:extLst>
              <a:ext uri="{FF2B5EF4-FFF2-40B4-BE49-F238E27FC236}">
                <a16:creationId xmlns:a16="http://schemas.microsoft.com/office/drawing/2014/main" id="{7523B998-3905-46AF-B983-4B9053E42AC1}"/>
              </a:ext>
            </a:extLst>
          </p:cNvPr>
          <p:cNvSpPr>
            <a:spLocks noGrp="1"/>
          </p:cNvSpPr>
          <p:nvPr>
            <p:ph type="body" sz="quarter" idx="19" hasCustomPrompt="1"/>
          </p:nvPr>
        </p:nvSpPr>
        <p:spPr>
          <a:xfrm>
            <a:off x="2072975" y="6484328"/>
            <a:ext cx="4751388" cy="157465"/>
          </a:xfrm>
        </p:spPr>
        <p:txBody>
          <a:bodyPr/>
          <a:lstStyle>
            <a:lvl1pPr>
              <a:defRPr sz="1000"/>
            </a:lvl1pPr>
          </a:lstStyle>
          <a:p>
            <a:pPr lvl="0"/>
            <a:r>
              <a:rPr lang="en-US"/>
              <a:t>Add Presentation Title</a:t>
            </a:r>
            <a:endParaRPr lang="en-AU"/>
          </a:p>
        </p:txBody>
      </p:sp>
      <p:pic>
        <p:nvPicPr>
          <p:cNvPr id="3" name="Picture 2" descr="A hand with a peace sign&#10;&#10;Description automatically generated">
            <a:extLst>
              <a:ext uri="{FF2B5EF4-FFF2-40B4-BE49-F238E27FC236}">
                <a16:creationId xmlns:a16="http://schemas.microsoft.com/office/drawing/2014/main" id="{7520E4B9-1AD3-B880-2E2B-9C8B190C48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20834560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4" name="Table Placeholder 3">
            <a:extLst>
              <a:ext uri="{FF2B5EF4-FFF2-40B4-BE49-F238E27FC236}">
                <a16:creationId xmlns:a16="http://schemas.microsoft.com/office/drawing/2014/main" id="{79D58143-3698-6F47-9E3E-94C29A98D6B7}"/>
              </a:ext>
            </a:extLst>
          </p:cNvPr>
          <p:cNvSpPr>
            <a:spLocks noGrp="1"/>
          </p:cNvSpPr>
          <p:nvPr>
            <p:ph type="tbl" sz="quarter" idx="10"/>
          </p:nvPr>
        </p:nvSpPr>
        <p:spPr>
          <a:xfrm>
            <a:off x="479425" y="1936750"/>
            <a:ext cx="11233150" cy="4419600"/>
          </a:xfrm>
        </p:spPr>
        <p:txBody>
          <a:bodyPr anchor="ctr" anchorCtr="0"/>
          <a:lstStyle>
            <a:lvl1pPr algn="ctr">
              <a:defRPr sz="1000">
                <a:latin typeface="+mn-lt"/>
              </a:defRPr>
            </a:lvl1pPr>
          </a:lstStyle>
          <a:p>
            <a:endParaRPr lang="en-US"/>
          </a:p>
        </p:txBody>
      </p:sp>
      <p:sp>
        <p:nvSpPr>
          <p:cNvPr id="5" name="Text Placeholder 4">
            <a:extLst>
              <a:ext uri="{FF2B5EF4-FFF2-40B4-BE49-F238E27FC236}">
                <a16:creationId xmlns:a16="http://schemas.microsoft.com/office/drawing/2014/main" id="{815324EF-0823-4D1A-AB03-A567C7ECF860}"/>
              </a:ext>
            </a:extLst>
          </p:cNvPr>
          <p:cNvSpPr>
            <a:spLocks noGrp="1"/>
          </p:cNvSpPr>
          <p:nvPr>
            <p:ph type="body" sz="quarter" idx="11" hasCustomPrompt="1"/>
          </p:nvPr>
        </p:nvSpPr>
        <p:spPr>
          <a:xfrm>
            <a:off x="479424" y="476012"/>
            <a:ext cx="5616575" cy="295100"/>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34027213-76D1-43CF-8B8A-C58BEB20EDEF}"/>
              </a:ext>
            </a:extLst>
          </p:cNvPr>
          <p:cNvSpPr>
            <a:spLocks noGrp="1"/>
          </p:cNvSpPr>
          <p:nvPr>
            <p:ph type="body" sz="quarter" idx="12" hasCustomPrompt="1"/>
          </p:nvPr>
        </p:nvSpPr>
        <p:spPr>
          <a:xfrm>
            <a:off x="2072975" y="6480172"/>
            <a:ext cx="4187825" cy="161622"/>
          </a:xfrm>
        </p:spPr>
        <p:txBody>
          <a:bodyPr/>
          <a:lstStyle>
            <a:lvl1pPr>
              <a:defRPr sz="1000"/>
            </a:lvl1pPr>
          </a:lstStyle>
          <a:p>
            <a:pPr lvl="0"/>
            <a:r>
              <a:rPr lang="en-US"/>
              <a:t>Add Presentation Title</a:t>
            </a:r>
            <a:endParaRPr lang="en-AU"/>
          </a:p>
        </p:txBody>
      </p:sp>
      <p:pic>
        <p:nvPicPr>
          <p:cNvPr id="3" name="Picture 2" descr="A hand with a peace sign&#10;&#10;Description automatically generated">
            <a:extLst>
              <a:ext uri="{FF2B5EF4-FFF2-40B4-BE49-F238E27FC236}">
                <a16:creationId xmlns:a16="http://schemas.microsoft.com/office/drawing/2014/main" id="{DCA29544-BB29-F5E5-35AB-BD68AB848C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1042877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E3E3E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B6F8B4-A12E-4DCC-FA3A-D4C2F56038F2}"/>
              </a:ext>
            </a:extLst>
          </p:cNvPr>
          <p:cNvGrpSpPr/>
          <p:nvPr userDrawn="1"/>
        </p:nvGrpSpPr>
        <p:grpSpPr>
          <a:xfrm>
            <a:off x="6150031" y="3645029"/>
            <a:ext cx="4914724" cy="3213581"/>
            <a:chOff x="6150031" y="3645029"/>
            <a:chExt cx="4914724" cy="3213581"/>
          </a:xfrm>
        </p:grpSpPr>
        <p:sp>
          <p:nvSpPr>
            <p:cNvPr id="4" name="object 3">
              <a:extLst>
                <a:ext uri="{FF2B5EF4-FFF2-40B4-BE49-F238E27FC236}">
                  <a16:creationId xmlns:a16="http://schemas.microsoft.com/office/drawing/2014/main" id="{2E5ACDE9-32DB-33CC-78D0-F68E93296A8A}"/>
                </a:ext>
              </a:extLst>
            </p:cNvPr>
            <p:cNvSpPr/>
            <p:nvPr/>
          </p:nvSpPr>
          <p:spPr>
            <a:xfrm>
              <a:off x="7347872" y="3645029"/>
              <a:ext cx="488950" cy="488315"/>
            </a:xfrm>
            <a:custGeom>
              <a:avLst/>
              <a:gdLst/>
              <a:ahLst/>
              <a:cxnLst/>
              <a:rect l="l" t="t" r="r" b="b"/>
              <a:pathLst>
                <a:path w="488950" h="488314">
                  <a:moveTo>
                    <a:pt x="236511" y="0"/>
                  </a:moveTo>
                  <a:lnTo>
                    <a:pt x="191742" y="4363"/>
                  </a:lnTo>
                  <a:lnTo>
                    <a:pt x="123648" y="27626"/>
                  </a:lnTo>
                  <a:lnTo>
                    <a:pt x="84185" y="55120"/>
                  </a:lnTo>
                  <a:lnTo>
                    <a:pt x="51545" y="90152"/>
                  </a:lnTo>
                  <a:lnTo>
                    <a:pt x="26272" y="131015"/>
                  </a:lnTo>
                  <a:lnTo>
                    <a:pt x="8909" y="176001"/>
                  </a:lnTo>
                  <a:lnTo>
                    <a:pt x="0" y="223404"/>
                  </a:lnTo>
                  <a:lnTo>
                    <a:pt x="86" y="271517"/>
                  </a:lnTo>
                  <a:lnTo>
                    <a:pt x="9713" y="318633"/>
                  </a:lnTo>
                  <a:lnTo>
                    <a:pt x="30499" y="365879"/>
                  </a:lnTo>
                  <a:lnTo>
                    <a:pt x="59408" y="405924"/>
                  </a:lnTo>
                  <a:lnTo>
                    <a:pt x="95113" y="438418"/>
                  </a:lnTo>
                  <a:lnTo>
                    <a:pt x="136286" y="463012"/>
                  </a:lnTo>
                  <a:lnTo>
                    <a:pt x="181600" y="479355"/>
                  </a:lnTo>
                  <a:lnTo>
                    <a:pt x="229728" y="487099"/>
                  </a:lnTo>
                  <a:lnTo>
                    <a:pt x="251899" y="487687"/>
                  </a:lnTo>
                  <a:lnTo>
                    <a:pt x="274249" y="486440"/>
                  </a:lnTo>
                  <a:lnTo>
                    <a:pt x="319009" y="478323"/>
                  </a:lnTo>
                  <a:lnTo>
                    <a:pt x="364751" y="460072"/>
                  </a:lnTo>
                  <a:lnTo>
                    <a:pt x="404212" y="432573"/>
                  </a:lnTo>
                  <a:lnTo>
                    <a:pt x="436849" y="397535"/>
                  </a:lnTo>
                  <a:lnTo>
                    <a:pt x="462119" y="356667"/>
                  </a:lnTo>
                  <a:lnTo>
                    <a:pt x="462388" y="355970"/>
                  </a:lnTo>
                  <a:lnTo>
                    <a:pt x="250226" y="355970"/>
                  </a:lnTo>
                  <a:lnTo>
                    <a:pt x="238643" y="355667"/>
                  </a:lnTo>
                  <a:lnTo>
                    <a:pt x="173443" y="332668"/>
                  </a:lnTo>
                  <a:lnTo>
                    <a:pt x="135304" y="278857"/>
                  </a:lnTo>
                  <a:lnTo>
                    <a:pt x="131005" y="256243"/>
                  </a:lnTo>
                  <a:lnTo>
                    <a:pt x="131584" y="232159"/>
                  </a:lnTo>
                  <a:lnTo>
                    <a:pt x="146734" y="184852"/>
                  </a:lnTo>
                  <a:lnTo>
                    <a:pt x="182688" y="145625"/>
                  </a:lnTo>
                  <a:lnTo>
                    <a:pt x="226585" y="132394"/>
                  </a:lnTo>
                  <a:lnTo>
                    <a:pt x="238189" y="131724"/>
                  </a:lnTo>
                  <a:lnTo>
                    <a:pt x="462249" y="131724"/>
                  </a:lnTo>
                  <a:lnTo>
                    <a:pt x="457882" y="121795"/>
                  </a:lnTo>
                  <a:lnTo>
                    <a:pt x="428982" y="81753"/>
                  </a:lnTo>
                  <a:lnTo>
                    <a:pt x="393285" y="49262"/>
                  </a:lnTo>
                  <a:lnTo>
                    <a:pt x="352119" y="24671"/>
                  </a:lnTo>
                  <a:lnTo>
                    <a:pt x="306810" y="8330"/>
                  </a:lnTo>
                  <a:lnTo>
                    <a:pt x="258684" y="587"/>
                  </a:lnTo>
                  <a:lnTo>
                    <a:pt x="236511" y="0"/>
                  </a:lnTo>
                  <a:close/>
                </a:path>
                <a:path w="488950" h="488314">
                  <a:moveTo>
                    <a:pt x="462249" y="131724"/>
                  </a:moveTo>
                  <a:lnTo>
                    <a:pt x="238189" y="131724"/>
                  </a:lnTo>
                  <a:lnTo>
                    <a:pt x="249781" y="132020"/>
                  </a:lnTo>
                  <a:lnTo>
                    <a:pt x="285153" y="139202"/>
                  </a:lnTo>
                  <a:lnTo>
                    <a:pt x="314958" y="155010"/>
                  </a:lnTo>
                  <a:lnTo>
                    <a:pt x="337999" y="178518"/>
                  </a:lnTo>
                  <a:lnTo>
                    <a:pt x="353083" y="208804"/>
                  </a:lnTo>
                  <a:lnTo>
                    <a:pt x="357382" y="231428"/>
                  </a:lnTo>
                  <a:lnTo>
                    <a:pt x="356801" y="255521"/>
                  </a:lnTo>
                  <a:lnTo>
                    <a:pt x="341640" y="302847"/>
                  </a:lnTo>
                  <a:lnTo>
                    <a:pt x="305702" y="342079"/>
                  </a:lnTo>
                  <a:lnTo>
                    <a:pt x="261823" y="355303"/>
                  </a:lnTo>
                  <a:lnTo>
                    <a:pt x="250226" y="355970"/>
                  </a:lnTo>
                  <a:lnTo>
                    <a:pt x="462388" y="355970"/>
                  </a:lnTo>
                  <a:lnTo>
                    <a:pt x="479478" y="311675"/>
                  </a:lnTo>
                  <a:lnTo>
                    <a:pt x="488384" y="264268"/>
                  </a:lnTo>
                  <a:lnTo>
                    <a:pt x="488292" y="216154"/>
                  </a:lnTo>
                  <a:lnTo>
                    <a:pt x="478661" y="169040"/>
                  </a:lnTo>
                  <a:lnTo>
                    <a:pt x="462249" y="131724"/>
                  </a:lnTo>
                  <a:close/>
                </a:path>
              </a:pathLst>
            </a:custGeom>
            <a:solidFill>
              <a:srgbClr val="23A36D"/>
            </a:solidFill>
          </p:spPr>
          <p:txBody>
            <a:bodyPr wrap="square" lIns="0" tIns="0" rIns="0" bIns="0" rtlCol="0"/>
            <a:lstStyle/>
            <a:p>
              <a:endParaRPr/>
            </a:p>
          </p:txBody>
        </p:sp>
        <p:sp>
          <p:nvSpPr>
            <p:cNvPr id="7" name="object 4">
              <a:extLst>
                <a:ext uri="{FF2B5EF4-FFF2-40B4-BE49-F238E27FC236}">
                  <a16:creationId xmlns:a16="http://schemas.microsoft.com/office/drawing/2014/main" id="{63CE5900-7714-EC1E-B18E-1F9D0993143A}"/>
                </a:ext>
              </a:extLst>
            </p:cNvPr>
            <p:cNvSpPr/>
            <p:nvPr/>
          </p:nvSpPr>
          <p:spPr>
            <a:xfrm>
              <a:off x="9616955" y="5206162"/>
              <a:ext cx="1447800" cy="1445895"/>
            </a:xfrm>
            <a:custGeom>
              <a:avLst/>
              <a:gdLst/>
              <a:ahLst/>
              <a:cxnLst/>
              <a:rect l="l" t="t" r="r" b="b"/>
              <a:pathLst>
                <a:path w="1447800" h="1445895">
                  <a:moveTo>
                    <a:pt x="719324" y="0"/>
                  </a:moveTo>
                  <a:lnTo>
                    <a:pt x="671209" y="1433"/>
                  </a:lnTo>
                  <a:lnTo>
                    <a:pt x="622914" y="6060"/>
                  </a:lnTo>
                  <a:lnTo>
                    <a:pt x="574516" y="13961"/>
                  </a:lnTo>
                  <a:lnTo>
                    <a:pt x="526360" y="25160"/>
                  </a:lnTo>
                  <a:lnTo>
                    <a:pt x="481324" y="38923"/>
                  </a:lnTo>
                  <a:lnTo>
                    <a:pt x="437863" y="55561"/>
                  </a:lnTo>
                  <a:lnTo>
                    <a:pt x="396043" y="74938"/>
                  </a:lnTo>
                  <a:lnTo>
                    <a:pt x="355931" y="96918"/>
                  </a:lnTo>
                  <a:lnTo>
                    <a:pt x="317594" y="121368"/>
                  </a:lnTo>
                  <a:lnTo>
                    <a:pt x="281098" y="148150"/>
                  </a:lnTo>
                  <a:lnTo>
                    <a:pt x="246510" y="177129"/>
                  </a:lnTo>
                  <a:lnTo>
                    <a:pt x="213897" y="208171"/>
                  </a:lnTo>
                  <a:lnTo>
                    <a:pt x="183325" y="241139"/>
                  </a:lnTo>
                  <a:lnTo>
                    <a:pt x="154862" y="275898"/>
                  </a:lnTo>
                  <a:lnTo>
                    <a:pt x="128574" y="312313"/>
                  </a:lnTo>
                  <a:lnTo>
                    <a:pt x="104528" y="350248"/>
                  </a:lnTo>
                  <a:lnTo>
                    <a:pt x="82790" y="389567"/>
                  </a:lnTo>
                  <a:lnTo>
                    <a:pt x="63427" y="430136"/>
                  </a:lnTo>
                  <a:lnTo>
                    <a:pt x="46507" y="471819"/>
                  </a:lnTo>
                  <a:lnTo>
                    <a:pt x="32095" y="514480"/>
                  </a:lnTo>
                  <a:lnTo>
                    <a:pt x="20258" y="557984"/>
                  </a:lnTo>
                  <a:lnTo>
                    <a:pt x="11063" y="602195"/>
                  </a:lnTo>
                  <a:lnTo>
                    <a:pt x="4578" y="646978"/>
                  </a:lnTo>
                  <a:lnTo>
                    <a:pt x="867" y="692198"/>
                  </a:lnTo>
                  <a:lnTo>
                    <a:pt x="0" y="737719"/>
                  </a:lnTo>
                  <a:lnTo>
                    <a:pt x="2041" y="783406"/>
                  </a:lnTo>
                  <a:lnTo>
                    <a:pt x="7057" y="829122"/>
                  </a:lnTo>
                  <a:lnTo>
                    <a:pt x="15117" y="874733"/>
                  </a:lnTo>
                  <a:lnTo>
                    <a:pt x="26285" y="920104"/>
                  </a:lnTo>
                  <a:lnTo>
                    <a:pt x="41293" y="967125"/>
                  </a:lnTo>
                  <a:lnTo>
                    <a:pt x="59242" y="1012362"/>
                  </a:lnTo>
                  <a:lnTo>
                    <a:pt x="79993" y="1055747"/>
                  </a:lnTo>
                  <a:lnTo>
                    <a:pt x="103410" y="1097214"/>
                  </a:lnTo>
                  <a:lnTo>
                    <a:pt x="129352" y="1136696"/>
                  </a:lnTo>
                  <a:lnTo>
                    <a:pt x="157684" y="1174126"/>
                  </a:lnTo>
                  <a:lnTo>
                    <a:pt x="188266" y="1209437"/>
                  </a:lnTo>
                  <a:lnTo>
                    <a:pt x="220959" y="1242562"/>
                  </a:lnTo>
                  <a:lnTo>
                    <a:pt x="255628" y="1273436"/>
                  </a:lnTo>
                  <a:lnTo>
                    <a:pt x="292132" y="1301990"/>
                  </a:lnTo>
                  <a:lnTo>
                    <a:pt x="330334" y="1328158"/>
                  </a:lnTo>
                  <a:lnTo>
                    <a:pt x="370095" y="1351874"/>
                  </a:lnTo>
                  <a:lnTo>
                    <a:pt x="411279" y="1373070"/>
                  </a:lnTo>
                  <a:lnTo>
                    <a:pt x="453746" y="1391680"/>
                  </a:lnTo>
                  <a:lnTo>
                    <a:pt x="497358" y="1407637"/>
                  </a:lnTo>
                  <a:lnTo>
                    <a:pt x="541978" y="1420874"/>
                  </a:lnTo>
                  <a:lnTo>
                    <a:pt x="587467" y="1431324"/>
                  </a:lnTo>
                  <a:lnTo>
                    <a:pt x="633687" y="1438921"/>
                  </a:lnTo>
                  <a:lnTo>
                    <a:pt x="680500" y="1443598"/>
                  </a:lnTo>
                  <a:lnTo>
                    <a:pt x="728295" y="1445291"/>
                  </a:lnTo>
                  <a:lnTo>
                    <a:pt x="776411" y="1443863"/>
                  </a:lnTo>
                  <a:lnTo>
                    <a:pt x="824706" y="1439242"/>
                  </a:lnTo>
                  <a:lnTo>
                    <a:pt x="873039" y="1431359"/>
                  </a:lnTo>
                  <a:lnTo>
                    <a:pt x="921267" y="1420141"/>
                  </a:lnTo>
                  <a:lnTo>
                    <a:pt x="966298" y="1406376"/>
                  </a:lnTo>
                  <a:lnTo>
                    <a:pt x="1009755" y="1389737"/>
                  </a:lnTo>
                  <a:lnTo>
                    <a:pt x="1051572" y="1370359"/>
                  </a:lnTo>
                  <a:lnTo>
                    <a:pt x="1091680" y="1348377"/>
                  </a:lnTo>
                  <a:lnTo>
                    <a:pt x="1130014" y="1323926"/>
                  </a:lnTo>
                  <a:lnTo>
                    <a:pt x="1166508" y="1297143"/>
                  </a:lnTo>
                  <a:lnTo>
                    <a:pt x="1201093" y="1268162"/>
                  </a:lnTo>
                  <a:lnTo>
                    <a:pt x="1233704" y="1237119"/>
                  </a:lnTo>
                  <a:lnTo>
                    <a:pt x="1264273" y="1204150"/>
                  </a:lnTo>
                  <a:lnTo>
                    <a:pt x="1292735" y="1169390"/>
                  </a:lnTo>
                  <a:lnTo>
                    <a:pt x="1319021" y="1132975"/>
                  </a:lnTo>
                  <a:lnTo>
                    <a:pt x="1343066" y="1095039"/>
                  </a:lnTo>
                  <a:lnTo>
                    <a:pt x="1364803" y="1055719"/>
                  </a:lnTo>
                  <a:lnTo>
                    <a:pt x="1384164" y="1015150"/>
                  </a:lnTo>
                  <a:lnTo>
                    <a:pt x="1401084" y="973467"/>
                  </a:lnTo>
                  <a:lnTo>
                    <a:pt x="1415496" y="930807"/>
                  </a:lnTo>
                  <a:lnTo>
                    <a:pt x="1425838" y="892795"/>
                  </a:lnTo>
                  <a:lnTo>
                    <a:pt x="733124" y="892795"/>
                  </a:lnTo>
                  <a:lnTo>
                    <a:pt x="717914" y="892392"/>
                  </a:lnTo>
                  <a:lnTo>
                    <a:pt x="678961" y="885558"/>
                  </a:lnTo>
                  <a:lnTo>
                    <a:pt x="640497" y="870109"/>
                  </a:lnTo>
                  <a:lnTo>
                    <a:pt x="605523" y="845859"/>
                  </a:lnTo>
                  <a:lnTo>
                    <a:pt x="577035" y="812616"/>
                  </a:lnTo>
                  <a:lnTo>
                    <a:pt x="558034" y="770193"/>
                  </a:lnTo>
                  <a:lnTo>
                    <a:pt x="552630" y="737239"/>
                  </a:lnTo>
                  <a:lnTo>
                    <a:pt x="554281" y="702926"/>
                  </a:lnTo>
                  <a:lnTo>
                    <a:pt x="578036" y="634963"/>
                  </a:lnTo>
                  <a:lnTo>
                    <a:pt x="610086" y="593304"/>
                  </a:lnTo>
                  <a:lnTo>
                    <a:pt x="669464" y="558789"/>
                  </a:lnTo>
                  <a:lnTo>
                    <a:pt x="714521" y="552488"/>
                  </a:lnTo>
                  <a:lnTo>
                    <a:pt x="1428022" y="552488"/>
                  </a:lnTo>
                  <a:lnTo>
                    <a:pt x="1421304" y="525197"/>
                  </a:lnTo>
                  <a:lnTo>
                    <a:pt x="1406296" y="478175"/>
                  </a:lnTo>
                  <a:lnTo>
                    <a:pt x="1388347" y="432938"/>
                  </a:lnTo>
                  <a:lnTo>
                    <a:pt x="1367596" y="389552"/>
                  </a:lnTo>
                  <a:lnTo>
                    <a:pt x="1344181" y="348084"/>
                  </a:lnTo>
                  <a:lnTo>
                    <a:pt x="1318239" y="308601"/>
                  </a:lnTo>
                  <a:lnTo>
                    <a:pt x="1289908" y="271170"/>
                  </a:lnTo>
                  <a:lnTo>
                    <a:pt x="1259328" y="235857"/>
                  </a:lnTo>
                  <a:lnTo>
                    <a:pt x="1226635" y="202730"/>
                  </a:lnTo>
                  <a:lnTo>
                    <a:pt x="1191968" y="171855"/>
                  </a:lnTo>
                  <a:lnTo>
                    <a:pt x="1155466" y="143299"/>
                  </a:lnTo>
                  <a:lnTo>
                    <a:pt x="1117265" y="117130"/>
                  </a:lnTo>
                  <a:lnTo>
                    <a:pt x="1077505" y="93413"/>
                  </a:lnTo>
                  <a:lnTo>
                    <a:pt x="1036324" y="72216"/>
                  </a:lnTo>
                  <a:lnTo>
                    <a:pt x="993859" y="53605"/>
                  </a:lnTo>
                  <a:lnTo>
                    <a:pt x="950248" y="37648"/>
                  </a:lnTo>
                  <a:lnTo>
                    <a:pt x="905630" y="24411"/>
                  </a:lnTo>
                  <a:lnTo>
                    <a:pt x="860049" y="13946"/>
                  </a:lnTo>
                  <a:lnTo>
                    <a:pt x="813925" y="6366"/>
                  </a:lnTo>
                  <a:lnTo>
                    <a:pt x="767114" y="1691"/>
                  </a:lnTo>
                  <a:lnTo>
                    <a:pt x="719324" y="0"/>
                  </a:lnTo>
                  <a:close/>
                </a:path>
                <a:path w="1447800" h="1445895">
                  <a:moveTo>
                    <a:pt x="1428022" y="552488"/>
                  </a:moveTo>
                  <a:lnTo>
                    <a:pt x="714521" y="552488"/>
                  </a:lnTo>
                  <a:lnTo>
                    <a:pt x="729738" y="552896"/>
                  </a:lnTo>
                  <a:lnTo>
                    <a:pt x="768670" y="559732"/>
                  </a:lnTo>
                  <a:lnTo>
                    <a:pt x="807116" y="575185"/>
                  </a:lnTo>
                  <a:lnTo>
                    <a:pt x="842077" y="599443"/>
                  </a:lnTo>
                  <a:lnTo>
                    <a:pt x="870556" y="632697"/>
                  </a:lnTo>
                  <a:lnTo>
                    <a:pt x="889555" y="675133"/>
                  </a:lnTo>
                  <a:lnTo>
                    <a:pt x="894959" y="708071"/>
                  </a:lnTo>
                  <a:lnTo>
                    <a:pt x="893308" y="742375"/>
                  </a:lnTo>
                  <a:lnTo>
                    <a:pt x="869552" y="810350"/>
                  </a:lnTo>
                  <a:lnTo>
                    <a:pt x="837507" y="852010"/>
                  </a:lnTo>
                  <a:lnTo>
                    <a:pt x="778201" y="886525"/>
                  </a:lnTo>
                  <a:lnTo>
                    <a:pt x="733124" y="892795"/>
                  </a:lnTo>
                  <a:lnTo>
                    <a:pt x="1425838" y="892795"/>
                  </a:lnTo>
                  <a:lnTo>
                    <a:pt x="1436526" y="843093"/>
                  </a:lnTo>
                  <a:lnTo>
                    <a:pt x="1443012" y="798310"/>
                  </a:lnTo>
                  <a:lnTo>
                    <a:pt x="1446722" y="753092"/>
                  </a:lnTo>
                  <a:lnTo>
                    <a:pt x="1447589" y="707572"/>
                  </a:lnTo>
                  <a:lnTo>
                    <a:pt x="1445548" y="661888"/>
                  </a:lnTo>
                  <a:lnTo>
                    <a:pt x="1440531" y="616174"/>
                  </a:lnTo>
                  <a:lnTo>
                    <a:pt x="1432472" y="570565"/>
                  </a:lnTo>
                  <a:lnTo>
                    <a:pt x="1428022" y="552488"/>
                  </a:lnTo>
                  <a:close/>
                </a:path>
              </a:pathLst>
            </a:custGeom>
            <a:solidFill>
              <a:srgbClr val="CC732A"/>
            </a:solidFill>
          </p:spPr>
          <p:txBody>
            <a:bodyPr wrap="square" lIns="0" tIns="0" rIns="0" bIns="0" rtlCol="0"/>
            <a:lstStyle/>
            <a:p>
              <a:endParaRPr/>
            </a:p>
          </p:txBody>
        </p:sp>
        <p:grpSp>
          <p:nvGrpSpPr>
            <p:cNvPr id="9" name="object 5">
              <a:extLst>
                <a:ext uri="{FF2B5EF4-FFF2-40B4-BE49-F238E27FC236}">
                  <a16:creationId xmlns:a16="http://schemas.microsoft.com/office/drawing/2014/main" id="{DE89926F-2315-653F-5216-0E7D08507BF9}"/>
                </a:ext>
              </a:extLst>
            </p:cNvPr>
            <p:cNvGrpSpPr/>
            <p:nvPr/>
          </p:nvGrpSpPr>
          <p:grpSpPr>
            <a:xfrm>
              <a:off x="6150031" y="4192880"/>
              <a:ext cx="3385185" cy="2665730"/>
              <a:chOff x="6150031" y="4192880"/>
              <a:chExt cx="3385185" cy="2665730"/>
            </a:xfrm>
          </p:grpSpPr>
          <p:sp>
            <p:nvSpPr>
              <p:cNvPr id="10" name="object 6">
                <a:extLst>
                  <a:ext uri="{FF2B5EF4-FFF2-40B4-BE49-F238E27FC236}">
                    <a16:creationId xmlns:a16="http://schemas.microsoft.com/office/drawing/2014/main" id="{525B5F97-7025-0BF4-88E0-3A2B48A778DC}"/>
                  </a:ext>
                </a:extLst>
              </p:cNvPr>
              <p:cNvSpPr/>
              <p:nvPr/>
            </p:nvSpPr>
            <p:spPr>
              <a:xfrm>
                <a:off x="8032291" y="4328319"/>
                <a:ext cx="1503045" cy="1494155"/>
              </a:xfrm>
              <a:custGeom>
                <a:avLst/>
                <a:gdLst/>
                <a:ahLst/>
                <a:cxnLst/>
                <a:rect l="l" t="t" r="r" b="b"/>
                <a:pathLst>
                  <a:path w="1503045" h="1494154">
                    <a:moveTo>
                      <a:pt x="741339" y="0"/>
                    </a:moveTo>
                    <a:lnTo>
                      <a:pt x="686664" y="1700"/>
                    </a:lnTo>
                    <a:lnTo>
                      <a:pt x="631776" y="7034"/>
                    </a:lnTo>
                    <a:lnTo>
                      <a:pt x="576866" y="16053"/>
                    </a:lnTo>
                    <a:lnTo>
                      <a:pt x="522127" y="28806"/>
                    </a:lnTo>
                    <a:lnTo>
                      <a:pt x="477078" y="42672"/>
                    </a:lnTo>
                    <a:lnTo>
                      <a:pt x="433741" y="59561"/>
                    </a:lnTo>
                    <a:lnTo>
                      <a:pt x="392163" y="79320"/>
                    </a:lnTo>
                    <a:lnTo>
                      <a:pt x="352394" y="101798"/>
                    </a:lnTo>
                    <a:lnTo>
                      <a:pt x="314481" y="126843"/>
                    </a:lnTo>
                    <a:lnTo>
                      <a:pt x="278474" y="154301"/>
                    </a:lnTo>
                    <a:lnTo>
                      <a:pt x="244421" y="184021"/>
                    </a:lnTo>
                    <a:lnTo>
                      <a:pt x="212370" y="215850"/>
                    </a:lnTo>
                    <a:lnTo>
                      <a:pt x="182370" y="249636"/>
                    </a:lnTo>
                    <a:lnTo>
                      <a:pt x="154470" y="285228"/>
                    </a:lnTo>
                    <a:lnTo>
                      <a:pt x="128717" y="322471"/>
                    </a:lnTo>
                    <a:lnTo>
                      <a:pt x="105161" y="361215"/>
                    </a:lnTo>
                    <a:lnTo>
                      <a:pt x="83850" y="401307"/>
                    </a:lnTo>
                    <a:lnTo>
                      <a:pt x="64833" y="442594"/>
                    </a:lnTo>
                    <a:lnTo>
                      <a:pt x="48157" y="484925"/>
                    </a:lnTo>
                    <a:lnTo>
                      <a:pt x="33872" y="528147"/>
                    </a:lnTo>
                    <a:lnTo>
                      <a:pt x="22025" y="572108"/>
                    </a:lnTo>
                    <a:lnTo>
                      <a:pt x="12666" y="616655"/>
                    </a:lnTo>
                    <a:lnTo>
                      <a:pt x="5843" y="661636"/>
                    </a:lnTo>
                    <a:lnTo>
                      <a:pt x="1605" y="706899"/>
                    </a:lnTo>
                    <a:lnTo>
                      <a:pt x="0" y="752292"/>
                    </a:lnTo>
                    <a:lnTo>
                      <a:pt x="1076" y="797662"/>
                    </a:lnTo>
                    <a:lnTo>
                      <a:pt x="4882" y="842858"/>
                    </a:lnTo>
                    <a:lnTo>
                      <a:pt x="11466" y="887726"/>
                    </a:lnTo>
                    <a:lnTo>
                      <a:pt x="20878" y="932114"/>
                    </a:lnTo>
                    <a:lnTo>
                      <a:pt x="33165" y="975871"/>
                    </a:lnTo>
                    <a:lnTo>
                      <a:pt x="50329" y="1023880"/>
                    </a:lnTo>
                    <a:lnTo>
                      <a:pt x="70252" y="1069762"/>
                    </a:lnTo>
                    <a:lnTo>
                      <a:pt x="92805" y="1113485"/>
                    </a:lnTo>
                    <a:lnTo>
                      <a:pt x="117860" y="1155013"/>
                    </a:lnTo>
                    <a:lnTo>
                      <a:pt x="145289" y="1194315"/>
                    </a:lnTo>
                    <a:lnTo>
                      <a:pt x="174964" y="1231355"/>
                    </a:lnTo>
                    <a:lnTo>
                      <a:pt x="206756" y="1266101"/>
                    </a:lnTo>
                    <a:lnTo>
                      <a:pt x="240539" y="1298519"/>
                    </a:lnTo>
                    <a:lnTo>
                      <a:pt x="276185" y="1328574"/>
                    </a:lnTo>
                    <a:lnTo>
                      <a:pt x="313564" y="1356234"/>
                    </a:lnTo>
                    <a:lnTo>
                      <a:pt x="352549" y="1381464"/>
                    </a:lnTo>
                    <a:lnTo>
                      <a:pt x="393013" y="1404231"/>
                    </a:lnTo>
                    <a:lnTo>
                      <a:pt x="434827" y="1424502"/>
                    </a:lnTo>
                    <a:lnTo>
                      <a:pt x="477863" y="1442242"/>
                    </a:lnTo>
                    <a:lnTo>
                      <a:pt x="521994" y="1457418"/>
                    </a:lnTo>
                    <a:lnTo>
                      <a:pt x="567091" y="1469996"/>
                    </a:lnTo>
                    <a:lnTo>
                      <a:pt x="613026" y="1479943"/>
                    </a:lnTo>
                    <a:lnTo>
                      <a:pt x="659671" y="1487225"/>
                    </a:lnTo>
                    <a:lnTo>
                      <a:pt x="706900" y="1491808"/>
                    </a:lnTo>
                    <a:lnTo>
                      <a:pt x="761161" y="1493696"/>
                    </a:lnTo>
                    <a:lnTo>
                      <a:pt x="815828" y="1491996"/>
                    </a:lnTo>
                    <a:lnTo>
                      <a:pt x="870707" y="1486660"/>
                    </a:lnTo>
                    <a:lnTo>
                      <a:pt x="925605" y="1477639"/>
                    </a:lnTo>
                    <a:lnTo>
                      <a:pt x="980331" y="1464884"/>
                    </a:lnTo>
                    <a:lnTo>
                      <a:pt x="1025379" y="1451017"/>
                    </a:lnTo>
                    <a:lnTo>
                      <a:pt x="1068717" y="1434126"/>
                    </a:lnTo>
                    <a:lnTo>
                      <a:pt x="1110294" y="1414364"/>
                    </a:lnTo>
                    <a:lnTo>
                      <a:pt x="1150063" y="1391882"/>
                    </a:lnTo>
                    <a:lnTo>
                      <a:pt x="1187974" y="1366834"/>
                    </a:lnTo>
                    <a:lnTo>
                      <a:pt x="1223980" y="1339372"/>
                    </a:lnTo>
                    <a:lnTo>
                      <a:pt x="1258032" y="1309648"/>
                    </a:lnTo>
                    <a:lnTo>
                      <a:pt x="1290082" y="1277815"/>
                    </a:lnTo>
                    <a:lnTo>
                      <a:pt x="1320080" y="1244024"/>
                    </a:lnTo>
                    <a:lnTo>
                      <a:pt x="1347979" y="1208428"/>
                    </a:lnTo>
                    <a:lnTo>
                      <a:pt x="1349048" y="1206882"/>
                    </a:lnTo>
                    <a:lnTo>
                      <a:pt x="771414" y="1206882"/>
                    </a:lnTo>
                    <a:lnTo>
                      <a:pt x="726318" y="1205715"/>
                    </a:lnTo>
                    <a:lnTo>
                      <a:pt x="686347" y="1201385"/>
                    </a:lnTo>
                    <a:lnTo>
                      <a:pt x="645443" y="1193620"/>
                    </a:lnTo>
                    <a:lnTo>
                      <a:pt x="604157" y="1182248"/>
                    </a:lnTo>
                    <a:lnTo>
                      <a:pt x="563041" y="1167098"/>
                    </a:lnTo>
                    <a:lnTo>
                      <a:pt x="522648" y="1147999"/>
                    </a:lnTo>
                    <a:lnTo>
                      <a:pt x="483530" y="1124778"/>
                    </a:lnTo>
                    <a:lnTo>
                      <a:pt x="446240" y="1097265"/>
                    </a:lnTo>
                    <a:lnTo>
                      <a:pt x="411330" y="1065288"/>
                    </a:lnTo>
                    <a:lnTo>
                      <a:pt x="379351" y="1028675"/>
                    </a:lnTo>
                    <a:lnTo>
                      <a:pt x="350857" y="987255"/>
                    </a:lnTo>
                    <a:lnTo>
                      <a:pt x="326400" y="940857"/>
                    </a:lnTo>
                    <a:lnTo>
                      <a:pt x="306532" y="889308"/>
                    </a:lnTo>
                    <a:lnTo>
                      <a:pt x="294964" y="843819"/>
                    </a:lnTo>
                    <a:lnTo>
                      <a:pt x="288394" y="796706"/>
                    </a:lnTo>
                    <a:lnTo>
                      <a:pt x="286760" y="748507"/>
                    </a:lnTo>
                    <a:lnTo>
                      <a:pt x="289998" y="699762"/>
                    </a:lnTo>
                    <a:lnTo>
                      <a:pt x="298047" y="651010"/>
                    </a:lnTo>
                    <a:lnTo>
                      <a:pt x="310845" y="602791"/>
                    </a:lnTo>
                    <a:lnTo>
                      <a:pt x="328329" y="555645"/>
                    </a:lnTo>
                    <a:lnTo>
                      <a:pt x="350436" y="510111"/>
                    </a:lnTo>
                    <a:lnTo>
                      <a:pt x="389797" y="449519"/>
                    </a:lnTo>
                    <a:lnTo>
                      <a:pt x="418131" y="415792"/>
                    </a:lnTo>
                    <a:lnTo>
                      <a:pt x="452648" y="382508"/>
                    </a:lnTo>
                    <a:lnTo>
                      <a:pt x="493657" y="351711"/>
                    </a:lnTo>
                    <a:lnTo>
                      <a:pt x="541470" y="325449"/>
                    </a:lnTo>
                    <a:lnTo>
                      <a:pt x="596397" y="305768"/>
                    </a:lnTo>
                    <a:lnTo>
                      <a:pt x="641028" y="295714"/>
                    </a:lnTo>
                    <a:lnTo>
                      <a:pt x="685986" y="289390"/>
                    </a:lnTo>
                    <a:lnTo>
                      <a:pt x="731110" y="286807"/>
                    </a:lnTo>
                    <a:lnTo>
                      <a:pt x="1347138" y="286807"/>
                    </a:lnTo>
                    <a:lnTo>
                      <a:pt x="1327487" y="262279"/>
                    </a:lnTo>
                    <a:lnTo>
                      <a:pt x="1295698" y="227538"/>
                    </a:lnTo>
                    <a:lnTo>
                      <a:pt x="1261920" y="195125"/>
                    </a:lnTo>
                    <a:lnTo>
                      <a:pt x="1226279" y="165075"/>
                    </a:lnTo>
                    <a:lnTo>
                      <a:pt x="1188904" y="137419"/>
                    </a:lnTo>
                    <a:lnTo>
                      <a:pt x="1149923" y="112193"/>
                    </a:lnTo>
                    <a:lnTo>
                      <a:pt x="1109464" y="89431"/>
                    </a:lnTo>
                    <a:lnTo>
                      <a:pt x="1067655" y="69164"/>
                    </a:lnTo>
                    <a:lnTo>
                      <a:pt x="1024623" y="51428"/>
                    </a:lnTo>
                    <a:lnTo>
                      <a:pt x="980497" y="36256"/>
                    </a:lnTo>
                    <a:lnTo>
                      <a:pt x="935405" y="23682"/>
                    </a:lnTo>
                    <a:lnTo>
                      <a:pt x="889474" y="13739"/>
                    </a:lnTo>
                    <a:lnTo>
                      <a:pt x="842833" y="6461"/>
                    </a:lnTo>
                    <a:lnTo>
                      <a:pt x="795609" y="1882"/>
                    </a:lnTo>
                    <a:lnTo>
                      <a:pt x="741339" y="0"/>
                    </a:lnTo>
                    <a:close/>
                  </a:path>
                  <a:path w="1503045" h="1494154">
                    <a:moveTo>
                      <a:pt x="1347138" y="286807"/>
                    </a:moveTo>
                    <a:lnTo>
                      <a:pt x="731110" y="286807"/>
                    </a:lnTo>
                    <a:lnTo>
                      <a:pt x="776242" y="287975"/>
                    </a:lnTo>
                    <a:lnTo>
                      <a:pt x="816199" y="292305"/>
                    </a:lnTo>
                    <a:lnTo>
                      <a:pt x="857091" y="300069"/>
                    </a:lnTo>
                    <a:lnTo>
                      <a:pt x="898365" y="311438"/>
                    </a:lnTo>
                    <a:lnTo>
                      <a:pt x="939468" y="326584"/>
                    </a:lnTo>
                    <a:lnTo>
                      <a:pt x="979850" y="345679"/>
                    </a:lnTo>
                    <a:lnTo>
                      <a:pt x="1018956" y="368893"/>
                    </a:lnTo>
                    <a:lnTo>
                      <a:pt x="1056235" y="396399"/>
                    </a:lnTo>
                    <a:lnTo>
                      <a:pt x="1091136" y="428369"/>
                    </a:lnTo>
                    <a:lnTo>
                      <a:pt x="1123105" y="464972"/>
                    </a:lnTo>
                    <a:lnTo>
                      <a:pt x="1151590" y="506382"/>
                    </a:lnTo>
                    <a:lnTo>
                      <a:pt x="1176039" y="552770"/>
                    </a:lnTo>
                    <a:lnTo>
                      <a:pt x="1195900" y="604307"/>
                    </a:lnTo>
                    <a:lnTo>
                      <a:pt x="1207472" y="649801"/>
                    </a:lnTo>
                    <a:lnTo>
                      <a:pt x="1214043" y="696922"/>
                    </a:lnTo>
                    <a:lnTo>
                      <a:pt x="1215678" y="745131"/>
                    </a:lnTo>
                    <a:lnTo>
                      <a:pt x="1212437" y="793886"/>
                    </a:lnTo>
                    <a:lnTo>
                      <a:pt x="1204385" y="842649"/>
                    </a:lnTo>
                    <a:lnTo>
                      <a:pt x="1191584" y="890878"/>
                    </a:lnTo>
                    <a:lnTo>
                      <a:pt x="1174096" y="938035"/>
                    </a:lnTo>
                    <a:lnTo>
                      <a:pt x="1151984" y="983580"/>
                    </a:lnTo>
                    <a:lnTo>
                      <a:pt x="1112631" y="1044172"/>
                    </a:lnTo>
                    <a:lnTo>
                      <a:pt x="1084301" y="1077898"/>
                    </a:lnTo>
                    <a:lnTo>
                      <a:pt x="1049788" y="1111183"/>
                    </a:lnTo>
                    <a:lnTo>
                      <a:pt x="1008784" y="1141980"/>
                    </a:lnTo>
                    <a:lnTo>
                      <a:pt x="960978" y="1168242"/>
                    </a:lnTo>
                    <a:lnTo>
                      <a:pt x="906061" y="1187923"/>
                    </a:lnTo>
                    <a:lnTo>
                      <a:pt x="861444" y="1197972"/>
                    </a:lnTo>
                    <a:lnTo>
                      <a:pt x="816508" y="1204296"/>
                    </a:lnTo>
                    <a:lnTo>
                      <a:pt x="771414" y="1206882"/>
                    </a:lnTo>
                    <a:lnTo>
                      <a:pt x="1349048" y="1206882"/>
                    </a:lnTo>
                    <a:lnTo>
                      <a:pt x="1373731" y="1171180"/>
                    </a:lnTo>
                    <a:lnTo>
                      <a:pt x="1397285" y="1132431"/>
                    </a:lnTo>
                    <a:lnTo>
                      <a:pt x="1418595" y="1092335"/>
                    </a:lnTo>
                    <a:lnTo>
                      <a:pt x="1437611" y="1051042"/>
                    </a:lnTo>
                    <a:lnTo>
                      <a:pt x="1454285" y="1008707"/>
                    </a:lnTo>
                    <a:lnTo>
                      <a:pt x="1468569" y="965481"/>
                    </a:lnTo>
                    <a:lnTo>
                      <a:pt x="1480414" y="921516"/>
                    </a:lnTo>
                    <a:lnTo>
                      <a:pt x="1489772" y="876965"/>
                    </a:lnTo>
                    <a:lnTo>
                      <a:pt x="1496593" y="831980"/>
                    </a:lnTo>
                    <a:lnTo>
                      <a:pt x="1500831" y="786713"/>
                    </a:lnTo>
                    <a:lnTo>
                      <a:pt x="1502435" y="741317"/>
                    </a:lnTo>
                    <a:lnTo>
                      <a:pt x="1501358" y="695944"/>
                    </a:lnTo>
                    <a:lnTo>
                      <a:pt x="1497552" y="650747"/>
                    </a:lnTo>
                    <a:lnTo>
                      <a:pt x="1490967" y="605877"/>
                    </a:lnTo>
                    <a:lnTo>
                      <a:pt x="1481555" y="561488"/>
                    </a:lnTo>
                    <a:lnTo>
                      <a:pt x="1469268" y="517731"/>
                    </a:lnTo>
                    <a:lnTo>
                      <a:pt x="1452105" y="469728"/>
                    </a:lnTo>
                    <a:lnTo>
                      <a:pt x="1432185" y="423851"/>
                    </a:lnTo>
                    <a:lnTo>
                      <a:pt x="1409635" y="380134"/>
                    </a:lnTo>
                    <a:lnTo>
                      <a:pt x="1384583" y="338611"/>
                    </a:lnTo>
                    <a:lnTo>
                      <a:pt x="1357158" y="299314"/>
                    </a:lnTo>
                    <a:lnTo>
                      <a:pt x="1347138" y="286807"/>
                    </a:lnTo>
                    <a:close/>
                  </a:path>
                </a:pathLst>
              </a:custGeom>
              <a:solidFill>
                <a:srgbClr val="D1DEC7"/>
              </a:solidFill>
            </p:spPr>
            <p:txBody>
              <a:bodyPr wrap="square" lIns="0" tIns="0" rIns="0" bIns="0" rtlCol="0"/>
              <a:lstStyle/>
              <a:p>
                <a:endParaRPr/>
              </a:p>
            </p:txBody>
          </p:sp>
          <p:sp>
            <p:nvSpPr>
              <p:cNvPr id="11" name="object 7">
                <a:extLst>
                  <a:ext uri="{FF2B5EF4-FFF2-40B4-BE49-F238E27FC236}">
                    <a16:creationId xmlns:a16="http://schemas.microsoft.com/office/drawing/2014/main" id="{1B01E583-60B4-957E-E289-8498AFB460D2}"/>
                  </a:ext>
                </a:extLst>
              </p:cNvPr>
              <p:cNvSpPr/>
              <p:nvPr/>
            </p:nvSpPr>
            <p:spPr>
              <a:xfrm>
                <a:off x="6543152" y="5535476"/>
                <a:ext cx="1943735" cy="1322705"/>
              </a:xfrm>
              <a:custGeom>
                <a:avLst/>
                <a:gdLst/>
                <a:ahLst/>
                <a:cxnLst/>
                <a:rect l="l" t="t" r="r" b="b"/>
                <a:pathLst>
                  <a:path w="1943734" h="1322704">
                    <a:moveTo>
                      <a:pt x="979055" y="0"/>
                    </a:moveTo>
                    <a:lnTo>
                      <a:pt x="928664" y="141"/>
                    </a:lnTo>
                    <a:lnTo>
                      <a:pt x="878061" y="2663"/>
                    </a:lnTo>
                    <a:lnTo>
                      <a:pt x="827337" y="7590"/>
                    </a:lnTo>
                    <a:lnTo>
                      <a:pt x="776582" y="14945"/>
                    </a:lnTo>
                    <a:lnTo>
                      <a:pt x="725886" y="24753"/>
                    </a:lnTo>
                    <a:lnTo>
                      <a:pt x="675337" y="37038"/>
                    </a:lnTo>
                    <a:lnTo>
                      <a:pt x="630573" y="50397"/>
                    </a:lnTo>
                    <a:lnTo>
                      <a:pt x="587094" y="66071"/>
                    </a:lnTo>
                    <a:lnTo>
                      <a:pt x="544930" y="83970"/>
                    </a:lnTo>
                    <a:lnTo>
                      <a:pt x="504108" y="104007"/>
                    </a:lnTo>
                    <a:lnTo>
                      <a:pt x="464656" y="126094"/>
                    </a:lnTo>
                    <a:lnTo>
                      <a:pt x="426603" y="150143"/>
                    </a:lnTo>
                    <a:lnTo>
                      <a:pt x="389976" y="176065"/>
                    </a:lnTo>
                    <a:lnTo>
                      <a:pt x="354803" y="203773"/>
                    </a:lnTo>
                    <a:lnTo>
                      <a:pt x="321113" y="233178"/>
                    </a:lnTo>
                    <a:lnTo>
                      <a:pt x="288934" y="264192"/>
                    </a:lnTo>
                    <a:lnTo>
                      <a:pt x="258293" y="296728"/>
                    </a:lnTo>
                    <a:lnTo>
                      <a:pt x="229219" y="330696"/>
                    </a:lnTo>
                    <a:lnTo>
                      <a:pt x="201720" y="366037"/>
                    </a:lnTo>
                    <a:lnTo>
                      <a:pt x="175883" y="402580"/>
                    </a:lnTo>
                    <a:lnTo>
                      <a:pt x="151678" y="440320"/>
                    </a:lnTo>
                    <a:lnTo>
                      <a:pt x="129151" y="479140"/>
                    </a:lnTo>
                    <a:lnTo>
                      <a:pt x="108332" y="518952"/>
                    </a:lnTo>
                    <a:lnTo>
                      <a:pt x="89247" y="559669"/>
                    </a:lnTo>
                    <a:lnTo>
                      <a:pt x="71925" y="601203"/>
                    </a:lnTo>
                    <a:lnTo>
                      <a:pt x="56395" y="643465"/>
                    </a:lnTo>
                    <a:lnTo>
                      <a:pt x="42684" y="686367"/>
                    </a:lnTo>
                    <a:lnTo>
                      <a:pt x="30820" y="729821"/>
                    </a:lnTo>
                    <a:lnTo>
                      <a:pt x="20831" y="773739"/>
                    </a:lnTo>
                    <a:lnTo>
                      <a:pt x="12746" y="818033"/>
                    </a:lnTo>
                    <a:lnTo>
                      <a:pt x="6592" y="862615"/>
                    </a:lnTo>
                    <a:lnTo>
                      <a:pt x="2398" y="907397"/>
                    </a:lnTo>
                    <a:lnTo>
                      <a:pt x="191" y="952291"/>
                    </a:lnTo>
                    <a:lnTo>
                      <a:pt x="0" y="997208"/>
                    </a:lnTo>
                    <a:lnTo>
                      <a:pt x="1852" y="1042060"/>
                    </a:lnTo>
                    <a:lnTo>
                      <a:pt x="5776" y="1086760"/>
                    </a:lnTo>
                    <a:lnTo>
                      <a:pt x="11817" y="1131310"/>
                    </a:lnTo>
                    <a:lnTo>
                      <a:pt x="19951" y="1175349"/>
                    </a:lnTo>
                    <a:lnTo>
                      <a:pt x="30259" y="1219062"/>
                    </a:lnTo>
                    <a:lnTo>
                      <a:pt x="42750" y="1262271"/>
                    </a:lnTo>
                    <a:lnTo>
                      <a:pt x="60031" y="1311668"/>
                    </a:lnTo>
                    <a:lnTo>
                      <a:pt x="64479" y="1322523"/>
                    </a:lnTo>
                    <a:lnTo>
                      <a:pt x="383759" y="1322523"/>
                    </a:lnTo>
                    <a:lnTo>
                      <a:pt x="375269" y="1309053"/>
                    </a:lnTo>
                    <a:lnTo>
                      <a:pt x="352615" y="1266587"/>
                    </a:lnTo>
                    <a:lnTo>
                      <a:pt x="332865" y="1222110"/>
                    </a:lnTo>
                    <a:lnTo>
                      <a:pt x="316131" y="1175707"/>
                    </a:lnTo>
                    <a:lnTo>
                      <a:pt x="303902" y="1131219"/>
                    </a:lnTo>
                    <a:lnTo>
                      <a:pt x="294977" y="1085772"/>
                    </a:lnTo>
                    <a:lnTo>
                      <a:pt x="289274" y="1039327"/>
                    </a:lnTo>
                    <a:lnTo>
                      <a:pt x="286784" y="992211"/>
                    </a:lnTo>
                    <a:lnTo>
                      <a:pt x="287480" y="944657"/>
                    </a:lnTo>
                    <a:lnTo>
                      <a:pt x="291337" y="896901"/>
                    </a:lnTo>
                    <a:lnTo>
                      <a:pt x="298327" y="849177"/>
                    </a:lnTo>
                    <a:lnTo>
                      <a:pt x="308423" y="801721"/>
                    </a:lnTo>
                    <a:lnTo>
                      <a:pt x="321599" y="754765"/>
                    </a:lnTo>
                    <a:lnTo>
                      <a:pt x="337828" y="708547"/>
                    </a:lnTo>
                    <a:lnTo>
                      <a:pt x="357084" y="663299"/>
                    </a:lnTo>
                    <a:lnTo>
                      <a:pt x="379338" y="619257"/>
                    </a:lnTo>
                    <a:lnTo>
                      <a:pt x="406285" y="573992"/>
                    </a:lnTo>
                    <a:lnTo>
                      <a:pt x="435859" y="531682"/>
                    </a:lnTo>
                    <a:lnTo>
                      <a:pt x="467915" y="492447"/>
                    </a:lnTo>
                    <a:lnTo>
                      <a:pt x="502308" y="456408"/>
                    </a:lnTo>
                    <a:lnTo>
                      <a:pt x="538892" y="423685"/>
                    </a:lnTo>
                    <a:lnTo>
                      <a:pt x="577522" y="394397"/>
                    </a:lnTo>
                    <a:lnTo>
                      <a:pt x="618053" y="368664"/>
                    </a:lnTo>
                    <a:lnTo>
                      <a:pt x="660338" y="346607"/>
                    </a:lnTo>
                    <a:lnTo>
                      <a:pt x="704234" y="328346"/>
                    </a:lnTo>
                    <a:lnTo>
                      <a:pt x="749594" y="314000"/>
                    </a:lnTo>
                    <a:lnTo>
                      <a:pt x="801172" y="301950"/>
                    </a:lnTo>
                    <a:lnTo>
                      <a:pt x="853094" y="293345"/>
                    </a:lnTo>
                    <a:lnTo>
                      <a:pt x="905246" y="288196"/>
                    </a:lnTo>
                    <a:lnTo>
                      <a:pt x="957513" y="286514"/>
                    </a:lnTo>
                    <a:lnTo>
                      <a:pt x="1668462" y="286514"/>
                    </a:lnTo>
                    <a:lnTo>
                      <a:pt x="1636150" y="255594"/>
                    </a:lnTo>
                    <a:lnTo>
                      <a:pt x="1599992" y="224359"/>
                    </a:lnTo>
                    <a:lnTo>
                      <a:pt x="1562397" y="195059"/>
                    </a:lnTo>
                    <a:lnTo>
                      <a:pt x="1523449" y="167716"/>
                    </a:lnTo>
                    <a:lnTo>
                      <a:pt x="1483229" y="142350"/>
                    </a:lnTo>
                    <a:lnTo>
                      <a:pt x="1441819" y="118983"/>
                    </a:lnTo>
                    <a:lnTo>
                      <a:pt x="1399302" y="97637"/>
                    </a:lnTo>
                    <a:lnTo>
                      <a:pt x="1355759" y="78334"/>
                    </a:lnTo>
                    <a:lnTo>
                      <a:pt x="1311273" y="61095"/>
                    </a:lnTo>
                    <a:lnTo>
                      <a:pt x="1265925" y="45941"/>
                    </a:lnTo>
                    <a:lnTo>
                      <a:pt x="1219799" y="32895"/>
                    </a:lnTo>
                    <a:lnTo>
                      <a:pt x="1172976" y="21978"/>
                    </a:lnTo>
                    <a:lnTo>
                      <a:pt x="1125538" y="13211"/>
                    </a:lnTo>
                    <a:lnTo>
                      <a:pt x="1077568" y="6616"/>
                    </a:lnTo>
                    <a:lnTo>
                      <a:pt x="1029147" y="2215"/>
                    </a:lnTo>
                    <a:lnTo>
                      <a:pt x="979055" y="0"/>
                    </a:lnTo>
                    <a:close/>
                  </a:path>
                  <a:path w="1943734" h="1322704">
                    <a:moveTo>
                      <a:pt x="1668462" y="286514"/>
                    </a:moveTo>
                    <a:lnTo>
                      <a:pt x="957513" y="286514"/>
                    </a:lnTo>
                    <a:lnTo>
                      <a:pt x="1009779" y="288308"/>
                    </a:lnTo>
                    <a:lnTo>
                      <a:pt x="1061163" y="293483"/>
                    </a:lnTo>
                    <a:lnTo>
                      <a:pt x="1111232" y="301885"/>
                    </a:lnTo>
                    <a:lnTo>
                      <a:pt x="1159871" y="313429"/>
                    </a:lnTo>
                    <a:lnTo>
                      <a:pt x="1206969" y="328027"/>
                    </a:lnTo>
                    <a:lnTo>
                      <a:pt x="1252410" y="345592"/>
                    </a:lnTo>
                    <a:lnTo>
                      <a:pt x="1296082" y="366037"/>
                    </a:lnTo>
                    <a:lnTo>
                      <a:pt x="1337872" y="389276"/>
                    </a:lnTo>
                    <a:lnTo>
                      <a:pt x="1377667" y="415221"/>
                    </a:lnTo>
                    <a:lnTo>
                      <a:pt x="1415352" y="443785"/>
                    </a:lnTo>
                    <a:lnTo>
                      <a:pt x="1450814" y="474881"/>
                    </a:lnTo>
                    <a:lnTo>
                      <a:pt x="1483941" y="508423"/>
                    </a:lnTo>
                    <a:lnTo>
                      <a:pt x="1514619" y="544324"/>
                    </a:lnTo>
                    <a:lnTo>
                      <a:pt x="1542734" y="582496"/>
                    </a:lnTo>
                    <a:lnTo>
                      <a:pt x="1568174" y="622853"/>
                    </a:lnTo>
                    <a:lnTo>
                      <a:pt x="1590824" y="665308"/>
                    </a:lnTo>
                    <a:lnTo>
                      <a:pt x="1610572" y="709773"/>
                    </a:lnTo>
                    <a:lnTo>
                      <a:pt x="1627304" y="756163"/>
                    </a:lnTo>
                    <a:lnTo>
                      <a:pt x="1639532" y="800641"/>
                    </a:lnTo>
                    <a:lnTo>
                      <a:pt x="1648462" y="846107"/>
                    </a:lnTo>
                    <a:lnTo>
                      <a:pt x="1654166" y="892557"/>
                    </a:lnTo>
                    <a:lnTo>
                      <a:pt x="1656656" y="939680"/>
                    </a:lnTo>
                    <a:lnTo>
                      <a:pt x="1655958" y="987241"/>
                    </a:lnTo>
                    <a:lnTo>
                      <a:pt x="1652099" y="1035006"/>
                    </a:lnTo>
                    <a:lnTo>
                      <a:pt x="1645107" y="1082738"/>
                    </a:lnTo>
                    <a:lnTo>
                      <a:pt x="1635007" y="1130205"/>
                    </a:lnTo>
                    <a:lnTo>
                      <a:pt x="1621826" y="1177171"/>
                    </a:lnTo>
                    <a:lnTo>
                      <a:pt x="1605593" y="1223401"/>
                    </a:lnTo>
                    <a:lnTo>
                      <a:pt x="1586332" y="1268660"/>
                    </a:lnTo>
                    <a:lnTo>
                      <a:pt x="1564071" y="1312715"/>
                    </a:lnTo>
                    <a:lnTo>
                      <a:pt x="1558232" y="1322523"/>
                    </a:lnTo>
                    <a:lnTo>
                      <a:pt x="1874520" y="1322523"/>
                    </a:lnTo>
                    <a:lnTo>
                      <a:pt x="1900756" y="1245524"/>
                    </a:lnTo>
                    <a:lnTo>
                      <a:pt x="1912619" y="1202065"/>
                    </a:lnTo>
                    <a:lnTo>
                      <a:pt x="1922606" y="1158143"/>
                    </a:lnTo>
                    <a:lnTo>
                      <a:pt x="1930689" y="1113845"/>
                    </a:lnTo>
                    <a:lnTo>
                      <a:pt x="1936842" y="1069260"/>
                    </a:lnTo>
                    <a:lnTo>
                      <a:pt x="1941035" y="1024474"/>
                    </a:lnTo>
                    <a:lnTo>
                      <a:pt x="1943240" y="979578"/>
                    </a:lnTo>
                    <a:lnTo>
                      <a:pt x="1943430" y="934658"/>
                    </a:lnTo>
                    <a:lnTo>
                      <a:pt x="1941576" y="889803"/>
                    </a:lnTo>
                    <a:lnTo>
                      <a:pt x="1937651" y="845102"/>
                    </a:lnTo>
                    <a:lnTo>
                      <a:pt x="1931611" y="800564"/>
                    </a:lnTo>
                    <a:lnTo>
                      <a:pt x="1923473" y="756509"/>
                    </a:lnTo>
                    <a:lnTo>
                      <a:pt x="1913164" y="712795"/>
                    </a:lnTo>
                    <a:lnTo>
                      <a:pt x="1900671" y="669587"/>
                    </a:lnTo>
                    <a:lnTo>
                      <a:pt x="1883393" y="620195"/>
                    </a:lnTo>
                    <a:lnTo>
                      <a:pt x="1863856" y="572521"/>
                    </a:lnTo>
                    <a:lnTo>
                      <a:pt x="1842144" y="526588"/>
                    </a:lnTo>
                    <a:lnTo>
                      <a:pt x="1818339" y="482416"/>
                    </a:lnTo>
                    <a:lnTo>
                      <a:pt x="1792523" y="440028"/>
                    </a:lnTo>
                    <a:lnTo>
                      <a:pt x="1764778" y="399445"/>
                    </a:lnTo>
                    <a:lnTo>
                      <a:pt x="1735186" y="360688"/>
                    </a:lnTo>
                    <a:lnTo>
                      <a:pt x="1703829" y="323780"/>
                    </a:lnTo>
                    <a:lnTo>
                      <a:pt x="1670790" y="288741"/>
                    </a:lnTo>
                    <a:lnTo>
                      <a:pt x="1668462" y="286514"/>
                    </a:lnTo>
                    <a:close/>
                  </a:path>
                </a:pathLst>
              </a:custGeom>
              <a:solidFill>
                <a:srgbClr val="35A66E"/>
              </a:solidFill>
            </p:spPr>
            <p:txBody>
              <a:bodyPr wrap="square" lIns="0" tIns="0" rIns="0" bIns="0" rtlCol="0"/>
              <a:lstStyle/>
              <a:p>
                <a:endParaRPr/>
              </a:p>
            </p:txBody>
          </p:sp>
          <p:sp>
            <p:nvSpPr>
              <p:cNvPr id="13" name="object 8">
                <a:extLst>
                  <a:ext uri="{FF2B5EF4-FFF2-40B4-BE49-F238E27FC236}">
                    <a16:creationId xmlns:a16="http://schemas.microsoft.com/office/drawing/2014/main" id="{2391D992-1A50-540E-2EFD-9B91F6A5EFE2}"/>
                  </a:ext>
                </a:extLst>
              </p:cNvPr>
              <p:cNvSpPr/>
              <p:nvPr/>
            </p:nvSpPr>
            <p:spPr>
              <a:xfrm>
                <a:off x="6150031" y="4192880"/>
                <a:ext cx="1280795" cy="1273175"/>
              </a:xfrm>
              <a:custGeom>
                <a:avLst/>
                <a:gdLst/>
                <a:ahLst/>
                <a:cxnLst/>
                <a:rect l="l" t="t" r="r" b="b"/>
                <a:pathLst>
                  <a:path w="1280795" h="1273175">
                    <a:moveTo>
                      <a:pt x="631730" y="0"/>
                    </a:moveTo>
                    <a:lnTo>
                      <a:pt x="585136" y="1446"/>
                    </a:lnTo>
                    <a:lnTo>
                      <a:pt x="538362" y="5991"/>
                    </a:lnTo>
                    <a:lnTo>
                      <a:pt x="491570" y="13677"/>
                    </a:lnTo>
                    <a:lnTo>
                      <a:pt x="444923" y="24546"/>
                    </a:lnTo>
                    <a:lnTo>
                      <a:pt x="399709" y="38791"/>
                    </a:lnTo>
                    <a:lnTo>
                      <a:pt x="356542" y="56601"/>
                    </a:lnTo>
                    <a:lnTo>
                      <a:pt x="315491" y="77762"/>
                    </a:lnTo>
                    <a:lnTo>
                      <a:pt x="276561" y="102107"/>
                    </a:lnTo>
                    <a:lnTo>
                      <a:pt x="240009" y="129280"/>
                    </a:lnTo>
                    <a:lnTo>
                      <a:pt x="205714" y="159209"/>
                    </a:lnTo>
                    <a:lnTo>
                      <a:pt x="173808" y="191631"/>
                    </a:lnTo>
                    <a:lnTo>
                      <a:pt x="144359" y="226334"/>
                    </a:lnTo>
                    <a:lnTo>
                      <a:pt x="117435" y="263102"/>
                    </a:lnTo>
                    <a:lnTo>
                      <a:pt x="93104" y="301722"/>
                    </a:lnTo>
                    <a:lnTo>
                      <a:pt x="71435" y="341979"/>
                    </a:lnTo>
                    <a:lnTo>
                      <a:pt x="52495" y="383659"/>
                    </a:lnTo>
                    <a:lnTo>
                      <a:pt x="36353" y="426548"/>
                    </a:lnTo>
                    <a:lnTo>
                      <a:pt x="23078" y="470432"/>
                    </a:lnTo>
                    <a:lnTo>
                      <a:pt x="12736" y="515096"/>
                    </a:lnTo>
                    <a:lnTo>
                      <a:pt x="5397" y="560326"/>
                    </a:lnTo>
                    <a:lnTo>
                      <a:pt x="1129" y="605909"/>
                    </a:lnTo>
                    <a:lnTo>
                      <a:pt x="0" y="651629"/>
                    </a:lnTo>
                    <a:lnTo>
                      <a:pt x="2077" y="697273"/>
                    </a:lnTo>
                    <a:lnTo>
                      <a:pt x="7431" y="742627"/>
                    </a:lnTo>
                    <a:lnTo>
                      <a:pt x="16127" y="787475"/>
                    </a:lnTo>
                    <a:lnTo>
                      <a:pt x="28236" y="831605"/>
                    </a:lnTo>
                    <a:lnTo>
                      <a:pt x="45872" y="879987"/>
                    </a:lnTo>
                    <a:lnTo>
                      <a:pt x="66794" y="925805"/>
                    </a:lnTo>
                    <a:lnTo>
                      <a:pt x="90818" y="969013"/>
                    </a:lnTo>
                    <a:lnTo>
                      <a:pt x="117762" y="1009562"/>
                    </a:lnTo>
                    <a:lnTo>
                      <a:pt x="147443" y="1047405"/>
                    </a:lnTo>
                    <a:lnTo>
                      <a:pt x="179679" y="1082492"/>
                    </a:lnTo>
                    <a:lnTo>
                      <a:pt x="214287" y="1114776"/>
                    </a:lnTo>
                    <a:lnTo>
                      <a:pt x="251084" y="1144209"/>
                    </a:lnTo>
                    <a:lnTo>
                      <a:pt x="289889" y="1170743"/>
                    </a:lnTo>
                    <a:lnTo>
                      <a:pt x="330518" y="1194330"/>
                    </a:lnTo>
                    <a:lnTo>
                      <a:pt x="372789" y="1214922"/>
                    </a:lnTo>
                    <a:lnTo>
                      <a:pt x="416518" y="1232470"/>
                    </a:lnTo>
                    <a:lnTo>
                      <a:pt x="461525" y="1246926"/>
                    </a:lnTo>
                    <a:lnTo>
                      <a:pt x="507625" y="1258243"/>
                    </a:lnTo>
                    <a:lnTo>
                      <a:pt x="554637" y="1266373"/>
                    </a:lnTo>
                    <a:lnTo>
                      <a:pt x="602378" y="1271267"/>
                    </a:lnTo>
                    <a:lnTo>
                      <a:pt x="648620" y="1272877"/>
                    </a:lnTo>
                    <a:lnTo>
                      <a:pt x="695206" y="1271431"/>
                    </a:lnTo>
                    <a:lnTo>
                      <a:pt x="741971" y="1266887"/>
                    </a:lnTo>
                    <a:lnTo>
                      <a:pt x="788751" y="1259205"/>
                    </a:lnTo>
                    <a:lnTo>
                      <a:pt x="835384" y="1248343"/>
                    </a:lnTo>
                    <a:lnTo>
                      <a:pt x="880599" y="1234096"/>
                    </a:lnTo>
                    <a:lnTo>
                      <a:pt x="923765" y="1216283"/>
                    </a:lnTo>
                    <a:lnTo>
                      <a:pt x="964816" y="1195119"/>
                    </a:lnTo>
                    <a:lnTo>
                      <a:pt x="1003782" y="1170743"/>
                    </a:lnTo>
                    <a:lnTo>
                      <a:pt x="1040297" y="1143594"/>
                    </a:lnTo>
                    <a:lnTo>
                      <a:pt x="1074590" y="1113661"/>
                    </a:lnTo>
                    <a:lnTo>
                      <a:pt x="1106495" y="1081234"/>
                    </a:lnTo>
                    <a:lnTo>
                      <a:pt x="1135944" y="1046527"/>
                    </a:lnTo>
                    <a:lnTo>
                      <a:pt x="1162867" y="1009754"/>
                    </a:lnTo>
                    <a:lnTo>
                      <a:pt x="1177777" y="986083"/>
                    </a:lnTo>
                    <a:lnTo>
                      <a:pt x="656725" y="986083"/>
                    </a:lnTo>
                    <a:lnTo>
                      <a:pt x="621796" y="985174"/>
                    </a:lnTo>
                    <a:lnTo>
                      <a:pt x="580906" y="980202"/>
                    </a:lnTo>
                    <a:lnTo>
                      <a:pt x="539008" y="970517"/>
                    </a:lnTo>
                    <a:lnTo>
                      <a:pt x="497102" y="955813"/>
                    </a:lnTo>
                    <a:lnTo>
                      <a:pt x="456191" y="935784"/>
                    </a:lnTo>
                    <a:lnTo>
                      <a:pt x="417277" y="910124"/>
                    </a:lnTo>
                    <a:lnTo>
                      <a:pt x="381360" y="878526"/>
                    </a:lnTo>
                    <a:lnTo>
                      <a:pt x="349444" y="840683"/>
                    </a:lnTo>
                    <a:lnTo>
                      <a:pt x="322528" y="796291"/>
                    </a:lnTo>
                    <a:lnTo>
                      <a:pt x="301616" y="745042"/>
                    </a:lnTo>
                    <a:lnTo>
                      <a:pt x="290750" y="698552"/>
                    </a:lnTo>
                    <a:lnTo>
                      <a:pt x="286663" y="650020"/>
                    </a:lnTo>
                    <a:lnTo>
                      <a:pt x="289238" y="600426"/>
                    </a:lnTo>
                    <a:lnTo>
                      <a:pt x="298362" y="550750"/>
                    </a:lnTo>
                    <a:lnTo>
                      <a:pt x="313918" y="501973"/>
                    </a:lnTo>
                    <a:lnTo>
                      <a:pt x="335792" y="455076"/>
                    </a:lnTo>
                    <a:lnTo>
                      <a:pt x="381991" y="389100"/>
                    </a:lnTo>
                    <a:lnTo>
                      <a:pt x="418092" y="354136"/>
                    </a:lnTo>
                    <a:lnTo>
                      <a:pt x="463633" y="323525"/>
                    </a:lnTo>
                    <a:lnTo>
                      <a:pt x="519193" y="301520"/>
                    </a:lnTo>
                    <a:lnTo>
                      <a:pt x="588668" y="288806"/>
                    </a:lnTo>
                    <a:lnTo>
                      <a:pt x="623638" y="286795"/>
                    </a:lnTo>
                    <a:lnTo>
                      <a:pt x="1178169" y="286795"/>
                    </a:lnTo>
                    <a:lnTo>
                      <a:pt x="1162538" y="263269"/>
                    </a:lnTo>
                    <a:lnTo>
                      <a:pt x="1132860" y="225430"/>
                    </a:lnTo>
                    <a:lnTo>
                      <a:pt x="1100628" y="190346"/>
                    </a:lnTo>
                    <a:lnTo>
                      <a:pt x="1066024" y="158066"/>
                    </a:lnTo>
                    <a:lnTo>
                      <a:pt x="1029231" y="128636"/>
                    </a:lnTo>
                    <a:lnTo>
                      <a:pt x="990350" y="102060"/>
                    </a:lnTo>
                    <a:lnTo>
                      <a:pt x="949806" y="78524"/>
                    </a:lnTo>
                    <a:lnTo>
                      <a:pt x="907540" y="57937"/>
                    </a:lnTo>
                    <a:lnTo>
                      <a:pt x="863815" y="40393"/>
                    </a:lnTo>
                    <a:lnTo>
                      <a:pt x="818814" y="25940"/>
                    </a:lnTo>
                    <a:lnTo>
                      <a:pt x="772720" y="14627"/>
                    </a:lnTo>
                    <a:lnTo>
                      <a:pt x="725714" y="6501"/>
                    </a:lnTo>
                    <a:lnTo>
                      <a:pt x="677981" y="1609"/>
                    </a:lnTo>
                    <a:lnTo>
                      <a:pt x="631730" y="0"/>
                    </a:lnTo>
                    <a:close/>
                  </a:path>
                  <a:path w="1280795" h="1273175">
                    <a:moveTo>
                      <a:pt x="1178169" y="286795"/>
                    </a:moveTo>
                    <a:lnTo>
                      <a:pt x="623638" y="286795"/>
                    </a:lnTo>
                    <a:lnTo>
                      <a:pt x="658600" y="287702"/>
                    </a:lnTo>
                    <a:lnTo>
                      <a:pt x="699474" y="292677"/>
                    </a:lnTo>
                    <a:lnTo>
                      <a:pt x="741357" y="302362"/>
                    </a:lnTo>
                    <a:lnTo>
                      <a:pt x="783248" y="317064"/>
                    </a:lnTo>
                    <a:lnTo>
                      <a:pt x="824146" y="337088"/>
                    </a:lnTo>
                    <a:lnTo>
                      <a:pt x="863049" y="362742"/>
                    </a:lnTo>
                    <a:lnTo>
                      <a:pt x="898955" y="394332"/>
                    </a:lnTo>
                    <a:lnTo>
                      <a:pt x="930863" y="432165"/>
                    </a:lnTo>
                    <a:lnTo>
                      <a:pt x="957771" y="476546"/>
                    </a:lnTo>
                    <a:lnTo>
                      <a:pt x="978679" y="527783"/>
                    </a:lnTo>
                    <a:lnTo>
                      <a:pt x="989549" y="574284"/>
                    </a:lnTo>
                    <a:lnTo>
                      <a:pt x="993637" y="622825"/>
                    </a:lnTo>
                    <a:lnTo>
                      <a:pt x="991059" y="672427"/>
                    </a:lnTo>
                    <a:lnTo>
                      <a:pt x="981932" y="722111"/>
                    </a:lnTo>
                    <a:lnTo>
                      <a:pt x="966370" y="770899"/>
                    </a:lnTo>
                    <a:lnTo>
                      <a:pt x="944490" y="817813"/>
                    </a:lnTo>
                    <a:lnTo>
                      <a:pt x="898287" y="883790"/>
                    </a:lnTo>
                    <a:lnTo>
                      <a:pt x="862191" y="918751"/>
                    </a:lnTo>
                    <a:lnTo>
                      <a:pt x="816661" y="949360"/>
                    </a:lnTo>
                    <a:lnTo>
                      <a:pt x="761115" y="971369"/>
                    </a:lnTo>
                    <a:lnTo>
                      <a:pt x="691670" y="984077"/>
                    </a:lnTo>
                    <a:lnTo>
                      <a:pt x="656725" y="986083"/>
                    </a:lnTo>
                    <a:lnTo>
                      <a:pt x="1177777" y="986083"/>
                    </a:lnTo>
                    <a:lnTo>
                      <a:pt x="1208864" y="930868"/>
                    </a:lnTo>
                    <a:lnTo>
                      <a:pt x="1227803" y="889184"/>
                    </a:lnTo>
                    <a:lnTo>
                      <a:pt x="1243943" y="846291"/>
                    </a:lnTo>
                    <a:lnTo>
                      <a:pt x="1257218" y="802404"/>
                    </a:lnTo>
                    <a:lnTo>
                      <a:pt x="1267558" y="757736"/>
                    </a:lnTo>
                    <a:lnTo>
                      <a:pt x="1274895" y="712503"/>
                    </a:lnTo>
                    <a:lnTo>
                      <a:pt x="1279162" y="666918"/>
                    </a:lnTo>
                    <a:lnTo>
                      <a:pt x="1280289" y="621196"/>
                    </a:lnTo>
                    <a:lnTo>
                      <a:pt x="1278210" y="575551"/>
                    </a:lnTo>
                    <a:lnTo>
                      <a:pt x="1272855" y="530197"/>
                    </a:lnTo>
                    <a:lnTo>
                      <a:pt x="1264156" y="485349"/>
                    </a:lnTo>
                    <a:lnTo>
                      <a:pt x="1252046" y="441220"/>
                    </a:lnTo>
                    <a:lnTo>
                      <a:pt x="1234414" y="392839"/>
                    </a:lnTo>
                    <a:lnTo>
                      <a:pt x="1213497" y="347022"/>
                    </a:lnTo>
                    <a:lnTo>
                      <a:pt x="1189477" y="303816"/>
                    </a:lnTo>
                    <a:lnTo>
                      <a:pt x="1178169" y="286795"/>
                    </a:lnTo>
                    <a:close/>
                  </a:path>
                </a:pathLst>
              </a:custGeom>
              <a:solidFill>
                <a:srgbClr val="F4C21B"/>
              </a:solidFill>
            </p:spPr>
            <p:txBody>
              <a:bodyPr wrap="square" lIns="0" tIns="0" rIns="0" bIns="0" rtlCol="0"/>
              <a:lstStyle/>
              <a:p>
                <a:endParaRPr/>
              </a:p>
            </p:txBody>
          </p:sp>
          <p:pic>
            <p:nvPicPr>
              <p:cNvPr id="14" name="object 9">
                <a:extLst>
                  <a:ext uri="{FF2B5EF4-FFF2-40B4-BE49-F238E27FC236}">
                    <a16:creationId xmlns:a16="http://schemas.microsoft.com/office/drawing/2014/main" id="{1FC133EF-2791-A38B-A5F5-B6A19F487763}"/>
                  </a:ext>
                </a:extLst>
              </p:cNvPr>
              <p:cNvPicPr/>
              <p:nvPr/>
            </p:nvPicPr>
            <p:blipFill>
              <a:blip r:embed="rId2" cstate="print"/>
              <a:stretch>
                <a:fillRect/>
              </a:stretch>
            </p:blipFill>
            <p:spPr>
              <a:xfrm>
                <a:off x="8834848" y="6126457"/>
                <a:ext cx="96705" cy="96392"/>
              </a:xfrm>
              <a:prstGeom prst="rect">
                <a:avLst/>
              </a:prstGeom>
            </p:spPr>
          </p:pic>
        </p:grpSp>
      </p:grpSp>
      <p:sp>
        <p:nvSpPr>
          <p:cNvPr id="17" name="Holder 2">
            <a:extLst>
              <a:ext uri="{FF2B5EF4-FFF2-40B4-BE49-F238E27FC236}">
                <a16:creationId xmlns:a16="http://schemas.microsoft.com/office/drawing/2014/main" id="{B5AA6FA8-D522-6AD7-A0A4-62F1CE1345DB}"/>
              </a:ext>
            </a:extLst>
          </p:cNvPr>
          <p:cNvSpPr>
            <a:spLocks noGrp="1"/>
          </p:cNvSpPr>
          <p:nvPr>
            <p:ph type="title"/>
          </p:nvPr>
        </p:nvSpPr>
        <p:spPr>
          <a:xfrm>
            <a:off x="347300" y="3214355"/>
            <a:ext cx="5538470" cy="461665"/>
          </a:xfrm>
          <a:prstGeom prst="rect">
            <a:avLst/>
          </a:prstGeom>
        </p:spPr>
        <p:txBody>
          <a:bodyPr wrap="square" lIns="0" tIns="0" rIns="0" bIns="0">
            <a:spAutoFit/>
          </a:bodyPr>
          <a:lstStyle>
            <a:lvl1pPr algn="l">
              <a:lnSpc>
                <a:spcPct val="100000"/>
              </a:lnSpc>
              <a:defRPr sz="3000" b="1" i="0" cap="none">
                <a:solidFill>
                  <a:srgbClr val="231F20"/>
                </a:solidFill>
                <a:latin typeface="Aptos" panose="020B0004020202020204" pitchFamily="34" charset="0"/>
                <a:cs typeface="Tahoma"/>
              </a:defRPr>
            </a:lvl1pPr>
          </a:lstStyle>
          <a:p>
            <a:endParaRPr lang="en-AU"/>
          </a:p>
        </p:txBody>
      </p:sp>
      <p:sp>
        <p:nvSpPr>
          <p:cNvPr id="19" name="Holder 3">
            <a:extLst>
              <a:ext uri="{FF2B5EF4-FFF2-40B4-BE49-F238E27FC236}">
                <a16:creationId xmlns:a16="http://schemas.microsoft.com/office/drawing/2014/main" id="{655AF959-1298-17F3-B3FB-EDBE4E054A62}"/>
              </a:ext>
            </a:extLst>
          </p:cNvPr>
          <p:cNvSpPr>
            <a:spLocks noGrp="1"/>
          </p:cNvSpPr>
          <p:nvPr>
            <p:ph idx="1" hasCustomPrompt="1"/>
          </p:nvPr>
        </p:nvSpPr>
        <p:spPr>
          <a:xfrm>
            <a:off x="347300" y="3734796"/>
            <a:ext cx="5538470" cy="276999"/>
          </a:xfrm>
          <a:prstGeom prst="rect">
            <a:avLst/>
          </a:prstGeom>
        </p:spPr>
        <p:txBody>
          <a:bodyPr wrap="square" lIns="0" tIns="0" rIns="0" bIns="0">
            <a:spAutoFit/>
          </a:bodyPr>
          <a:lstStyle>
            <a:lvl1pPr marL="0" indent="0">
              <a:buNone/>
              <a:defRPr sz="1800" b="0" i="0">
                <a:solidFill>
                  <a:srgbClr val="00874D"/>
                </a:solidFill>
                <a:latin typeface="Aptos" panose="020B0004020202020204" pitchFamily="34" charset="0"/>
                <a:cs typeface="Aptos" panose="020B0004020202020204" pitchFamily="34" charset="0"/>
              </a:defRPr>
            </a:lvl1pPr>
          </a:lstStyle>
          <a:p>
            <a:r>
              <a:rPr lang="en-AU"/>
              <a:t>Click here to add subtitle</a:t>
            </a:r>
            <a:endParaRPr/>
          </a:p>
        </p:txBody>
      </p:sp>
    </p:spTree>
    <p:extLst>
      <p:ext uri="{BB962C8B-B14F-4D97-AF65-F5344CB8AC3E}">
        <p14:creationId xmlns:p14="http://schemas.microsoft.com/office/powerpoint/2010/main" val="433189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40FA3E-16BE-BC4D-8D8A-016E21EB56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42339" y="3207291"/>
            <a:ext cx="10515600" cy="697413"/>
          </a:xfrm>
        </p:spPr>
        <p:txBody>
          <a:bodyPr/>
          <a:lstStyle>
            <a:lvl1pPr>
              <a:defRPr sz="4400">
                <a:solidFill>
                  <a:schemeClr val="tx1"/>
                </a:solidFill>
                <a:latin typeface="+mj-lt"/>
              </a:defRPr>
            </a:lvl1pPr>
          </a:lstStyle>
          <a:p>
            <a:r>
              <a:rPr lang="en-GB"/>
              <a:t>Click to edit Master title style</a:t>
            </a:r>
            <a:endParaRPr lang="en-US"/>
          </a:p>
        </p:txBody>
      </p:sp>
      <p:pic>
        <p:nvPicPr>
          <p:cNvPr id="3" name="Picture 2" descr="A hand with a peace sign&#10;&#10;Description automatically generated">
            <a:extLst>
              <a:ext uri="{FF2B5EF4-FFF2-40B4-BE49-F238E27FC236}">
                <a16:creationId xmlns:a16="http://schemas.microsoft.com/office/drawing/2014/main" id="{4D34018F-5B8F-FF10-E77A-0EA0D478D3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086" y="5446644"/>
            <a:ext cx="2129183" cy="1282689"/>
          </a:xfrm>
          <a:prstGeom prst="rect">
            <a:avLst/>
          </a:prstGeom>
        </p:spPr>
      </p:pic>
    </p:spTree>
    <p:extLst>
      <p:ext uri="{BB962C8B-B14F-4D97-AF65-F5344CB8AC3E}">
        <p14:creationId xmlns:p14="http://schemas.microsoft.com/office/powerpoint/2010/main" val="25607447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7214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54F029-E385-4E1B-9A28-CD971EC0A7E5}"/>
              </a:ext>
            </a:extLst>
          </p:cNvPr>
          <p:cNvSpPr>
            <a:spLocks noGrp="1"/>
          </p:cNvSpPr>
          <p:nvPr>
            <p:ph type="body" sz="quarter" idx="11" hasCustomPrompt="1"/>
          </p:nvPr>
        </p:nvSpPr>
        <p:spPr>
          <a:xfrm>
            <a:off x="479425" y="474927"/>
            <a:ext cx="4554537" cy="208535"/>
          </a:xfrm>
        </p:spPr>
        <p:txBody>
          <a:bodyPr/>
          <a:lstStyle>
            <a:lvl1pPr>
              <a:defRPr sz="1300"/>
            </a:lvl1pPr>
            <a:lvl2pPr>
              <a:defRPr sz="1300"/>
            </a:lvl2pPr>
            <a:lvl3pPr>
              <a:defRPr sz="1300"/>
            </a:lvl3pPr>
            <a:lvl4pPr>
              <a:defRPr sz="1300"/>
            </a:lvl4pPr>
            <a:lvl5pPr>
              <a:defRPr sz="1300"/>
            </a:lvl5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983504"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7983504" cy="1151266"/>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9" name="Picture 8">
            <a:extLst>
              <a:ext uri="{FF2B5EF4-FFF2-40B4-BE49-F238E27FC236}">
                <a16:creationId xmlns:a16="http://schemas.microsoft.com/office/drawing/2014/main" id="{0430717C-81EC-824A-B1FE-E77CED64F85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97059" y="430785"/>
            <a:ext cx="2106121" cy="943970"/>
          </a:xfrm>
          <a:prstGeom prst="rect">
            <a:avLst/>
          </a:prstGeom>
        </p:spPr>
      </p:pic>
      <p:sp>
        <p:nvSpPr>
          <p:cNvPr id="12" name="Text Placeholder 11">
            <a:extLst>
              <a:ext uri="{FF2B5EF4-FFF2-40B4-BE49-F238E27FC236}">
                <a16:creationId xmlns:a16="http://schemas.microsoft.com/office/drawing/2014/main" id="{C6E49FA4-8568-414E-A249-4A3DF6C2AC66}"/>
              </a:ext>
            </a:extLst>
          </p:cNvPr>
          <p:cNvSpPr>
            <a:spLocks noGrp="1"/>
          </p:cNvSpPr>
          <p:nvPr>
            <p:ph type="body" sz="quarter" idx="10"/>
          </p:nvPr>
        </p:nvSpPr>
        <p:spPr>
          <a:xfrm>
            <a:off x="8601075" y="5038505"/>
            <a:ext cx="3111500"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spTree>
    <p:extLst>
      <p:ext uri="{BB962C8B-B14F-4D97-AF65-F5344CB8AC3E}">
        <p14:creationId xmlns:p14="http://schemas.microsoft.com/office/powerpoint/2010/main" val="10037435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l="21000" b="21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13854C-E344-497A-8368-2A164627B22E}"/>
              </a:ext>
            </a:extLst>
          </p:cNvPr>
          <p:cNvSpPr>
            <a:spLocks noGrp="1"/>
          </p:cNvSpPr>
          <p:nvPr>
            <p:ph type="body" sz="quarter" idx="12" hasCustomPrompt="1"/>
          </p:nvPr>
        </p:nvSpPr>
        <p:spPr>
          <a:xfrm>
            <a:off x="479425" y="476580"/>
            <a:ext cx="3660775" cy="266700"/>
          </a:xfrm>
        </p:spPr>
        <p:txBody>
          <a:bodyPr/>
          <a:lstStyle>
            <a:lvl1pPr>
              <a:defRPr sz="1300"/>
            </a:lvl1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315046"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5629187" cy="925357"/>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9" name="Picture 8">
            <a:extLst>
              <a:ext uri="{FF2B5EF4-FFF2-40B4-BE49-F238E27FC236}">
                <a16:creationId xmlns:a16="http://schemas.microsoft.com/office/drawing/2014/main" id="{0430717C-81EC-824A-B1FE-E77CED64F85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92073" y="5499530"/>
            <a:ext cx="2106121" cy="943970"/>
          </a:xfrm>
          <a:prstGeom prst="rect">
            <a:avLst/>
          </a:prstGeom>
        </p:spPr>
      </p:pic>
      <p:sp>
        <p:nvSpPr>
          <p:cNvPr id="12" name="Text Placeholder 11">
            <a:extLst>
              <a:ext uri="{FF2B5EF4-FFF2-40B4-BE49-F238E27FC236}">
                <a16:creationId xmlns:a16="http://schemas.microsoft.com/office/drawing/2014/main" id="{C6E49FA4-8568-414E-A249-4A3DF6C2AC66}"/>
              </a:ext>
            </a:extLst>
          </p:cNvPr>
          <p:cNvSpPr>
            <a:spLocks noGrp="1"/>
          </p:cNvSpPr>
          <p:nvPr>
            <p:ph type="body" sz="quarter" idx="10"/>
          </p:nvPr>
        </p:nvSpPr>
        <p:spPr>
          <a:xfrm>
            <a:off x="479424" y="3203091"/>
            <a:ext cx="5616575"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spTree>
    <p:extLst>
      <p:ext uri="{BB962C8B-B14F-4D97-AF65-F5344CB8AC3E}">
        <p14:creationId xmlns:p14="http://schemas.microsoft.com/office/powerpoint/2010/main" val="39255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B741E0-01B4-49BA-B0EF-EFA58889EEDF}"/>
              </a:ext>
            </a:extLst>
          </p:cNvPr>
          <p:cNvSpPr>
            <a:spLocks noGrp="1"/>
          </p:cNvSpPr>
          <p:nvPr>
            <p:ph type="body" sz="quarter" idx="12" hasCustomPrompt="1"/>
          </p:nvPr>
        </p:nvSpPr>
        <p:spPr>
          <a:xfrm>
            <a:off x="479425" y="480531"/>
            <a:ext cx="4554537" cy="202931"/>
          </a:xfrm>
        </p:spPr>
        <p:txBody>
          <a:bodyPr/>
          <a:lstStyle>
            <a:lvl1pPr>
              <a:defRPr sz="1300"/>
            </a:lvl1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315046"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5629187" cy="925357"/>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C6E49FA4-8568-414E-A249-4A3DF6C2AC66}"/>
              </a:ext>
            </a:extLst>
          </p:cNvPr>
          <p:cNvSpPr>
            <a:spLocks noGrp="1"/>
          </p:cNvSpPr>
          <p:nvPr>
            <p:ph type="body" sz="quarter" idx="10"/>
          </p:nvPr>
        </p:nvSpPr>
        <p:spPr>
          <a:xfrm>
            <a:off x="479424" y="3203091"/>
            <a:ext cx="5616575"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pic>
        <p:nvPicPr>
          <p:cNvPr id="7" name="Picture 6">
            <a:extLst>
              <a:ext uri="{FF2B5EF4-FFF2-40B4-BE49-F238E27FC236}">
                <a16:creationId xmlns:a16="http://schemas.microsoft.com/office/drawing/2014/main" id="{2651C93C-134E-C844-BBBA-6646B2082B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92073" y="5499530"/>
            <a:ext cx="2106121" cy="943970"/>
          </a:xfrm>
          <a:prstGeom prst="rect">
            <a:avLst/>
          </a:prstGeom>
        </p:spPr>
      </p:pic>
    </p:spTree>
    <p:extLst>
      <p:ext uri="{BB962C8B-B14F-4D97-AF65-F5344CB8AC3E}">
        <p14:creationId xmlns:p14="http://schemas.microsoft.com/office/powerpoint/2010/main" val="2782497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5305B5-A242-44CC-8D79-F78A6EF9EC70}"/>
              </a:ext>
            </a:extLst>
          </p:cNvPr>
          <p:cNvSpPr>
            <a:spLocks noGrp="1"/>
          </p:cNvSpPr>
          <p:nvPr>
            <p:ph type="body" sz="quarter" idx="13" hasCustomPrompt="1"/>
          </p:nvPr>
        </p:nvSpPr>
        <p:spPr>
          <a:xfrm>
            <a:off x="479425" y="478675"/>
            <a:ext cx="5110163" cy="179352"/>
          </a:xfrm>
        </p:spPr>
        <p:txBody>
          <a:bodyPr/>
          <a:lstStyle>
            <a:lvl1pPr>
              <a:defRPr sz="1300"/>
            </a:lvl1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983504"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7983504" cy="925357"/>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Text Placeholder 11">
            <a:extLst>
              <a:ext uri="{FF2B5EF4-FFF2-40B4-BE49-F238E27FC236}">
                <a16:creationId xmlns:a16="http://schemas.microsoft.com/office/drawing/2014/main" id="{54D963B2-2E7E-B94F-A54F-E8835C85B4E1}"/>
              </a:ext>
            </a:extLst>
          </p:cNvPr>
          <p:cNvSpPr>
            <a:spLocks noGrp="1"/>
          </p:cNvSpPr>
          <p:nvPr>
            <p:ph type="body" sz="quarter" idx="11"/>
          </p:nvPr>
        </p:nvSpPr>
        <p:spPr>
          <a:xfrm>
            <a:off x="479424" y="3203091"/>
            <a:ext cx="5616575"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pic>
        <p:nvPicPr>
          <p:cNvPr id="8" name="Picture 7">
            <a:extLst>
              <a:ext uri="{FF2B5EF4-FFF2-40B4-BE49-F238E27FC236}">
                <a16:creationId xmlns:a16="http://schemas.microsoft.com/office/drawing/2014/main" id="{DF161F38-98C2-2C47-8264-CC840C302F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97059" y="430785"/>
            <a:ext cx="2106121" cy="943970"/>
          </a:xfrm>
          <a:prstGeom prst="rect">
            <a:avLst/>
          </a:prstGeom>
        </p:spPr>
      </p:pic>
    </p:spTree>
    <p:extLst>
      <p:ext uri="{BB962C8B-B14F-4D97-AF65-F5344CB8AC3E}">
        <p14:creationId xmlns:p14="http://schemas.microsoft.com/office/powerpoint/2010/main" val="2555321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FFBC30-2AB7-4A14-B2A2-5B5DFE5EF884}"/>
              </a:ext>
            </a:extLst>
          </p:cNvPr>
          <p:cNvSpPr>
            <a:spLocks noGrp="1"/>
          </p:cNvSpPr>
          <p:nvPr>
            <p:ph type="body" sz="quarter" idx="10" hasCustomPrompt="1"/>
          </p:nvPr>
        </p:nvSpPr>
        <p:spPr>
          <a:xfrm>
            <a:off x="2072975" y="6491114"/>
            <a:ext cx="3737479" cy="153350"/>
          </a:xfrm>
        </p:spPr>
        <p:txBody>
          <a:bodyPr/>
          <a:lstStyle>
            <a:lvl1pPr>
              <a:defRPr sz="1000"/>
            </a:lvl1pPr>
            <a:lvl2pPr>
              <a:defRPr sz="1000"/>
            </a:lvl2pPr>
            <a:lvl3pPr>
              <a:defRPr sz="1000"/>
            </a:lvl3pPr>
            <a:lvl4pPr>
              <a:defRPr sz="1000"/>
            </a:lvl4pPr>
            <a:lvl5pPr>
              <a:defRPr sz="1000"/>
            </a:lvl5pPr>
          </a:lstStyle>
          <a:p>
            <a:pPr lvl="0"/>
            <a:r>
              <a:rPr lang="en-US"/>
              <a:t>Add Presentation Title</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3251313"/>
            <a:ext cx="6406953" cy="1289158"/>
          </a:xfrm>
        </p:spPr>
        <p:txBody>
          <a:bodyPr anchor="t" anchorCtr="0"/>
          <a:lstStyle>
            <a:lvl1pPr marL="0" marR="0" indent="0" algn="l" defTabSz="914400" rtl="0" eaLnBrk="1" fontAlgn="auto" latinLnBrk="0" hangingPunct="1">
              <a:lnSpc>
                <a:spcPct val="100000"/>
              </a:lnSpc>
              <a:spcBef>
                <a:spcPts val="1000"/>
              </a:spcBef>
              <a:spcAft>
                <a:spcPts val="0"/>
              </a:spcAft>
              <a:buClrTx/>
              <a:buSzTx/>
              <a:buFontTx/>
              <a:buNone/>
              <a:tabLst/>
              <a:defRPr sz="3400">
                <a:latin typeface="+mj-lt"/>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GB"/>
              <a:t>Click to edit Master title style</a:t>
            </a:r>
            <a:endParaRPr lang="en-US"/>
          </a:p>
        </p:txBody>
      </p:sp>
      <p:pic>
        <p:nvPicPr>
          <p:cNvPr id="5" name="Picture 4">
            <a:extLst>
              <a:ext uri="{FF2B5EF4-FFF2-40B4-BE49-F238E27FC236}">
                <a16:creationId xmlns:a16="http://schemas.microsoft.com/office/drawing/2014/main" id="{E98D169F-3049-9C49-ABBE-952CDC277B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Tree>
    <p:extLst>
      <p:ext uri="{BB962C8B-B14F-4D97-AF65-F5344CB8AC3E}">
        <p14:creationId xmlns:p14="http://schemas.microsoft.com/office/powerpoint/2010/main" val="4120165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ullOut Statement">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39888E-E24B-4305-AE82-388092EBAEB9}"/>
              </a:ext>
            </a:extLst>
          </p:cNvPr>
          <p:cNvSpPr>
            <a:spLocks noGrp="1"/>
          </p:cNvSpPr>
          <p:nvPr>
            <p:ph type="body" sz="quarter" idx="10" hasCustomPrompt="1"/>
          </p:nvPr>
        </p:nvSpPr>
        <p:spPr>
          <a:xfrm>
            <a:off x="2070025" y="6496099"/>
            <a:ext cx="4264025" cy="247472"/>
          </a:xfrm>
        </p:spPr>
        <p:txBody>
          <a:bodyPr/>
          <a:lstStyle>
            <a:lvl1pPr>
              <a:defRPr sz="1000"/>
            </a:lvl1pPr>
          </a:lstStyle>
          <a:p>
            <a:pPr lvl="0"/>
            <a:r>
              <a:rPr lang="en-US"/>
              <a:t>Add Presentation Title</a:t>
            </a:r>
            <a:endParaRPr lang="en-AU"/>
          </a:p>
        </p:txBody>
      </p:sp>
      <p:sp>
        <p:nvSpPr>
          <p:cNvPr id="7" name="TextBox 6">
            <a:extLst>
              <a:ext uri="{FF2B5EF4-FFF2-40B4-BE49-F238E27FC236}">
                <a16:creationId xmlns:a16="http://schemas.microsoft.com/office/drawing/2014/main" id="{92AC3A7D-0961-DA4A-B87C-AB2125BF3790}"/>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bg1"/>
                </a:solidFill>
                <a:latin typeface="+mn-lt"/>
              </a:rPr>
              <a:t>‹#›</a:t>
            </a:fld>
            <a:endParaRPr lang="en-US" sz="1000" b="0" i="0">
              <a:solidFill>
                <a:schemeClr val="bg1"/>
              </a:solidFill>
              <a:latin typeface="+mn-lt"/>
            </a:endParaRPr>
          </a:p>
        </p:txBody>
      </p:sp>
      <p:sp>
        <p:nvSpPr>
          <p:cNvPr id="5" name="Title 4">
            <a:extLst>
              <a:ext uri="{FF2B5EF4-FFF2-40B4-BE49-F238E27FC236}">
                <a16:creationId xmlns:a16="http://schemas.microsoft.com/office/drawing/2014/main" id="{47655C8A-4F08-F94B-AFB2-14326D7891A7}"/>
              </a:ext>
            </a:extLst>
          </p:cNvPr>
          <p:cNvSpPr>
            <a:spLocks noGrp="1"/>
          </p:cNvSpPr>
          <p:nvPr>
            <p:ph type="title"/>
          </p:nvPr>
        </p:nvSpPr>
        <p:spPr>
          <a:xfrm>
            <a:off x="1748921" y="2141422"/>
            <a:ext cx="8694158" cy="3540470"/>
          </a:xfrm>
        </p:spPr>
        <p:txBody>
          <a:bodyPr/>
          <a:lstStyle>
            <a:lvl1pPr algn="ctr">
              <a:defRPr sz="4800">
                <a:solidFill>
                  <a:schemeClr val="bg1"/>
                </a:solidFill>
                <a:latin typeface="+mj-lt"/>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6E43617-F2CD-D74A-9704-A37CFF7CBC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29589" y="-8999"/>
            <a:ext cx="3262411" cy="3623556"/>
          </a:xfrm>
          <a:prstGeom prst="rect">
            <a:avLst/>
          </a:prstGeom>
        </p:spPr>
      </p:pic>
      <p:pic>
        <p:nvPicPr>
          <p:cNvPr id="11" name="Picture 10">
            <a:extLst>
              <a:ext uri="{FF2B5EF4-FFF2-40B4-BE49-F238E27FC236}">
                <a16:creationId xmlns:a16="http://schemas.microsoft.com/office/drawing/2014/main" id="{FA8D17E7-F69B-884B-8EA6-B5D7B89D4D2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3207" y="6090467"/>
            <a:ext cx="1434167" cy="642797"/>
          </a:xfrm>
          <a:prstGeom prst="rect">
            <a:avLst/>
          </a:prstGeom>
        </p:spPr>
      </p:pic>
    </p:spTree>
    <p:extLst>
      <p:ext uri="{BB962C8B-B14F-4D97-AF65-F5344CB8AC3E}">
        <p14:creationId xmlns:p14="http://schemas.microsoft.com/office/powerpoint/2010/main" val="3434260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BD31BAE-8744-E34A-A64D-0BA6AAB92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4660" y="0"/>
            <a:ext cx="2497339" cy="4748574"/>
          </a:xfrm>
          <a:prstGeom prst="rect">
            <a:avLst/>
          </a:prstGeom>
        </p:spPr>
      </p:pic>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60507" y="912961"/>
            <a:ext cx="10515600" cy="697413"/>
          </a:xfrm>
        </p:spPr>
        <p:txBody>
          <a:bodyPr/>
          <a:lstStyle>
            <a:lvl1pPr>
              <a:defRPr sz="3000">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882379"/>
            <a:ext cx="10515600" cy="4351338"/>
          </a:xfrm>
        </p:spPr>
        <p:txBody>
          <a:bodyPr/>
          <a:lstStyle>
            <a:lvl1pPr>
              <a:spcBef>
                <a:spcPts val="2000"/>
              </a:spcBef>
              <a:defRPr>
                <a:latin typeface="+mn-lt"/>
              </a:defRPr>
            </a:lvl1pPr>
            <a:lvl2pPr>
              <a:spcBef>
                <a:spcPts val="2000"/>
              </a:spcBef>
              <a:buClr>
                <a:schemeClr val="accent2"/>
              </a:buClr>
              <a:defRPr>
                <a:latin typeface="+mn-lt"/>
              </a:defRPr>
            </a:lvl2pPr>
            <a:lvl3pPr>
              <a:buClr>
                <a:schemeClr val="accent2"/>
              </a:buClr>
              <a:defRPr>
                <a:latin typeface="+mn-lt"/>
              </a:defRPr>
            </a:lvl3pPr>
            <a:lvl4pPr>
              <a:buClr>
                <a:schemeClr val="accent2"/>
              </a:buClr>
              <a:defRPr>
                <a:latin typeface="+mn-lt"/>
              </a:defRPr>
            </a:lvl4pPr>
            <a:lvl5pPr>
              <a:buClr>
                <a:schemeClr val="accent2"/>
              </a:buCl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pic>
        <p:nvPicPr>
          <p:cNvPr id="13" name="Picture 12">
            <a:extLst>
              <a:ext uri="{FF2B5EF4-FFF2-40B4-BE49-F238E27FC236}">
                <a16:creationId xmlns:a16="http://schemas.microsoft.com/office/drawing/2014/main" id="{1DB10F33-55AD-4048-AC3E-C77BF62B5D8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5" name="Text Placeholder 4">
            <a:extLst>
              <a:ext uri="{FF2B5EF4-FFF2-40B4-BE49-F238E27FC236}">
                <a16:creationId xmlns:a16="http://schemas.microsoft.com/office/drawing/2014/main" id="{B49CF530-33EA-44A9-BE90-24E4880C169E}"/>
              </a:ext>
            </a:extLst>
          </p:cNvPr>
          <p:cNvSpPr>
            <a:spLocks noGrp="1"/>
          </p:cNvSpPr>
          <p:nvPr>
            <p:ph type="body" sz="quarter" idx="10" hasCustomPrompt="1"/>
          </p:nvPr>
        </p:nvSpPr>
        <p:spPr>
          <a:xfrm>
            <a:off x="479425" y="481786"/>
            <a:ext cx="4414838" cy="244607"/>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ABACAC07-5383-43AF-BBC0-61D1285CCC71}"/>
              </a:ext>
            </a:extLst>
          </p:cNvPr>
          <p:cNvSpPr>
            <a:spLocks noGrp="1"/>
          </p:cNvSpPr>
          <p:nvPr>
            <p:ph type="body" sz="quarter" idx="11" hasCustomPrompt="1"/>
          </p:nvPr>
        </p:nvSpPr>
        <p:spPr>
          <a:xfrm>
            <a:off x="2072975" y="6486554"/>
            <a:ext cx="3998912" cy="155239"/>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3318710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60507" y="912961"/>
            <a:ext cx="10515600" cy="697413"/>
          </a:xfrm>
        </p:spPr>
        <p:txBody>
          <a:bodyPr/>
          <a:lstStyle>
            <a:lvl1pPr>
              <a:defRPr sz="3000">
                <a:solidFill>
                  <a:schemeClr val="accent1"/>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882379"/>
            <a:ext cx="10515600" cy="4351338"/>
          </a:xfrm>
        </p:spPr>
        <p:txBody>
          <a:bodyPr/>
          <a:lstStyle>
            <a:lvl1pPr>
              <a:spcBef>
                <a:spcPts val="2000"/>
              </a:spcBef>
              <a:defRPr>
                <a:latin typeface="+mn-lt"/>
              </a:defRPr>
            </a:lvl1pPr>
            <a:lvl2pPr>
              <a:spcBef>
                <a:spcPts val="2000"/>
              </a:spcBef>
              <a:buClr>
                <a:schemeClr val="accent1"/>
              </a:buClr>
              <a:defRPr>
                <a:latin typeface="+mn-lt"/>
              </a:defRPr>
            </a:lvl2pPr>
            <a:lvl3pPr>
              <a:buClr>
                <a:schemeClr val="accent1"/>
              </a:buClr>
              <a:defRPr>
                <a:latin typeface="+mn-lt"/>
              </a:defRPr>
            </a:lvl3pPr>
            <a:lvl4pPr>
              <a:buClr>
                <a:schemeClr val="accent1"/>
              </a:buClr>
              <a:defRPr>
                <a:latin typeface="+mn-lt"/>
              </a:defRPr>
            </a:lvl4pPr>
            <a:lvl5pPr>
              <a:buClr>
                <a:schemeClr val="accent1"/>
              </a:buCl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pic>
        <p:nvPicPr>
          <p:cNvPr id="5" name="Picture 4">
            <a:extLst>
              <a:ext uri="{FF2B5EF4-FFF2-40B4-BE49-F238E27FC236}">
                <a16:creationId xmlns:a16="http://schemas.microsoft.com/office/drawing/2014/main" id="{C7984FC1-392A-054B-B7EE-5927EA991B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4554" y="1"/>
            <a:ext cx="5047446" cy="2263928"/>
          </a:xfrm>
          <a:prstGeom prst="rect">
            <a:avLst/>
          </a:prstGeom>
        </p:spPr>
      </p:pic>
      <p:pic>
        <p:nvPicPr>
          <p:cNvPr id="12" name="Picture 11">
            <a:extLst>
              <a:ext uri="{FF2B5EF4-FFF2-40B4-BE49-F238E27FC236}">
                <a16:creationId xmlns:a16="http://schemas.microsoft.com/office/drawing/2014/main" id="{1D3E6090-E717-3E43-B766-1A2B2E0C91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6" name="Text Placeholder 5">
            <a:extLst>
              <a:ext uri="{FF2B5EF4-FFF2-40B4-BE49-F238E27FC236}">
                <a16:creationId xmlns:a16="http://schemas.microsoft.com/office/drawing/2014/main" id="{B2DCD119-F2C4-4401-B71D-EF3EF77EEB8C}"/>
              </a:ext>
            </a:extLst>
          </p:cNvPr>
          <p:cNvSpPr>
            <a:spLocks noGrp="1"/>
          </p:cNvSpPr>
          <p:nvPr>
            <p:ph type="body" sz="quarter" idx="10" hasCustomPrompt="1"/>
          </p:nvPr>
        </p:nvSpPr>
        <p:spPr>
          <a:xfrm>
            <a:off x="479425" y="486367"/>
            <a:ext cx="4746625" cy="222934"/>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B493F860-1BBB-4202-BD63-CA988CE23410}"/>
              </a:ext>
            </a:extLst>
          </p:cNvPr>
          <p:cNvSpPr>
            <a:spLocks noGrp="1"/>
          </p:cNvSpPr>
          <p:nvPr>
            <p:ph type="body" sz="quarter" idx="11" hasCustomPrompt="1"/>
          </p:nvPr>
        </p:nvSpPr>
        <p:spPr>
          <a:xfrm>
            <a:off x="2070025" y="6484328"/>
            <a:ext cx="4264025" cy="157465"/>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3728151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724E7F-1457-4AE6-A841-B76C423B2E1E}"/>
              </a:ext>
            </a:extLst>
          </p:cNvPr>
          <p:cNvGrpSpPr/>
          <p:nvPr userDrawn="1"/>
        </p:nvGrpSpPr>
        <p:grpSpPr>
          <a:xfrm>
            <a:off x="8029440" y="0"/>
            <a:ext cx="4164150" cy="2272665"/>
            <a:chOff x="8029440" y="0"/>
            <a:chExt cx="4164150" cy="2272665"/>
          </a:xfrm>
        </p:grpSpPr>
        <p:sp>
          <p:nvSpPr>
            <p:cNvPr id="3" name="object 4">
              <a:extLst>
                <a:ext uri="{FF2B5EF4-FFF2-40B4-BE49-F238E27FC236}">
                  <a16:creationId xmlns:a16="http://schemas.microsoft.com/office/drawing/2014/main" id="{44068F4A-72E9-AC42-3AAE-6DB06F879507}"/>
                </a:ext>
              </a:extLst>
            </p:cNvPr>
            <p:cNvSpPr/>
            <p:nvPr/>
          </p:nvSpPr>
          <p:spPr>
            <a:xfrm>
              <a:off x="8029440" y="0"/>
              <a:ext cx="1630045" cy="727710"/>
            </a:xfrm>
            <a:custGeom>
              <a:avLst/>
              <a:gdLst/>
              <a:ahLst/>
              <a:cxnLst/>
              <a:rect l="l" t="t" r="r" b="b"/>
              <a:pathLst>
                <a:path w="1630045" h="727710">
                  <a:moveTo>
                    <a:pt x="315577" y="0"/>
                  </a:moveTo>
                  <a:lnTo>
                    <a:pt x="0" y="0"/>
                  </a:lnTo>
                  <a:lnTo>
                    <a:pt x="4134" y="37198"/>
                  </a:lnTo>
                  <a:lnTo>
                    <a:pt x="11780" y="82548"/>
                  </a:lnTo>
                  <a:lnTo>
                    <a:pt x="22023" y="127382"/>
                  </a:lnTo>
                  <a:lnTo>
                    <a:pt x="34896" y="171564"/>
                  </a:lnTo>
                  <a:lnTo>
                    <a:pt x="50433" y="214960"/>
                  </a:lnTo>
                  <a:lnTo>
                    <a:pt x="70440" y="261247"/>
                  </a:lnTo>
                  <a:lnTo>
                    <a:pt x="92790" y="305473"/>
                  </a:lnTo>
                  <a:lnTo>
                    <a:pt x="117378" y="347617"/>
                  </a:lnTo>
                  <a:lnTo>
                    <a:pt x="144097" y="387660"/>
                  </a:lnTo>
                  <a:lnTo>
                    <a:pt x="172844" y="425581"/>
                  </a:lnTo>
                  <a:lnTo>
                    <a:pt x="203512" y="461359"/>
                  </a:lnTo>
                  <a:lnTo>
                    <a:pt x="235998" y="494976"/>
                  </a:lnTo>
                  <a:lnTo>
                    <a:pt x="270194" y="526411"/>
                  </a:lnTo>
                  <a:lnTo>
                    <a:pt x="305997" y="555642"/>
                  </a:lnTo>
                  <a:lnTo>
                    <a:pt x="343302" y="582652"/>
                  </a:lnTo>
                  <a:lnTo>
                    <a:pt x="382003" y="607418"/>
                  </a:lnTo>
                  <a:lnTo>
                    <a:pt x="421994" y="629922"/>
                  </a:lnTo>
                  <a:lnTo>
                    <a:pt x="463172" y="650142"/>
                  </a:lnTo>
                  <a:lnTo>
                    <a:pt x="505430" y="668059"/>
                  </a:lnTo>
                  <a:lnTo>
                    <a:pt x="548664" y="683652"/>
                  </a:lnTo>
                  <a:lnTo>
                    <a:pt x="592769" y="696902"/>
                  </a:lnTo>
                  <a:lnTo>
                    <a:pt x="637639" y="707788"/>
                  </a:lnTo>
                  <a:lnTo>
                    <a:pt x="683169" y="716290"/>
                  </a:lnTo>
                  <a:lnTo>
                    <a:pt x="729254" y="722388"/>
                  </a:lnTo>
                  <a:lnTo>
                    <a:pt x="775789" y="726061"/>
                  </a:lnTo>
                  <a:lnTo>
                    <a:pt x="822669" y="727290"/>
                  </a:lnTo>
                  <a:lnTo>
                    <a:pt x="872034" y="725933"/>
                  </a:lnTo>
                  <a:lnTo>
                    <a:pt x="921547" y="721846"/>
                  </a:lnTo>
                  <a:lnTo>
                    <a:pt x="971083" y="715006"/>
                  </a:lnTo>
                  <a:lnTo>
                    <a:pt x="1020518" y="705392"/>
                  </a:lnTo>
                  <a:lnTo>
                    <a:pt x="1069729" y="692980"/>
                  </a:lnTo>
                  <a:lnTo>
                    <a:pt x="1118592" y="677748"/>
                  </a:lnTo>
                  <a:lnTo>
                    <a:pt x="1163286" y="660731"/>
                  </a:lnTo>
                  <a:lnTo>
                    <a:pt x="1206182" y="640972"/>
                  </a:lnTo>
                  <a:lnTo>
                    <a:pt x="1247247" y="618608"/>
                  </a:lnTo>
                  <a:lnTo>
                    <a:pt x="1286447" y="593773"/>
                  </a:lnTo>
                  <a:lnTo>
                    <a:pt x="1323749" y="566604"/>
                  </a:lnTo>
                  <a:lnTo>
                    <a:pt x="1359120" y="537236"/>
                  </a:lnTo>
                  <a:lnTo>
                    <a:pt x="1392526" y="505805"/>
                  </a:lnTo>
                  <a:lnTo>
                    <a:pt x="1423934" y="472446"/>
                  </a:lnTo>
                  <a:lnTo>
                    <a:pt x="1453312" y="437296"/>
                  </a:lnTo>
                  <a:lnTo>
                    <a:pt x="1470500" y="414134"/>
                  </a:lnTo>
                  <a:lnTo>
                    <a:pt x="822669" y="414134"/>
                  </a:lnTo>
                  <a:lnTo>
                    <a:pt x="782224" y="412636"/>
                  </a:lnTo>
                  <a:lnTo>
                    <a:pt x="740657" y="408022"/>
                  </a:lnTo>
                  <a:lnTo>
                    <a:pt x="698432" y="400115"/>
                  </a:lnTo>
                  <a:lnTo>
                    <a:pt x="656011" y="388733"/>
                  </a:lnTo>
                  <a:lnTo>
                    <a:pt x="613858" y="373699"/>
                  </a:lnTo>
                  <a:lnTo>
                    <a:pt x="572438" y="354833"/>
                  </a:lnTo>
                  <a:lnTo>
                    <a:pt x="532211" y="331956"/>
                  </a:lnTo>
                  <a:lnTo>
                    <a:pt x="493644" y="304889"/>
                  </a:lnTo>
                  <a:lnTo>
                    <a:pt x="457198" y="273453"/>
                  </a:lnTo>
                  <a:lnTo>
                    <a:pt x="423337" y="237468"/>
                  </a:lnTo>
                  <a:lnTo>
                    <a:pt x="392524" y="196755"/>
                  </a:lnTo>
                  <a:lnTo>
                    <a:pt x="365223" y="151136"/>
                  </a:lnTo>
                  <a:lnTo>
                    <a:pt x="341898" y="100431"/>
                  </a:lnTo>
                  <a:lnTo>
                    <a:pt x="327440" y="57253"/>
                  </a:lnTo>
                  <a:lnTo>
                    <a:pt x="317192" y="12331"/>
                  </a:lnTo>
                  <a:lnTo>
                    <a:pt x="315577" y="0"/>
                  </a:lnTo>
                  <a:close/>
                </a:path>
                <a:path w="1630045" h="727710">
                  <a:moveTo>
                    <a:pt x="1629855" y="0"/>
                  </a:moveTo>
                  <a:lnTo>
                    <a:pt x="1313975" y="0"/>
                  </a:lnTo>
                  <a:lnTo>
                    <a:pt x="1313828" y="1098"/>
                  </a:lnTo>
                  <a:lnTo>
                    <a:pt x="1303318" y="48504"/>
                  </a:lnTo>
                  <a:lnTo>
                    <a:pt x="1288715" y="95156"/>
                  </a:lnTo>
                  <a:lnTo>
                    <a:pt x="1270039" y="140639"/>
                  </a:lnTo>
                  <a:lnTo>
                    <a:pt x="1231636" y="209572"/>
                  </a:lnTo>
                  <a:lnTo>
                    <a:pt x="1203260" y="248415"/>
                  </a:lnTo>
                  <a:lnTo>
                    <a:pt x="1168117" y="287232"/>
                  </a:lnTo>
                  <a:lnTo>
                    <a:pt x="1125718" y="323818"/>
                  </a:lnTo>
                  <a:lnTo>
                    <a:pt x="1075573" y="355966"/>
                  </a:lnTo>
                  <a:lnTo>
                    <a:pt x="1017195" y="381469"/>
                  </a:lnTo>
                  <a:lnTo>
                    <a:pt x="969325" y="395719"/>
                  </a:lnTo>
                  <a:lnTo>
                    <a:pt x="920832" y="405931"/>
                  </a:lnTo>
                  <a:lnTo>
                    <a:pt x="871889" y="412078"/>
                  </a:lnTo>
                  <a:lnTo>
                    <a:pt x="822669" y="414134"/>
                  </a:lnTo>
                  <a:lnTo>
                    <a:pt x="1470500" y="414134"/>
                  </a:lnTo>
                  <a:lnTo>
                    <a:pt x="1505839" y="362165"/>
                  </a:lnTo>
                  <a:lnTo>
                    <a:pt x="1528923" y="322455"/>
                  </a:lnTo>
                  <a:lnTo>
                    <a:pt x="1549843" y="281497"/>
                  </a:lnTo>
                  <a:lnTo>
                    <a:pt x="1568565" y="239426"/>
                  </a:lnTo>
                  <a:lnTo>
                    <a:pt x="1585057" y="196378"/>
                  </a:lnTo>
                  <a:lnTo>
                    <a:pt x="1599284" y="152489"/>
                  </a:lnTo>
                  <a:lnTo>
                    <a:pt x="1611214" y="107894"/>
                  </a:lnTo>
                  <a:lnTo>
                    <a:pt x="1620814" y="62729"/>
                  </a:lnTo>
                  <a:lnTo>
                    <a:pt x="1628049" y="17131"/>
                  </a:lnTo>
                  <a:lnTo>
                    <a:pt x="1629855" y="0"/>
                  </a:lnTo>
                  <a:close/>
                </a:path>
              </a:pathLst>
            </a:custGeom>
            <a:solidFill>
              <a:srgbClr val="D1DEC7"/>
            </a:solidFill>
          </p:spPr>
          <p:txBody>
            <a:bodyPr wrap="square" lIns="0" tIns="0" rIns="0" bIns="0" rtlCol="0"/>
            <a:lstStyle/>
            <a:p>
              <a:endParaRPr/>
            </a:p>
          </p:txBody>
        </p:sp>
        <p:grpSp>
          <p:nvGrpSpPr>
            <p:cNvPr id="6" name="object 5">
              <a:extLst>
                <a:ext uri="{FF2B5EF4-FFF2-40B4-BE49-F238E27FC236}">
                  <a16:creationId xmlns:a16="http://schemas.microsoft.com/office/drawing/2014/main" id="{8C354697-E70C-F319-DC4F-43180510149D}"/>
                </a:ext>
              </a:extLst>
            </p:cNvPr>
            <p:cNvGrpSpPr/>
            <p:nvPr/>
          </p:nvGrpSpPr>
          <p:grpSpPr>
            <a:xfrm>
              <a:off x="9400225" y="0"/>
              <a:ext cx="2793365" cy="2272665"/>
              <a:chOff x="9400225" y="0"/>
              <a:chExt cx="2793365" cy="2272665"/>
            </a:xfrm>
          </p:grpSpPr>
          <p:sp>
            <p:nvSpPr>
              <p:cNvPr id="10" name="object 6">
                <a:extLst>
                  <a:ext uri="{FF2B5EF4-FFF2-40B4-BE49-F238E27FC236}">
                    <a16:creationId xmlns:a16="http://schemas.microsoft.com/office/drawing/2014/main" id="{B30CAD4B-E07B-2757-46F7-BB95C8310EE5}"/>
                  </a:ext>
                </a:extLst>
              </p:cNvPr>
              <p:cNvSpPr/>
              <p:nvPr/>
            </p:nvSpPr>
            <p:spPr>
              <a:xfrm>
                <a:off x="9400225" y="883616"/>
                <a:ext cx="1397000" cy="1389380"/>
              </a:xfrm>
              <a:custGeom>
                <a:avLst/>
                <a:gdLst/>
                <a:ahLst/>
                <a:cxnLst/>
                <a:rect l="l" t="t" r="r" b="b"/>
                <a:pathLst>
                  <a:path w="1397000" h="1389380">
                    <a:moveTo>
                      <a:pt x="692570" y="0"/>
                    </a:moveTo>
                    <a:lnTo>
                      <a:pt x="642058" y="1666"/>
                    </a:lnTo>
                    <a:lnTo>
                      <a:pt x="591397" y="6689"/>
                    </a:lnTo>
                    <a:lnTo>
                      <a:pt x="540767" y="15101"/>
                    </a:lnTo>
                    <a:lnTo>
                      <a:pt x="490353" y="26936"/>
                    </a:lnTo>
                    <a:lnTo>
                      <a:pt x="440335" y="42227"/>
                    </a:lnTo>
                    <a:lnTo>
                      <a:pt x="396048" y="59375"/>
                    </a:lnTo>
                    <a:lnTo>
                      <a:pt x="353852" y="79676"/>
                    </a:lnTo>
                    <a:lnTo>
                      <a:pt x="313794" y="102946"/>
                    </a:lnTo>
                    <a:lnTo>
                      <a:pt x="275918" y="129003"/>
                    </a:lnTo>
                    <a:lnTo>
                      <a:pt x="240269" y="157662"/>
                    </a:lnTo>
                    <a:lnTo>
                      <a:pt x="206892" y="188740"/>
                    </a:lnTo>
                    <a:lnTo>
                      <a:pt x="175832" y="222053"/>
                    </a:lnTo>
                    <a:lnTo>
                      <a:pt x="147135" y="257417"/>
                    </a:lnTo>
                    <a:lnTo>
                      <a:pt x="120845" y="294649"/>
                    </a:lnTo>
                    <a:lnTo>
                      <a:pt x="97007" y="333565"/>
                    </a:lnTo>
                    <a:lnTo>
                      <a:pt x="75667" y="373981"/>
                    </a:lnTo>
                    <a:lnTo>
                      <a:pt x="56870" y="415715"/>
                    </a:lnTo>
                    <a:lnTo>
                      <a:pt x="40659" y="458582"/>
                    </a:lnTo>
                    <a:lnTo>
                      <a:pt x="27082" y="502398"/>
                    </a:lnTo>
                    <a:lnTo>
                      <a:pt x="16182" y="546980"/>
                    </a:lnTo>
                    <a:lnTo>
                      <a:pt x="8005" y="592145"/>
                    </a:lnTo>
                    <a:lnTo>
                      <a:pt x="2596" y="637708"/>
                    </a:lnTo>
                    <a:lnTo>
                      <a:pt x="0" y="683486"/>
                    </a:lnTo>
                    <a:lnTo>
                      <a:pt x="261" y="729295"/>
                    </a:lnTo>
                    <a:lnTo>
                      <a:pt x="3425" y="774952"/>
                    </a:lnTo>
                    <a:lnTo>
                      <a:pt x="9537" y="820274"/>
                    </a:lnTo>
                    <a:lnTo>
                      <a:pt x="18643" y="865075"/>
                    </a:lnTo>
                    <a:lnTo>
                      <a:pt x="30786" y="909174"/>
                    </a:lnTo>
                    <a:lnTo>
                      <a:pt x="46013" y="952385"/>
                    </a:lnTo>
                    <a:lnTo>
                      <a:pt x="66101" y="998233"/>
                    </a:lnTo>
                    <a:lnTo>
                      <a:pt x="88885" y="1041687"/>
                    </a:lnTo>
                    <a:lnTo>
                      <a:pt x="114223" y="1082718"/>
                    </a:lnTo>
                    <a:lnTo>
                      <a:pt x="141974" y="1121300"/>
                    </a:lnTo>
                    <a:lnTo>
                      <a:pt x="171994" y="1157405"/>
                    </a:lnTo>
                    <a:lnTo>
                      <a:pt x="204142" y="1191006"/>
                    </a:lnTo>
                    <a:lnTo>
                      <a:pt x="238275" y="1222075"/>
                    </a:lnTo>
                    <a:lnTo>
                      <a:pt x="274250" y="1250586"/>
                    </a:lnTo>
                    <a:lnTo>
                      <a:pt x="311927" y="1276511"/>
                    </a:lnTo>
                    <a:lnTo>
                      <a:pt x="351162" y="1299823"/>
                    </a:lnTo>
                    <a:lnTo>
                      <a:pt x="391813" y="1320495"/>
                    </a:lnTo>
                    <a:lnTo>
                      <a:pt x="433738" y="1338499"/>
                    </a:lnTo>
                    <a:lnTo>
                      <a:pt x="476795" y="1353808"/>
                    </a:lnTo>
                    <a:lnTo>
                      <a:pt x="520841" y="1366395"/>
                    </a:lnTo>
                    <a:lnTo>
                      <a:pt x="565735" y="1376232"/>
                    </a:lnTo>
                    <a:lnTo>
                      <a:pt x="611333" y="1383292"/>
                    </a:lnTo>
                    <a:lnTo>
                      <a:pt x="657494" y="1387548"/>
                    </a:lnTo>
                    <a:lnTo>
                      <a:pt x="704076" y="1388973"/>
                    </a:lnTo>
                    <a:lnTo>
                      <a:pt x="754574" y="1387308"/>
                    </a:lnTo>
                    <a:lnTo>
                      <a:pt x="805224" y="1382288"/>
                    </a:lnTo>
                    <a:lnTo>
                      <a:pt x="855843" y="1373880"/>
                    </a:lnTo>
                    <a:lnTo>
                      <a:pt x="906250" y="1362048"/>
                    </a:lnTo>
                    <a:lnTo>
                      <a:pt x="956260" y="1346758"/>
                    </a:lnTo>
                    <a:lnTo>
                      <a:pt x="1000547" y="1329612"/>
                    </a:lnTo>
                    <a:lnTo>
                      <a:pt x="1042742" y="1309311"/>
                    </a:lnTo>
                    <a:lnTo>
                      <a:pt x="1082800" y="1286040"/>
                    </a:lnTo>
                    <a:lnTo>
                      <a:pt x="1120675" y="1259982"/>
                    </a:lnTo>
                    <a:lnTo>
                      <a:pt x="1156323" y="1231321"/>
                    </a:lnTo>
                    <a:lnTo>
                      <a:pt x="1189699" y="1200241"/>
                    </a:lnTo>
                    <a:lnTo>
                      <a:pt x="1220757" y="1166925"/>
                    </a:lnTo>
                    <a:lnTo>
                      <a:pt x="1249453" y="1131558"/>
                    </a:lnTo>
                    <a:lnTo>
                      <a:pt x="1275742" y="1094322"/>
                    </a:lnTo>
                    <a:lnTo>
                      <a:pt x="1287075" y="1075817"/>
                    </a:lnTo>
                    <a:lnTo>
                      <a:pt x="704076" y="1075817"/>
                    </a:lnTo>
                    <a:lnTo>
                      <a:pt x="663734" y="1073883"/>
                    </a:lnTo>
                    <a:lnTo>
                      <a:pt x="622131" y="1067884"/>
                    </a:lnTo>
                    <a:lnTo>
                      <a:pt x="580049" y="1057522"/>
                    </a:lnTo>
                    <a:lnTo>
                      <a:pt x="538264" y="1042500"/>
                    </a:lnTo>
                    <a:lnTo>
                      <a:pt x="497558" y="1022521"/>
                    </a:lnTo>
                    <a:lnTo>
                      <a:pt x="458708" y="997287"/>
                    </a:lnTo>
                    <a:lnTo>
                      <a:pt x="422495" y="966501"/>
                    </a:lnTo>
                    <a:lnTo>
                      <a:pt x="389697" y="929865"/>
                    </a:lnTo>
                    <a:lnTo>
                      <a:pt x="361094" y="887083"/>
                    </a:lnTo>
                    <a:lnTo>
                      <a:pt x="337465" y="837857"/>
                    </a:lnTo>
                    <a:lnTo>
                      <a:pt x="323923" y="795317"/>
                    </a:lnTo>
                    <a:lnTo>
                      <a:pt x="315703" y="750663"/>
                    </a:lnTo>
                    <a:lnTo>
                      <a:pt x="312772" y="704573"/>
                    </a:lnTo>
                    <a:lnTo>
                      <a:pt x="315096" y="657723"/>
                    </a:lnTo>
                    <a:lnTo>
                      <a:pt x="322642" y="610791"/>
                    </a:lnTo>
                    <a:lnTo>
                      <a:pt x="335376" y="564455"/>
                    </a:lnTo>
                    <a:lnTo>
                      <a:pt x="353264" y="519391"/>
                    </a:lnTo>
                    <a:lnTo>
                      <a:pt x="371638" y="484304"/>
                    </a:lnTo>
                    <a:lnTo>
                      <a:pt x="398725" y="444084"/>
                    </a:lnTo>
                    <a:lnTo>
                      <a:pt x="435472" y="403319"/>
                    </a:lnTo>
                    <a:lnTo>
                      <a:pt x="482825" y="366601"/>
                    </a:lnTo>
                    <a:lnTo>
                      <a:pt x="541732" y="338518"/>
                    </a:lnTo>
                    <a:lnTo>
                      <a:pt x="578881" y="327456"/>
                    </a:lnTo>
                    <a:lnTo>
                      <a:pt x="616498" y="319527"/>
                    </a:lnTo>
                    <a:lnTo>
                      <a:pt x="654451" y="314753"/>
                    </a:lnTo>
                    <a:lnTo>
                      <a:pt x="692608" y="313156"/>
                    </a:lnTo>
                    <a:lnTo>
                      <a:pt x="1286639" y="313156"/>
                    </a:lnTo>
                    <a:lnTo>
                      <a:pt x="1282353" y="306216"/>
                    </a:lnTo>
                    <a:lnTo>
                      <a:pt x="1254606" y="267637"/>
                    </a:lnTo>
                    <a:lnTo>
                      <a:pt x="1224589" y="231536"/>
                    </a:lnTo>
                    <a:lnTo>
                      <a:pt x="1192444" y="197938"/>
                    </a:lnTo>
                    <a:lnTo>
                      <a:pt x="1158315" y="166871"/>
                    </a:lnTo>
                    <a:lnTo>
                      <a:pt x="1122343" y="138363"/>
                    </a:lnTo>
                    <a:lnTo>
                      <a:pt x="1084671" y="112441"/>
                    </a:lnTo>
                    <a:lnTo>
                      <a:pt x="1045440" y="89131"/>
                    </a:lnTo>
                    <a:lnTo>
                      <a:pt x="1004794" y="68462"/>
                    </a:lnTo>
                    <a:lnTo>
                      <a:pt x="962874" y="50460"/>
                    </a:lnTo>
                    <a:lnTo>
                      <a:pt x="919822" y="35154"/>
                    </a:lnTo>
                    <a:lnTo>
                      <a:pt x="875781" y="22569"/>
                    </a:lnTo>
                    <a:lnTo>
                      <a:pt x="830893" y="12734"/>
                    </a:lnTo>
                    <a:lnTo>
                      <a:pt x="785300" y="5676"/>
                    </a:lnTo>
                    <a:lnTo>
                      <a:pt x="739145" y="1422"/>
                    </a:lnTo>
                    <a:lnTo>
                      <a:pt x="692570" y="0"/>
                    </a:lnTo>
                    <a:close/>
                  </a:path>
                  <a:path w="1397000" h="1389380">
                    <a:moveTo>
                      <a:pt x="1286639" y="313156"/>
                    </a:moveTo>
                    <a:lnTo>
                      <a:pt x="692608" y="313156"/>
                    </a:lnTo>
                    <a:lnTo>
                      <a:pt x="732938" y="315093"/>
                    </a:lnTo>
                    <a:lnTo>
                      <a:pt x="774528" y="321095"/>
                    </a:lnTo>
                    <a:lnTo>
                      <a:pt x="816598" y="331457"/>
                    </a:lnTo>
                    <a:lnTo>
                      <a:pt x="858370" y="346479"/>
                    </a:lnTo>
                    <a:lnTo>
                      <a:pt x="899064" y="366456"/>
                    </a:lnTo>
                    <a:lnTo>
                      <a:pt x="937901" y="391687"/>
                    </a:lnTo>
                    <a:lnTo>
                      <a:pt x="974103" y="422467"/>
                    </a:lnTo>
                    <a:lnTo>
                      <a:pt x="1006890" y="459094"/>
                    </a:lnTo>
                    <a:lnTo>
                      <a:pt x="1035483" y="501865"/>
                    </a:lnTo>
                    <a:lnTo>
                      <a:pt x="1059104" y="551078"/>
                    </a:lnTo>
                    <a:lnTo>
                      <a:pt x="1072646" y="593624"/>
                    </a:lnTo>
                    <a:lnTo>
                      <a:pt x="1080866" y="638285"/>
                    </a:lnTo>
                    <a:lnTo>
                      <a:pt x="1083797" y="684384"/>
                    </a:lnTo>
                    <a:lnTo>
                      <a:pt x="1081473" y="731243"/>
                    </a:lnTo>
                    <a:lnTo>
                      <a:pt x="1073927" y="778185"/>
                    </a:lnTo>
                    <a:lnTo>
                      <a:pt x="1061194" y="824532"/>
                    </a:lnTo>
                    <a:lnTo>
                      <a:pt x="1043305" y="869607"/>
                    </a:lnTo>
                    <a:lnTo>
                      <a:pt x="1024925" y="904693"/>
                    </a:lnTo>
                    <a:lnTo>
                      <a:pt x="997836" y="944911"/>
                    </a:lnTo>
                    <a:lnTo>
                      <a:pt x="961091" y="985673"/>
                    </a:lnTo>
                    <a:lnTo>
                      <a:pt x="913744" y="1022392"/>
                    </a:lnTo>
                    <a:lnTo>
                      <a:pt x="854850" y="1050480"/>
                    </a:lnTo>
                    <a:lnTo>
                      <a:pt x="817722" y="1061533"/>
                    </a:lnTo>
                    <a:lnTo>
                      <a:pt x="780130" y="1069454"/>
                    </a:lnTo>
                    <a:lnTo>
                      <a:pt x="742204" y="1074222"/>
                    </a:lnTo>
                    <a:lnTo>
                      <a:pt x="704076" y="1075817"/>
                    </a:lnTo>
                    <a:lnTo>
                      <a:pt x="1287075" y="1075817"/>
                    </a:lnTo>
                    <a:lnTo>
                      <a:pt x="1320916" y="1014981"/>
                    </a:lnTo>
                    <a:lnTo>
                      <a:pt x="1339712" y="973243"/>
                    </a:lnTo>
                    <a:lnTo>
                      <a:pt x="1355921" y="930372"/>
                    </a:lnTo>
                    <a:lnTo>
                      <a:pt x="1369497" y="886552"/>
                    </a:lnTo>
                    <a:lnTo>
                      <a:pt x="1380395" y="841965"/>
                    </a:lnTo>
                    <a:lnTo>
                      <a:pt x="1388571" y="796797"/>
                    </a:lnTo>
                    <a:lnTo>
                      <a:pt x="1393978" y="751230"/>
                    </a:lnTo>
                    <a:lnTo>
                      <a:pt x="1396574" y="705448"/>
                    </a:lnTo>
                    <a:lnTo>
                      <a:pt x="1396311" y="659635"/>
                    </a:lnTo>
                    <a:lnTo>
                      <a:pt x="1393146" y="613975"/>
                    </a:lnTo>
                    <a:lnTo>
                      <a:pt x="1387033" y="568652"/>
                    </a:lnTo>
                    <a:lnTo>
                      <a:pt x="1377927" y="523848"/>
                    </a:lnTo>
                    <a:lnTo>
                      <a:pt x="1365783" y="479749"/>
                    </a:lnTo>
                    <a:lnTo>
                      <a:pt x="1350557" y="436537"/>
                    </a:lnTo>
                    <a:lnTo>
                      <a:pt x="1330471" y="390693"/>
                    </a:lnTo>
                    <a:lnTo>
                      <a:pt x="1307689" y="347243"/>
                    </a:lnTo>
                    <a:lnTo>
                      <a:pt x="1286639" y="313156"/>
                    </a:lnTo>
                    <a:close/>
                  </a:path>
                </a:pathLst>
              </a:custGeom>
              <a:solidFill>
                <a:srgbClr val="D1DEC7"/>
              </a:solidFill>
            </p:spPr>
            <p:txBody>
              <a:bodyPr wrap="square" lIns="0" tIns="0" rIns="0" bIns="0" rtlCol="0"/>
              <a:lstStyle/>
              <a:p>
                <a:endParaRPr/>
              </a:p>
            </p:txBody>
          </p:sp>
          <p:sp>
            <p:nvSpPr>
              <p:cNvPr id="11" name="object 7">
                <a:extLst>
                  <a:ext uri="{FF2B5EF4-FFF2-40B4-BE49-F238E27FC236}">
                    <a16:creationId xmlns:a16="http://schemas.microsoft.com/office/drawing/2014/main" id="{3ED273E7-DBCB-B11C-D509-E9A27C7F186B}"/>
                  </a:ext>
                </a:extLst>
              </p:cNvPr>
              <p:cNvSpPr/>
              <p:nvPr/>
            </p:nvSpPr>
            <p:spPr>
              <a:xfrm>
                <a:off x="10634242" y="0"/>
                <a:ext cx="1559560" cy="1011555"/>
              </a:xfrm>
              <a:custGeom>
                <a:avLst/>
                <a:gdLst/>
                <a:ahLst/>
                <a:cxnLst/>
                <a:rect l="l" t="t" r="r" b="b"/>
                <a:pathLst>
                  <a:path w="1559559" h="1011555">
                    <a:moveTo>
                      <a:pt x="1549460" y="0"/>
                    </a:moveTo>
                    <a:lnTo>
                      <a:pt x="33500" y="0"/>
                    </a:lnTo>
                    <a:lnTo>
                      <a:pt x="23856" y="34665"/>
                    </a:lnTo>
                    <a:lnTo>
                      <a:pt x="14099" y="79180"/>
                    </a:lnTo>
                    <a:lnTo>
                      <a:pt x="6838" y="124233"/>
                    </a:lnTo>
                    <a:lnTo>
                      <a:pt x="2122" y="169701"/>
                    </a:lnTo>
                    <a:lnTo>
                      <a:pt x="0" y="215463"/>
                    </a:lnTo>
                    <a:lnTo>
                      <a:pt x="522" y="261400"/>
                    </a:lnTo>
                    <a:lnTo>
                      <a:pt x="3753" y="307509"/>
                    </a:lnTo>
                    <a:lnTo>
                      <a:pt x="9698" y="353309"/>
                    </a:lnTo>
                    <a:lnTo>
                      <a:pt x="18451" y="399040"/>
                    </a:lnTo>
                    <a:lnTo>
                      <a:pt x="30047" y="444460"/>
                    </a:lnTo>
                    <a:lnTo>
                      <a:pt x="44537" y="489449"/>
                    </a:lnTo>
                    <a:lnTo>
                      <a:pt x="63299" y="537117"/>
                    </a:lnTo>
                    <a:lnTo>
                      <a:pt x="84841" y="582838"/>
                    </a:lnTo>
                    <a:lnTo>
                      <a:pt x="109030" y="626556"/>
                    </a:lnTo>
                    <a:lnTo>
                      <a:pt x="135732" y="668218"/>
                    </a:lnTo>
                    <a:lnTo>
                      <a:pt x="164815" y="707771"/>
                    </a:lnTo>
                    <a:lnTo>
                      <a:pt x="196144" y="745160"/>
                    </a:lnTo>
                    <a:lnTo>
                      <a:pt x="229587" y="780333"/>
                    </a:lnTo>
                    <a:lnTo>
                      <a:pt x="265010" y="813236"/>
                    </a:lnTo>
                    <a:lnTo>
                      <a:pt x="302280" y="843815"/>
                    </a:lnTo>
                    <a:lnTo>
                      <a:pt x="341265" y="872016"/>
                    </a:lnTo>
                    <a:lnTo>
                      <a:pt x="381830" y="897785"/>
                    </a:lnTo>
                    <a:lnTo>
                      <a:pt x="423842" y="921070"/>
                    </a:lnTo>
                    <a:lnTo>
                      <a:pt x="467169" y="941817"/>
                    </a:lnTo>
                    <a:lnTo>
                      <a:pt x="511676" y="959971"/>
                    </a:lnTo>
                    <a:lnTo>
                      <a:pt x="557231" y="975479"/>
                    </a:lnTo>
                    <a:lnTo>
                      <a:pt x="603701" y="988288"/>
                    </a:lnTo>
                    <a:lnTo>
                      <a:pt x="650952" y="998344"/>
                    </a:lnTo>
                    <a:lnTo>
                      <a:pt x="698851" y="1005593"/>
                    </a:lnTo>
                    <a:lnTo>
                      <a:pt x="747264" y="1009982"/>
                    </a:lnTo>
                    <a:lnTo>
                      <a:pt x="796059" y="1011457"/>
                    </a:lnTo>
                    <a:lnTo>
                      <a:pt x="848257" y="1009766"/>
                    </a:lnTo>
                    <a:lnTo>
                      <a:pt x="900576" y="1004651"/>
                    </a:lnTo>
                    <a:lnTo>
                      <a:pt x="952853" y="996046"/>
                    </a:lnTo>
                    <a:lnTo>
                      <a:pt x="1004928" y="983883"/>
                    </a:lnTo>
                    <a:lnTo>
                      <a:pt x="1056638" y="968099"/>
                    </a:lnTo>
                    <a:lnTo>
                      <a:pt x="1101193" y="951235"/>
                    </a:lnTo>
                    <a:lnTo>
                      <a:pt x="1144099" y="931775"/>
                    </a:lnTo>
                    <a:lnTo>
                      <a:pt x="1185307" y="909841"/>
                    </a:lnTo>
                    <a:lnTo>
                      <a:pt x="1224765" y="885555"/>
                    </a:lnTo>
                    <a:lnTo>
                      <a:pt x="1262426" y="859036"/>
                    </a:lnTo>
                    <a:lnTo>
                      <a:pt x="1298238" y="830407"/>
                    </a:lnTo>
                    <a:lnTo>
                      <a:pt x="1332153" y="799788"/>
                    </a:lnTo>
                    <a:lnTo>
                      <a:pt x="1364120" y="767300"/>
                    </a:lnTo>
                    <a:lnTo>
                      <a:pt x="1394090" y="733065"/>
                    </a:lnTo>
                    <a:lnTo>
                      <a:pt x="1422013" y="697204"/>
                    </a:lnTo>
                    <a:lnTo>
                      <a:pt x="1447839" y="659837"/>
                    </a:lnTo>
                    <a:lnTo>
                      <a:pt x="1471519" y="621085"/>
                    </a:lnTo>
                    <a:lnTo>
                      <a:pt x="1493002" y="581071"/>
                    </a:lnTo>
                    <a:lnTo>
                      <a:pt x="1512240" y="539914"/>
                    </a:lnTo>
                    <a:lnTo>
                      <a:pt x="1529181" y="497736"/>
                    </a:lnTo>
                    <a:lnTo>
                      <a:pt x="1543777" y="454658"/>
                    </a:lnTo>
                    <a:lnTo>
                      <a:pt x="1555978" y="410802"/>
                    </a:lnTo>
                    <a:lnTo>
                      <a:pt x="1556566" y="408118"/>
                    </a:lnTo>
                    <a:lnTo>
                      <a:pt x="796059" y="408118"/>
                    </a:lnTo>
                    <a:lnTo>
                      <a:pt x="753113" y="403551"/>
                    </a:lnTo>
                    <a:lnTo>
                      <a:pt x="710063" y="389563"/>
                    </a:lnTo>
                    <a:lnTo>
                      <a:pt x="670163" y="365727"/>
                    </a:lnTo>
                    <a:lnTo>
                      <a:pt x="636666" y="331614"/>
                    </a:lnTo>
                    <a:lnTo>
                      <a:pt x="612824" y="286795"/>
                    </a:lnTo>
                    <a:lnTo>
                      <a:pt x="603759" y="213786"/>
                    </a:lnTo>
                    <a:lnTo>
                      <a:pt x="610502" y="175577"/>
                    </a:lnTo>
                    <a:lnTo>
                      <a:pt x="624622" y="137976"/>
                    </a:lnTo>
                    <a:lnTo>
                      <a:pt x="656458" y="90213"/>
                    </a:lnTo>
                    <a:lnTo>
                      <a:pt x="718602" y="48213"/>
                    </a:lnTo>
                    <a:lnTo>
                      <a:pt x="767235" y="38026"/>
                    </a:lnTo>
                    <a:lnTo>
                      <a:pt x="783842" y="37341"/>
                    </a:lnTo>
                    <a:lnTo>
                      <a:pt x="1558951" y="37341"/>
                    </a:lnTo>
                    <a:lnTo>
                      <a:pt x="1558951" y="36905"/>
                    </a:lnTo>
                    <a:lnTo>
                      <a:pt x="1549789" y="1022"/>
                    </a:lnTo>
                    <a:lnTo>
                      <a:pt x="1549460" y="0"/>
                    </a:lnTo>
                    <a:close/>
                  </a:path>
                  <a:path w="1559559" h="1011555">
                    <a:moveTo>
                      <a:pt x="1558951" y="37341"/>
                    </a:moveTo>
                    <a:lnTo>
                      <a:pt x="783842" y="37341"/>
                    </a:lnTo>
                    <a:lnTo>
                      <a:pt x="826768" y="41911"/>
                    </a:lnTo>
                    <a:lnTo>
                      <a:pt x="869800" y="55907"/>
                    </a:lnTo>
                    <a:lnTo>
                      <a:pt x="909686" y="79754"/>
                    </a:lnTo>
                    <a:lnTo>
                      <a:pt x="943175" y="113881"/>
                    </a:lnTo>
                    <a:lnTo>
                      <a:pt x="967014" y="158715"/>
                    </a:lnTo>
                    <a:lnTo>
                      <a:pt x="976068" y="231693"/>
                    </a:lnTo>
                    <a:lnTo>
                      <a:pt x="969323" y="269897"/>
                    </a:lnTo>
                    <a:lnTo>
                      <a:pt x="955203" y="307509"/>
                    </a:lnTo>
                    <a:lnTo>
                      <a:pt x="923379" y="355272"/>
                    </a:lnTo>
                    <a:lnTo>
                      <a:pt x="861312" y="397272"/>
                    </a:lnTo>
                    <a:lnTo>
                      <a:pt x="812661" y="407434"/>
                    </a:lnTo>
                    <a:lnTo>
                      <a:pt x="796059" y="408118"/>
                    </a:lnTo>
                    <a:lnTo>
                      <a:pt x="1556566" y="408118"/>
                    </a:lnTo>
                    <a:lnTo>
                      <a:pt x="1558943" y="397272"/>
                    </a:lnTo>
                    <a:lnTo>
                      <a:pt x="1558951" y="37341"/>
                    </a:lnTo>
                    <a:close/>
                  </a:path>
                </a:pathLst>
              </a:custGeom>
              <a:solidFill>
                <a:srgbClr val="E3E3EA"/>
              </a:solidFill>
            </p:spPr>
            <p:txBody>
              <a:bodyPr wrap="square" lIns="0" tIns="0" rIns="0" bIns="0" rtlCol="0"/>
              <a:lstStyle/>
              <a:p>
                <a:endParaRPr/>
              </a:p>
            </p:txBody>
          </p:sp>
        </p:grpSp>
        <p:sp>
          <p:nvSpPr>
            <p:cNvPr id="7" name="object 8">
              <a:extLst>
                <a:ext uri="{FF2B5EF4-FFF2-40B4-BE49-F238E27FC236}">
                  <a16:creationId xmlns:a16="http://schemas.microsoft.com/office/drawing/2014/main" id="{B083D298-810E-1FA7-0C06-0F0846466270}"/>
                </a:ext>
              </a:extLst>
            </p:cNvPr>
            <p:cNvSpPr/>
            <p:nvPr/>
          </p:nvSpPr>
          <p:spPr>
            <a:xfrm>
              <a:off x="11949611" y="1105639"/>
              <a:ext cx="243840" cy="746760"/>
            </a:xfrm>
            <a:custGeom>
              <a:avLst/>
              <a:gdLst/>
              <a:ahLst/>
              <a:cxnLst/>
              <a:rect l="l" t="t" r="r" b="b"/>
              <a:pathLst>
                <a:path w="243840" h="746760">
                  <a:moveTo>
                    <a:pt x="243582" y="0"/>
                  </a:moveTo>
                  <a:lnTo>
                    <a:pt x="186603" y="29634"/>
                  </a:lnTo>
                  <a:lnTo>
                    <a:pt x="149621" y="56767"/>
                  </a:lnTo>
                  <a:lnTo>
                    <a:pt x="116271" y="87777"/>
                  </a:lnTo>
                  <a:lnTo>
                    <a:pt x="86736" y="122217"/>
                  </a:lnTo>
                  <a:lnTo>
                    <a:pt x="61202" y="159636"/>
                  </a:lnTo>
                  <a:lnTo>
                    <a:pt x="39853" y="199586"/>
                  </a:lnTo>
                  <a:lnTo>
                    <a:pt x="22874" y="241616"/>
                  </a:lnTo>
                  <a:lnTo>
                    <a:pt x="10449" y="285279"/>
                  </a:lnTo>
                  <a:lnTo>
                    <a:pt x="2762" y="330124"/>
                  </a:lnTo>
                  <a:lnTo>
                    <a:pt x="0" y="375702"/>
                  </a:lnTo>
                  <a:lnTo>
                    <a:pt x="2345" y="421565"/>
                  </a:lnTo>
                  <a:lnTo>
                    <a:pt x="9982" y="467262"/>
                  </a:lnTo>
                  <a:lnTo>
                    <a:pt x="23097" y="512345"/>
                  </a:lnTo>
                  <a:lnTo>
                    <a:pt x="41815" y="556431"/>
                  </a:lnTo>
                  <a:lnTo>
                    <a:pt x="65099" y="597109"/>
                  </a:lnTo>
                  <a:lnTo>
                    <a:pt x="92536" y="634213"/>
                  </a:lnTo>
                  <a:lnTo>
                    <a:pt x="123711" y="667577"/>
                  </a:lnTo>
                  <a:lnTo>
                    <a:pt x="158211" y="697033"/>
                  </a:lnTo>
                  <a:lnTo>
                    <a:pt x="195621" y="722414"/>
                  </a:lnTo>
                  <a:lnTo>
                    <a:pt x="235527" y="743555"/>
                  </a:lnTo>
                  <a:lnTo>
                    <a:pt x="243582" y="746765"/>
                  </a:lnTo>
                  <a:lnTo>
                    <a:pt x="243582" y="0"/>
                  </a:lnTo>
                  <a:close/>
                </a:path>
              </a:pathLst>
            </a:custGeom>
            <a:solidFill>
              <a:srgbClr val="E3E3EA"/>
            </a:solidFill>
          </p:spPr>
          <p:txBody>
            <a:bodyPr wrap="square" lIns="0" tIns="0" rIns="0" bIns="0" rtlCol="0"/>
            <a:lstStyle/>
            <a:p>
              <a:endParaRPr/>
            </a:p>
          </p:txBody>
        </p:sp>
        <p:pic>
          <p:nvPicPr>
            <p:cNvPr id="8" name="object 9">
              <a:extLst>
                <a:ext uri="{FF2B5EF4-FFF2-40B4-BE49-F238E27FC236}">
                  <a16:creationId xmlns:a16="http://schemas.microsoft.com/office/drawing/2014/main" id="{9746B2D8-489F-8D7B-2F59-25FA3CE519D4}"/>
                </a:ext>
              </a:extLst>
            </p:cNvPr>
            <p:cNvPicPr/>
            <p:nvPr/>
          </p:nvPicPr>
          <p:blipFill>
            <a:blip r:embed="rId2" cstate="print"/>
            <a:stretch>
              <a:fillRect/>
            </a:stretch>
          </p:blipFill>
          <p:spPr>
            <a:xfrm>
              <a:off x="11182520" y="1796406"/>
              <a:ext cx="194385" cy="194424"/>
            </a:xfrm>
            <a:prstGeom prst="rect">
              <a:avLst/>
            </a:prstGeom>
          </p:spPr>
        </p:pic>
        <p:pic>
          <p:nvPicPr>
            <p:cNvPr id="9" name="object 10">
              <a:extLst>
                <a:ext uri="{FF2B5EF4-FFF2-40B4-BE49-F238E27FC236}">
                  <a16:creationId xmlns:a16="http://schemas.microsoft.com/office/drawing/2014/main" id="{B091217E-1817-8504-8608-9E6952DBAE3A}"/>
                </a:ext>
              </a:extLst>
            </p:cNvPr>
            <p:cNvPicPr/>
            <p:nvPr/>
          </p:nvPicPr>
          <p:blipFill>
            <a:blip r:embed="rId3" cstate="print"/>
            <a:stretch>
              <a:fillRect/>
            </a:stretch>
          </p:blipFill>
          <p:spPr>
            <a:xfrm>
              <a:off x="8982501" y="1050087"/>
              <a:ext cx="105457" cy="105685"/>
            </a:xfrm>
            <a:prstGeom prst="rect">
              <a:avLst/>
            </a:prstGeom>
          </p:spPr>
        </p:pic>
      </p:grpSp>
      <p:sp>
        <p:nvSpPr>
          <p:cNvPr id="12" name="Holder 2">
            <a:extLst>
              <a:ext uri="{FF2B5EF4-FFF2-40B4-BE49-F238E27FC236}">
                <a16:creationId xmlns:a16="http://schemas.microsoft.com/office/drawing/2014/main" id="{839ADADE-91D6-BEFD-A1FD-339BDB8AB8BC}"/>
              </a:ext>
            </a:extLst>
          </p:cNvPr>
          <p:cNvSpPr>
            <a:spLocks noGrp="1"/>
          </p:cNvSpPr>
          <p:nvPr>
            <p:ph type="title"/>
          </p:nvPr>
        </p:nvSpPr>
        <p:spPr>
          <a:xfrm>
            <a:off x="347300" y="599556"/>
            <a:ext cx="11496852" cy="375919"/>
          </a:xfrm>
        </p:spPr>
        <p:txBody>
          <a:bodyPr lIns="0" tIns="0" rIns="0" bIns="0"/>
          <a:lstStyle>
            <a:lvl1pPr>
              <a:lnSpc>
                <a:spcPct val="100000"/>
              </a:lnSpc>
              <a:defRPr sz="2300" b="1" i="0">
                <a:solidFill>
                  <a:srgbClr val="231F20"/>
                </a:solidFill>
                <a:latin typeface="Aptos" panose="020B0004020202020204" pitchFamily="34" charset="0"/>
                <a:cs typeface="Tahoma"/>
              </a:defRPr>
            </a:lvl1pPr>
          </a:lstStyle>
          <a:p>
            <a:endParaRPr/>
          </a:p>
        </p:txBody>
      </p:sp>
      <p:sp>
        <p:nvSpPr>
          <p:cNvPr id="13" name="Holder 3">
            <a:extLst>
              <a:ext uri="{FF2B5EF4-FFF2-40B4-BE49-F238E27FC236}">
                <a16:creationId xmlns:a16="http://schemas.microsoft.com/office/drawing/2014/main" id="{25BD5A13-8F9E-6E11-AA34-8477F8D48D91}"/>
              </a:ext>
            </a:extLst>
          </p:cNvPr>
          <p:cNvSpPr>
            <a:spLocks noGrp="1"/>
          </p:cNvSpPr>
          <p:nvPr>
            <p:ph type="body" idx="1"/>
          </p:nvPr>
        </p:nvSpPr>
        <p:spPr>
          <a:xfrm>
            <a:off x="347299" y="1426137"/>
            <a:ext cx="11496853" cy="5026357"/>
          </a:xfrm>
        </p:spPr>
        <p:txBody>
          <a:bodyPr lIns="0" tIns="0" rIns="0" bIns="0"/>
          <a:lstStyle>
            <a:lvl1pPr marL="0" indent="0">
              <a:buNone/>
              <a:defRPr sz="1200" b="0" i="0">
                <a:solidFill>
                  <a:srgbClr val="231F20"/>
                </a:solidFill>
                <a:latin typeface="Aptos" panose="020B0004020202020204" pitchFamily="34" charset="0"/>
                <a:cs typeface="Aptos" panose="020B0004020202020204" pitchFamily="34" charset="0"/>
              </a:defRPr>
            </a:lvl1pPr>
          </a:lstStyle>
          <a:p>
            <a:endParaRPr/>
          </a:p>
        </p:txBody>
      </p:sp>
    </p:spTree>
    <p:extLst>
      <p:ext uri="{BB962C8B-B14F-4D97-AF65-F5344CB8AC3E}">
        <p14:creationId xmlns:p14="http://schemas.microsoft.com/office/powerpoint/2010/main" val="16817894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and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60507" y="912961"/>
            <a:ext cx="11252068" cy="697413"/>
          </a:xfrm>
        </p:spPr>
        <p:txBody>
          <a:bodyPr/>
          <a:lstStyle>
            <a:lvl1pPr>
              <a:defRPr sz="3000">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79425" y="1901697"/>
            <a:ext cx="11233150" cy="3603622"/>
          </a:xfrm>
        </p:spPr>
        <p:txBody>
          <a:bodyPr numCol="2" spcCol="18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500">
                <a:latin typeface="+mn-lt"/>
              </a:defRPr>
            </a:lvl1pPr>
            <a:lvl2pPr marL="357188" indent="-357188">
              <a:buClr>
                <a:schemeClr val="tx1"/>
              </a:buClr>
              <a:tabLst/>
              <a:defRPr sz="1500">
                <a:latin typeface="+mn-lt"/>
              </a:defRPr>
            </a:lvl2pPr>
            <a:lvl3pPr marL="715963" indent="-358775">
              <a:buClr>
                <a:schemeClr val="tx1"/>
              </a:buClr>
              <a:tabLst/>
              <a:defRPr sz="1500">
                <a:latin typeface="+mn-lt"/>
              </a:defRPr>
            </a:lvl3pPr>
            <a:lvl4pPr marL="1068388" indent="-352425">
              <a:buClr>
                <a:schemeClr val="tx1"/>
              </a:buClr>
              <a:tabLst/>
              <a:defRPr sz="1500">
                <a:latin typeface="+mn-lt"/>
              </a:defRPr>
            </a:lvl4pPr>
            <a:lvl5pPr marL="1427163" indent="-358775">
              <a:buClr>
                <a:schemeClr val="tx1"/>
              </a:buClr>
              <a:tabLst/>
              <a:defRPr sz="15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pic>
        <p:nvPicPr>
          <p:cNvPr id="12" name="Picture 11">
            <a:extLst>
              <a:ext uri="{FF2B5EF4-FFF2-40B4-BE49-F238E27FC236}">
                <a16:creationId xmlns:a16="http://schemas.microsoft.com/office/drawing/2014/main" id="{93932846-EE6F-924D-BADC-E902265D6C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5" name="Text Placeholder 4">
            <a:extLst>
              <a:ext uri="{FF2B5EF4-FFF2-40B4-BE49-F238E27FC236}">
                <a16:creationId xmlns:a16="http://schemas.microsoft.com/office/drawing/2014/main" id="{E34CDC96-7D6F-415B-AE30-BBD7A587FA80}"/>
              </a:ext>
            </a:extLst>
          </p:cNvPr>
          <p:cNvSpPr>
            <a:spLocks noGrp="1"/>
          </p:cNvSpPr>
          <p:nvPr>
            <p:ph type="body" sz="quarter" idx="10" hasCustomPrompt="1"/>
          </p:nvPr>
        </p:nvSpPr>
        <p:spPr>
          <a:xfrm>
            <a:off x="479425" y="475959"/>
            <a:ext cx="5811807" cy="216250"/>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3DD215FB-B10D-4505-8C30-624F960FC4EB}"/>
              </a:ext>
            </a:extLst>
          </p:cNvPr>
          <p:cNvSpPr>
            <a:spLocks noGrp="1"/>
          </p:cNvSpPr>
          <p:nvPr>
            <p:ph type="body" sz="quarter" idx="11" hasCustomPrompt="1"/>
          </p:nvPr>
        </p:nvSpPr>
        <p:spPr>
          <a:xfrm>
            <a:off x="2072975" y="6492874"/>
            <a:ext cx="5511800" cy="148919"/>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2310527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ullOut Statement">
    <p:bg>
      <p:bgPr>
        <a:solidFill>
          <a:schemeClr val="accent5"/>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655C8A-4F08-F94B-AFB2-14326D7891A7}"/>
              </a:ext>
            </a:extLst>
          </p:cNvPr>
          <p:cNvSpPr>
            <a:spLocks noGrp="1"/>
          </p:cNvSpPr>
          <p:nvPr>
            <p:ph type="title"/>
          </p:nvPr>
        </p:nvSpPr>
        <p:spPr>
          <a:xfrm>
            <a:off x="479425" y="2223401"/>
            <a:ext cx="4035819" cy="354047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en-AU" sz="3400" smtClean="0">
                <a:solidFill>
                  <a:schemeClr val="accent2"/>
                </a:solidFill>
                <a:effectLst/>
                <a:latin typeface="+mj-lt"/>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t>Click to edit Master title style</a:t>
            </a:r>
            <a:endParaRPr lang="en-US"/>
          </a:p>
        </p:txBody>
      </p:sp>
      <p:pic>
        <p:nvPicPr>
          <p:cNvPr id="12" name="Picture 11">
            <a:extLst>
              <a:ext uri="{FF2B5EF4-FFF2-40B4-BE49-F238E27FC236}">
                <a16:creationId xmlns:a16="http://schemas.microsoft.com/office/drawing/2014/main" id="{F6E43617-F2CD-D74A-9704-A37CFF7CBC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64984" y="0"/>
            <a:ext cx="3327016" cy="2532262"/>
          </a:xfrm>
          <a:prstGeom prst="rect">
            <a:avLst/>
          </a:prstGeom>
        </p:spPr>
      </p:pic>
      <p:sp>
        <p:nvSpPr>
          <p:cNvPr id="11" name="TextBox 10">
            <a:extLst>
              <a:ext uri="{FF2B5EF4-FFF2-40B4-BE49-F238E27FC236}">
                <a16:creationId xmlns:a16="http://schemas.microsoft.com/office/drawing/2014/main" id="{06651FE1-E1A7-2847-AB58-C0CFEBE83DFA}"/>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pic>
        <p:nvPicPr>
          <p:cNvPr id="10" name="Picture 9">
            <a:extLst>
              <a:ext uri="{FF2B5EF4-FFF2-40B4-BE49-F238E27FC236}">
                <a16:creationId xmlns:a16="http://schemas.microsoft.com/office/drawing/2014/main" id="{455709B4-30D5-0748-84C7-43E801B340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3" name="Text Placeholder 2">
            <a:extLst>
              <a:ext uri="{FF2B5EF4-FFF2-40B4-BE49-F238E27FC236}">
                <a16:creationId xmlns:a16="http://schemas.microsoft.com/office/drawing/2014/main" id="{2C43A8F3-648A-41BF-9CB8-0A5908F3CCA8}"/>
              </a:ext>
            </a:extLst>
          </p:cNvPr>
          <p:cNvSpPr>
            <a:spLocks noGrp="1"/>
          </p:cNvSpPr>
          <p:nvPr>
            <p:ph type="body" sz="quarter" idx="10" hasCustomPrompt="1"/>
          </p:nvPr>
        </p:nvSpPr>
        <p:spPr>
          <a:xfrm>
            <a:off x="2072975" y="6477020"/>
            <a:ext cx="5589588" cy="164774"/>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2381202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PullOut Statement">
    <p:bg>
      <p:bgPr>
        <a:solidFill>
          <a:schemeClr val="accent5"/>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655C8A-4F08-F94B-AFB2-14326D7891A7}"/>
              </a:ext>
            </a:extLst>
          </p:cNvPr>
          <p:cNvSpPr>
            <a:spLocks noGrp="1"/>
          </p:cNvSpPr>
          <p:nvPr>
            <p:ph type="title"/>
          </p:nvPr>
        </p:nvSpPr>
        <p:spPr>
          <a:xfrm>
            <a:off x="479425" y="2223401"/>
            <a:ext cx="4035819" cy="354047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en-AU" sz="3400" smtClean="0">
                <a:solidFill>
                  <a:schemeClr val="accent2"/>
                </a:solidFill>
                <a:effectLst/>
                <a:latin typeface="+mj-lt"/>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t>Click to edit Master title style</a:t>
            </a:r>
            <a:endParaRPr lang="en-US"/>
          </a:p>
        </p:txBody>
      </p:sp>
      <p:pic>
        <p:nvPicPr>
          <p:cNvPr id="12" name="Picture 11">
            <a:extLst>
              <a:ext uri="{FF2B5EF4-FFF2-40B4-BE49-F238E27FC236}">
                <a16:creationId xmlns:a16="http://schemas.microsoft.com/office/drawing/2014/main" id="{F6E43617-F2CD-D74A-9704-A37CFF7CBC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60222" y="0"/>
            <a:ext cx="3327016" cy="2532262"/>
          </a:xfrm>
          <a:prstGeom prst="rect">
            <a:avLst/>
          </a:prstGeom>
        </p:spPr>
      </p:pic>
      <p:sp>
        <p:nvSpPr>
          <p:cNvPr id="11" name="TextBox 10">
            <a:extLst>
              <a:ext uri="{FF2B5EF4-FFF2-40B4-BE49-F238E27FC236}">
                <a16:creationId xmlns:a16="http://schemas.microsoft.com/office/drawing/2014/main" id="{06651FE1-E1A7-2847-AB58-C0CFEBE83DFA}"/>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pic>
        <p:nvPicPr>
          <p:cNvPr id="10" name="Picture 9">
            <a:extLst>
              <a:ext uri="{FF2B5EF4-FFF2-40B4-BE49-F238E27FC236}">
                <a16:creationId xmlns:a16="http://schemas.microsoft.com/office/drawing/2014/main" id="{7B8133E4-A496-F54B-A882-26D2D5A33BA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3" name="Text Placeholder 2">
            <a:extLst>
              <a:ext uri="{FF2B5EF4-FFF2-40B4-BE49-F238E27FC236}">
                <a16:creationId xmlns:a16="http://schemas.microsoft.com/office/drawing/2014/main" id="{B2F2F65E-1B7F-4AA2-8B2A-3FAFFF6ADBBC}"/>
              </a:ext>
            </a:extLst>
          </p:cNvPr>
          <p:cNvSpPr>
            <a:spLocks noGrp="1"/>
          </p:cNvSpPr>
          <p:nvPr>
            <p:ph type="body" sz="quarter" idx="10" hasCustomPrompt="1"/>
          </p:nvPr>
        </p:nvSpPr>
        <p:spPr>
          <a:xfrm>
            <a:off x="2072975" y="6504920"/>
            <a:ext cx="5410200" cy="136874"/>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2448126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3D3841F-EBA8-8C45-9F03-D9858B228E66}"/>
              </a:ext>
            </a:extLst>
          </p:cNvPr>
          <p:cNvSpPr>
            <a:spLocks noGrp="1"/>
          </p:cNvSpPr>
          <p:nvPr>
            <p:ph type="pic" sz="quarter" idx="10"/>
          </p:nvPr>
        </p:nvSpPr>
        <p:spPr>
          <a:xfrm>
            <a:off x="5854924" y="0"/>
            <a:ext cx="6337075" cy="6858000"/>
          </a:xfrm>
          <a:custGeom>
            <a:avLst/>
            <a:gdLst>
              <a:gd name="connsiteX0" fmla="*/ 434196 w 6337075"/>
              <a:gd name="connsiteY0" fmla="*/ 0 h 6858000"/>
              <a:gd name="connsiteX1" fmla="*/ 6337075 w 6337075"/>
              <a:gd name="connsiteY1" fmla="*/ 0 h 6858000"/>
              <a:gd name="connsiteX2" fmla="*/ 6337075 w 6337075"/>
              <a:gd name="connsiteY2" fmla="*/ 6858000 h 6858000"/>
              <a:gd name="connsiteX3" fmla="*/ 2541055 w 6337075"/>
              <a:gd name="connsiteY3" fmla="*/ 6858000 h 6858000"/>
              <a:gd name="connsiteX4" fmla="*/ 434196 w 633707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7075" h="6858000">
                <a:moveTo>
                  <a:pt x="434196" y="0"/>
                </a:moveTo>
                <a:lnTo>
                  <a:pt x="6337075" y="0"/>
                </a:lnTo>
                <a:lnTo>
                  <a:pt x="6337075" y="6858000"/>
                </a:lnTo>
                <a:lnTo>
                  <a:pt x="2541055" y="6858000"/>
                </a:lnTo>
                <a:cubicBezTo>
                  <a:pt x="666834" y="5326063"/>
                  <a:pt x="-750317" y="2277110"/>
                  <a:pt x="434196" y="0"/>
                </a:cubicBezTo>
                <a:close/>
              </a:path>
            </a:pathLst>
          </a:custGeom>
          <a:solidFill>
            <a:schemeClr val="accent5"/>
          </a:solidFill>
        </p:spPr>
        <p:txBody>
          <a:bodyPr wrap="square" anchor="ctr" anchorCtr="0">
            <a:noAutofit/>
          </a:bodyPr>
          <a:lstStyle>
            <a:lvl1pPr algn="ctr">
              <a:defRPr sz="1000">
                <a:latin typeface="+mn-lt"/>
              </a:defRPr>
            </a:lvl1pPr>
          </a:lstStyle>
          <a:p>
            <a:endParaRPr lang="en-US"/>
          </a:p>
        </p:txBody>
      </p:sp>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903004"/>
            <a:ext cx="4545199" cy="4351338"/>
          </a:xfrm>
        </p:spPr>
        <p:txBody>
          <a:bodyPr/>
          <a:lstStyle>
            <a:lvl1pPr>
              <a:defRPr sz="1800">
                <a:latin typeface="+mn-lt"/>
              </a:defRPr>
            </a:lvl1pPr>
            <a:lvl2pPr marL="355600" indent="-355600">
              <a:buClr>
                <a:schemeClr val="tx1"/>
              </a:buClr>
              <a:tabLst/>
              <a:defRPr sz="1800">
                <a:latin typeface="+mn-lt"/>
              </a:defRPr>
            </a:lvl2pPr>
            <a:lvl3pPr marL="712788" indent="-357188">
              <a:buClr>
                <a:schemeClr val="tx1"/>
              </a:buClr>
              <a:tabLst/>
              <a:defRPr sz="1800">
                <a:latin typeface="+mn-lt"/>
              </a:defRPr>
            </a:lvl3pPr>
            <a:lvl4pPr marL="1069975" indent="-357188">
              <a:buClr>
                <a:schemeClr val="tx1"/>
              </a:buClr>
              <a:tabLst/>
              <a:defRPr sz="1800">
                <a:latin typeface="+mn-lt"/>
              </a:defRPr>
            </a:lvl4pPr>
            <a:lvl5pPr marL="1427163" indent="-357188">
              <a:buClr>
                <a:schemeClr val="tx1"/>
              </a:buClr>
              <a:tabLst/>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17">
            <a:extLst>
              <a:ext uri="{FF2B5EF4-FFF2-40B4-BE49-F238E27FC236}">
                <a16:creationId xmlns:a16="http://schemas.microsoft.com/office/drawing/2014/main" id="{420B2F62-AFAA-4241-925A-BDD9CA632A25}"/>
              </a:ext>
            </a:extLst>
          </p:cNvPr>
          <p:cNvSpPr>
            <a:spLocks noGrp="1"/>
          </p:cNvSpPr>
          <p:nvPr>
            <p:ph type="body" sz="quarter" idx="11" hasCustomPrompt="1"/>
          </p:nvPr>
        </p:nvSpPr>
        <p:spPr>
          <a:xfrm>
            <a:off x="8863716" y="2935536"/>
            <a:ext cx="3328283" cy="3921075"/>
          </a:xfrm>
          <a:blipFill>
            <a:blip r:embed="rId2" cstate="screen">
              <a:extLst>
                <a:ext uri="{28A0092B-C50C-407E-A947-70E740481C1C}">
                  <a14:useLocalDpi xmlns:a14="http://schemas.microsoft.com/office/drawing/2010/main"/>
                </a:ext>
              </a:extLst>
            </a:blip>
            <a:stretch>
              <a:fillRect/>
            </a:stretch>
          </a:blipFill>
        </p:spPr>
        <p:txBody>
          <a:bodyPr/>
          <a:lstStyle>
            <a:lvl1pPr>
              <a:defRPr>
                <a:latin typeface="+mn-lt"/>
              </a:defRPr>
            </a:lvl1pPr>
          </a:lstStyle>
          <a:p>
            <a:pPr lvl="0"/>
            <a:r>
              <a:rPr lang="en-US"/>
              <a:t> </a:t>
            </a:r>
          </a:p>
        </p:txBody>
      </p:sp>
      <p:pic>
        <p:nvPicPr>
          <p:cNvPr id="12" name="Picture 11">
            <a:extLst>
              <a:ext uri="{FF2B5EF4-FFF2-40B4-BE49-F238E27FC236}">
                <a16:creationId xmlns:a16="http://schemas.microsoft.com/office/drawing/2014/main" id="{386127D2-31A8-554C-BBAC-471FA265370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5" name="Text Placeholder 4">
            <a:extLst>
              <a:ext uri="{FF2B5EF4-FFF2-40B4-BE49-F238E27FC236}">
                <a16:creationId xmlns:a16="http://schemas.microsoft.com/office/drawing/2014/main" id="{62D9CE88-9017-4BA5-90F7-A365A488EA37}"/>
              </a:ext>
            </a:extLst>
          </p:cNvPr>
          <p:cNvSpPr>
            <a:spLocks noGrp="1"/>
          </p:cNvSpPr>
          <p:nvPr>
            <p:ph type="body" sz="quarter" idx="12" hasCustomPrompt="1"/>
          </p:nvPr>
        </p:nvSpPr>
        <p:spPr>
          <a:xfrm>
            <a:off x="475359" y="481694"/>
            <a:ext cx="5153025" cy="210516"/>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D212DCDD-E4C9-4BD9-9DA3-1DD5537FE2F4}"/>
              </a:ext>
            </a:extLst>
          </p:cNvPr>
          <p:cNvSpPr>
            <a:spLocks noGrp="1"/>
          </p:cNvSpPr>
          <p:nvPr>
            <p:ph type="body" sz="quarter" idx="13" hasCustomPrompt="1"/>
          </p:nvPr>
        </p:nvSpPr>
        <p:spPr>
          <a:xfrm>
            <a:off x="2081521" y="6484328"/>
            <a:ext cx="4718050" cy="138663"/>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34128074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297B736-9847-FA46-87FC-DD02BA3303FA}"/>
              </a:ext>
            </a:extLst>
          </p:cNvPr>
          <p:cNvSpPr>
            <a:spLocks noGrp="1"/>
          </p:cNvSpPr>
          <p:nvPr>
            <p:ph type="pic" sz="quarter" idx="10"/>
          </p:nvPr>
        </p:nvSpPr>
        <p:spPr>
          <a:xfrm>
            <a:off x="0" y="0"/>
            <a:ext cx="7858125" cy="6858000"/>
          </a:xfrm>
          <a:solidFill>
            <a:schemeClr val="accent6"/>
          </a:solidFill>
        </p:spPr>
        <p:txBody>
          <a:bodyPr anchor="ctr" anchorCtr="0"/>
          <a:lstStyle>
            <a:lvl1pPr algn="ctr">
              <a:defRPr sz="1000">
                <a:latin typeface="+mn-lt"/>
              </a:defRPr>
            </a:lvl1pPr>
          </a:lstStyle>
          <a:p>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8289640" y="1903004"/>
            <a:ext cx="3422936" cy="4351338"/>
          </a:xfrm>
        </p:spPr>
        <p:txBody>
          <a:bodyPr/>
          <a:lstStyle>
            <a:lvl1pPr>
              <a:defRPr sz="1500">
                <a:latin typeface="+mn-lt"/>
              </a:defRPr>
            </a:lvl1pPr>
            <a:lvl2pPr marL="177800" indent="-177800">
              <a:buClr>
                <a:schemeClr val="tx1"/>
              </a:buClr>
              <a:tabLst/>
              <a:defRPr sz="1500">
                <a:latin typeface="+mn-lt"/>
              </a:defRPr>
            </a:lvl2pPr>
            <a:lvl3pPr marL="712788" indent="-357188">
              <a:buClr>
                <a:schemeClr val="tx1"/>
              </a:buClr>
              <a:tabLst/>
              <a:defRPr sz="1500">
                <a:latin typeface="+mn-lt"/>
              </a:defRPr>
            </a:lvl3pPr>
            <a:lvl4pPr marL="1069975" indent="-357188">
              <a:buClr>
                <a:schemeClr val="tx1"/>
              </a:buClr>
              <a:tabLst/>
              <a:defRPr sz="1500">
                <a:latin typeface="+mn-lt"/>
              </a:defRPr>
            </a:lvl4pPr>
            <a:lvl5pPr marL="1427163" indent="-357188">
              <a:buClr>
                <a:schemeClr val="tx1"/>
              </a:buClr>
              <a:tabLst/>
              <a:defRPr sz="15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2E8D4A14-4049-4D45-8E3F-9CDAA1AEDB8B}"/>
              </a:ext>
            </a:extLst>
          </p:cNvPr>
          <p:cNvSpPr txBox="1"/>
          <p:nvPr userDrawn="1"/>
        </p:nvSpPr>
        <p:spPr>
          <a:xfrm>
            <a:off x="8285243" y="6356656"/>
            <a:ext cx="344219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pic>
        <p:nvPicPr>
          <p:cNvPr id="9" name="Picture 8">
            <a:extLst>
              <a:ext uri="{FF2B5EF4-FFF2-40B4-BE49-F238E27FC236}">
                <a16:creationId xmlns:a16="http://schemas.microsoft.com/office/drawing/2014/main" id="{3C6CD1E4-C89F-6047-865E-7D19249F9D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4" name="Text Placeholder 3">
            <a:extLst>
              <a:ext uri="{FF2B5EF4-FFF2-40B4-BE49-F238E27FC236}">
                <a16:creationId xmlns:a16="http://schemas.microsoft.com/office/drawing/2014/main" id="{5D2396EB-77A7-4F6D-8495-C3B62407D64B}"/>
              </a:ext>
            </a:extLst>
          </p:cNvPr>
          <p:cNvSpPr>
            <a:spLocks noGrp="1"/>
          </p:cNvSpPr>
          <p:nvPr>
            <p:ph type="body" sz="quarter" idx="11" hasCustomPrompt="1"/>
          </p:nvPr>
        </p:nvSpPr>
        <p:spPr>
          <a:xfrm>
            <a:off x="8289640" y="481576"/>
            <a:ext cx="3306762" cy="454025"/>
          </a:xfrm>
        </p:spPr>
        <p:txBody>
          <a:bodyPr/>
          <a:lstStyle>
            <a:lvl1pPr>
              <a:defRPr sz="1300"/>
            </a:lvl1pPr>
          </a:lstStyle>
          <a:p>
            <a:pPr lvl="0"/>
            <a:r>
              <a:rPr lang="en-US"/>
              <a:t>Section Title</a:t>
            </a:r>
            <a:endParaRPr lang="en-AU"/>
          </a:p>
        </p:txBody>
      </p:sp>
      <p:sp>
        <p:nvSpPr>
          <p:cNvPr id="6" name="Text Placeholder 5">
            <a:extLst>
              <a:ext uri="{FF2B5EF4-FFF2-40B4-BE49-F238E27FC236}">
                <a16:creationId xmlns:a16="http://schemas.microsoft.com/office/drawing/2014/main" id="{E348B6DA-B7A4-4AB3-B2D5-1605325FD596}"/>
              </a:ext>
            </a:extLst>
          </p:cNvPr>
          <p:cNvSpPr>
            <a:spLocks noGrp="1"/>
          </p:cNvSpPr>
          <p:nvPr>
            <p:ph type="body" sz="quarter" idx="12" hasCustomPrompt="1"/>
          </p:nvPr>
        </p:nvSpPr>
        <p:spPr>
          <a:xfrm>
            <a:off x="2072975" y="6478676"/>
            <a:ext cx="5028580" cy="163117"/>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6585245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ofile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tx1"/>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903004"/>
            <a:ext cx="5084901" cy="4351338"/>
          </a:xfrm>
        </p:spPr>
        <p:txBody>
          <a:bodyPr/>
          <a:lstStyle>
            <a:lvl1pPr>
              <a:defRPr sz="1800">
                <a:latin typeface="+mn-lt"/>
              </a:defRPr>
            </a:lvl1pPr>
            <a:lvl2pPr marL="355600" indent="-355600">
              <a:buClr>
                <a:schemeClr val="tx1"/>
              </a:buClr>
              <a:tabLst/>
              <a:defRPr sz="1800">
                <a:latin typeface="+mn-lt"/>
              </a:defRPr>
            </a:lvl2pPr>
            <a:lvl3pPr marL="712788" indent="-357188">
              <a:buClr>
                <a:schemeClr val="tx1"/>
              </a:buClr>
              <a:tabLst/>
              <a:defRPr sz="1800">
                <a:latin typeface="+mn-lt"/>
              </a:defRPr>
            </a:lvl3pPr>
            <a:lvl4pPr marL="1069975" indent="-357188">
              <a:buClr>
                <a:schemeClr val="tx1"/>
              </a:buClr>
              <a:tabLst/>
              <a:defRPr sz="1800">
                <a:latin typeface="+mn-lt"/>
              </a:defRPr>
            </a:lvl4pPr>
            <a:lvl5pPr marL="1427163" indent="-357188">
              <a:buClr>
                <a:schemeClr val="tx1"/>
              </a:buClr>
              <a:tabLst/>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3A1CB318-C696-A44D-9D8B-62A21C5E4C35}"/>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7" name="Picture Placeholder 6">
            <a:extLst>
              <a:ext uri="{FF2B5EF4-FFF2-40B4-BE49-F238E27FC236}">
                <a16:creationId xmlns:a16="http://schemas.microsoft.com/office/drawing/2014/main" id="{4BDB26F3-C585-CA44-8DC3-B8A8A2E7217B}"/>
              </a:ext>
            </a:extLst>
          </p:cNvPr>
          <p:cNvSpPr>
            <a:spLocks noGrp="1"/>
          </p:cNvSpPr>
          <p:nvPr>
            <p:ph type="pic" sz="quarter" idx="10"/>
          </p:nvPr>
        </p:nvSpPr>
        <p:spPr>
          <a:xfrm>
            <a:off x="6496745" y="844550"/>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4" name="Picture Placeholder 6">
            <a:extLst>
              <a:ext uri="{FF2B5EF4-FFF2-40B4-BE49-F238E27FC236}">
                <a16:creationId xmlns:a16="http://schemas.microsoft.com/office/drawing/2014/main" id="{663F83EF-EEC9-B94E-819E-E335CBD2ECB7}"/>
              </a:ext>
            </a:extLst>
          </p:cNvPr>
          <p:cNvSpPr>
            <a:spLocks noGrp="1"/>
          </p:cNvSpPr>
          <p:nvPr>
            <p:ph type="pic" sz="quarter" idx="11"/>
          </p:nvPr>
        </p:nvSpPr>
        <p:spPr>
          <a:xfrm>
            <a:off x="8438280" y="844550"/>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5" name="Picture Placeholder 6">
            <a:extLst>
              <a:ext uri="{FF2B5EF4-FFF2-40B4-BE49-F238E27FC236}">
                <a16:creationId xmlns:a16="http://schemas.microsoft.com/office/drawing/2014/main" id="{E8E1929A-A922-114F-89D2-C29C027E074D}"/>
              </a:ext>
            </a:extLst>
          </p:cNvPr>
          <p:cNvSpPr>
            <a:spLocks noGrp="1"/>
          </p:cNvSpPr>
          <p:nvPr>
            <p:ph type="pic" sz="quarter" idx="12"/>
          </p:nvPr>
        </p:nvSpPr>
        <p:spPr>
          <a:xfrm>
            <a:off x="10379815" y="844550"/>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6" name="Picture Placeholder 6">
            <a:extLst>
              <a:ext uri="{FF2B5EF4-FFF2-40B4-BE49-F238E27FC236}">
                <a16:creationId xmlns:a16="http://schemas.microsoft.com/office/drawing/2014/main" id="{A70D736A-1484-CC45-AF40-777AA1270E67}"/>
              </a:ext>
            </a:extLst>
          </p:cNvPr>
          <p:cNvSpPr>
            <a:spLocks noGrp="1"/>
          </p:cNvSpPr>
          <p:nvPr>
            <p:ph type="pic" sz="quarter" idx="13"/>
          </p:nvPr>
        </p:nvSpPr>
        <p:spPr>
          <a:xfrm>
            <a:off x="6496745" y="2823663"/>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9" name="Picture Placeholder 6">
            <a:extLst>
              <a:ext uri="{FF2B5EF4-FFF2-40B4-BE49-F238E27FC236}">
                <a16:creationId xmlns:a16="http://schemas.microsoft.com/office/drawing/2014/main" id="{1E971B6E-1458-4F4D-A049-E8C1CA35D976}"/>
              </a:ext>
            </a:extLst>
          </p:cNvPr>
          <p:cNvSpPr>
            <a:spLocks noGrp="1"/>
          </p:cNvSpPr>
          <p:nvPr>
            <p:ph type="pic" sz="quarter" idx="14"/>
          </p:nvPr>
        </p:nvSpPr>
        <p:spPr>
          <a:xfrm>
            <a:off x="8438280" y="2823663"/>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0" name="Picture Placeholder 6">
            <a:extLst>
              <a:ext uri="{FF2B5EF4-FFF2-40B4-BE49-F238E27FC236}">
                <a16:creationId xmlns:a16="http://schemas.microsoft.com/office/drawing/2014/main" id="{01E8BF42-2F6E-A64C-9947-8914B02B24EA}"/>
              </a:ext>
            </a:extLst>
          </p:cNvPr>
          <p:cNvSpPr>
            <a:spLocks noGrp="1"/>
          </p:cNvSpPr>
          <p:nvPr>
            <p:ph type="pic" sz="quarter" idx="15"/>
          </p:nvPr>
        </p:nvSpPr>
        <p:spPr>
          <a:xfrm>
            <a:off x="10379815" y="2823663"/>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1" name="Picture Placeholder 6">
            <a:extLst>
              <a:ext uri="{FF2B5EF4-FFF2-40B4-BE49-F238E27FC236}">
                <a16:creationId xmlns:a16="http://schemas.microsoft.com/office/drawing/2014/main" id="{3EE1DDD8-3467-6445-82AF-85B278DDA653}"/>
              </a:ext>
            </a:extLst>
          </p:cNvPr>
          <p:cNvSpPr>
            <a:spLocks noGrp="1"/>
          </p:cNvSpPr>
          <p:nvPr>
            <p:ph type="pic" sz="quarter" idx="16"/>
          </p:nvPr>
        </p:nvSpPr>
        <p:spPr>
          <a:xfrm>
            <a:off x="6496745" y="4790249"/>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2" name="Picture Placeholder 6">
            <a:extLst>
              <a:ext uri="{FF2B5EF4-FFF2-40B4-BE49-F238E27FC236}">
                <a16:creationId xmlns:a16="http://schemas.microsoft.com/office/drawing/2014/main" id="{846449DC-19E0-3F49-8373-9183E981B2DE}"/>
              </a:ext>
            </a:extLst>
          </p:cNvPr>
          <p:cNvSpPr>
            <a:spLocks noGrp="1"/>
          </p:cNvSpPr>
          <p:nvPr>
            <p:ph type="pic" sz="quarter" idx="17"/>
          </p:nvPr>
        </p:nvSpPr>
        <p:spPr>
          <a:xfrm>
            <a:off x="8438280" y="4790249"/>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3" name="Picture Placeholder 6">
            <a:extLst>
              <a:ext uri="{FF2B5EF4-FFF2-40B4-BE49-F238E27FC236}">
                <a16:creationId xmlns:a16="http://schemas.microsoft.com/office/drawing/2014/main" id="{0676D29E-3E5D-DC42-A8F3-71D6529DC029}"/>
              </a:ext>
            </a:extLst>
          </p:cNvPr>
          <p:cNvSpPr>
            <a:spLocks noGrp="1"/>
          </p:cNvSpPr>
          <p:nvPr>
            <p:ph type="pic" sz="quarter" idx="18"/>
          </p:nvPr>
        </p:nvSpPr>
        <p:spPr>
          <a:xfrm>
            <a:off x="10379815" y="4790249"/>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pic>
        <p:nvPicPr>
          <p:cNvPr id="26" name="Picture 25">
            <a:extLst>
              <a:ext uri="{FF2B5EF4-FFF2-40B4-BE49-F238E27FC236}">
                <a16:creationId xmlns:a16="http://schemas.microsoft.com/office/drawing/2014/main" id="{BA3A2892-4E70-0B44-8355-3B89A01E79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5" name="Text Placeholder 4">
            <a:extLst>
              <a:ext uri="{FF2B5EF4-FFF2-40B4-BE49-F238E27FC236}">
                <a16:creationId xmlns:a16="http://schemas.microsoft.com/office/drawing/2014/main" id="{F9E70CEE-40FF-4043-836B-CFFDCE3C519E}"/>
              </a:ext>
            </a:extLst>
          </p:cNvPr>
          <p:cNvSpPr>
            <a:spLocks noGrp="1"/>
          </p:cNvSpPr>
          <p:nvPr>
            <p:ph type="body" sz="quarter" idx="19" hasCustomPrompt="1"/>
          </p:nvPr>
        </p:nvSpPr>
        <p:spPr>
          <a:xfrm>
            <a:off x="479425" y="474928"/>
            <a:ext cx="5160799" cy="242920"/>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2FF6288F-8E94-4083-BA2A-041C3B5F2370}"/>
              </a:ext>
            </a:extLst>
          </p:cNvPr>
          <p:cNvSpPr>
            <a:spLocks noGrp="1"/>
          </p:cNvSpPr>
          <p:nvPr>
            <p:ph type="body" sz="quarter" idx="20" hasCustomPrompt="1"/>
          </p:nvPr>
        </p:nvSpPr>
        <p:spPr>
          <a:xfrm>
            <a:off x="2063743" y="6490042"/>
            <a:ext cx="4383087" cy="151752"/>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5487047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1"/>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882379"/>
            <a:ext cx="5182425" cy="3816746"/>
          </a:xfrm>
        </p:spPr>
        <p:txBody>
          <a:bodyPr/>
          <a:lstStyle>
            <a:lvl1pPr>
              <a:defRPr sz="1800">
                <a:latin typeface="+mn-lt"/>
              </a:defRPr>
            </a:lvl1pPr>
            <a:lvl2pPr>
              <a:buClr>
                <a:schemeClr val="accent1"/>
              </a:buClr>
              <a:defRPr sz="1800">
                <a:latin typeface="+mn-lt"/>
              </a:defRPr>
            </a:lvl2pPr>
            <a:lvl3pPr>
              <a:buClr>
                <a:schemeClr val="accent1"/>
              </a:buClr>
              <a:defRPr sz="1800">
                <a:latin typeface="+mn-lt"/>
              </a:defRPr>
            </a:lvl3pPr>
            <a:lvl4pPr>
              <a:buClr>
                <a:schemeClr val="accent1"/>
              </a:buClr>
              <a:defRPr sz="1800">
                <a:latin typeface="+mn-lt"/>
              </a:defRPr>
            </a:lvl4pPr>
            <a:lvl5pPr>
              <a:buClr>
                <a:schemeClr val="accent1"/>
              </a:buClr>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7" name="Chart Placeholder 6">
            <a:extLst>
              <a:ext uri="{FF2B5EF4-FFF2-40B4-BE49-F238E27FC236}">
                <a16:creationId xmlns:a16="http://schemas.microsoft.com/office/drawing/2014/main" id="{42AC7C51-B1AE-3D41-8F0A-33CE312027E8}"/>
              </a:ext>
            </a:extLst>
          </p:cNvPr>
          <p:cNvSpPr>
            <a:spLocks noGrp="1"/>
          </p:cNvSpPr>
          <p:nvPr>
            <p:ph type="chart" sz="quarter" idx="10"/>
          </p:nvPr>
        </p:nvSpPr>
        <p:spPr>
          <a:xfrm>
            <a:off x="6096000" y="1936750"/>
            <a:ext cx="5616575" cy="3762375"/>
          </a:xfrm>
        </p:spPr>
        <p:txBody>
          <a:bodyPr anchor="ctr" anchorCtr="0"/>
          <a:lstStyle>
            <a:lvl1pPr algn="ctr">
              <a:defRPr sz="1000">
                <a:latin typeface="+mn-lt"/>
              </a:defRPr>
            </a:lvl1pPr>
          </a:lstStyle>
          <a:p>
            <a:endParaRPr lang="en-US"/>
          </a:p>
        </p:txBody>
      </p:sp>
      <p:pic>
        <p:nvPicPr>
          <p:cNvPr id="12" name="Picture 11">
            <a:extLst>
              <a:ext uri="{FF2B5EF4-FFF2-40B4-BE49-F238E27FC236}">
                <a16:creationId xmlns:a16="http://schemas.microsoft.com/office/drawing/2014/main" id="{B7B13C71-BF3F-9944-B718-6029548E70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5" name="Text Placeholder 4">
            <a:extLst>
              <a:ext uri="{FF2B5EF4-FFF2-40B4-BE49-F238E27FC236}">
                <a16:creationId xmlns:a16="http://schemas.microsoft.com/office/drawing/2014/main" id="{66AA281A-0568-4C7B-95C0-966C9FFBEBE6}"/>
              </a:ext>
            </a:extLst>
          </p:cNvPr>
          <p:cNvSpPr>
            <a:spLocks noGrp="1"/>
          </p:cNvSpPr>
          <p:nvPr>
            <p:ph type="body" sz="quarter" idx="11" hasCustomPrompt="1"/>
          </p:nvPr>
        </p:nvSpPr>
        <p:spPr>
          <a:xfrm>
            <a:off x="479424" y="474927"/>
            <a:ext cx="5616575" cy="166029"/>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D793ED6B-7A00-4A3D-9892-FAF8E4107646}"/>
              </a:ext>
            </a:extLst>
          </p:cNvPr>
          <p:cNvSpPr>
            <a:spLocks noGrp="1"/>
          </p:cNvSpPr>
          <p:nvPr>
            <p:ph type="body" sz="quarter" idx="12" hasCustomPrompt="1"/>
          </p:nvPr>
        </p:nvSpPr>
        <p:spPr>
          <a:xfrm>
            <a:off x="2072975" y="6485044"/>
            <a:ext cx="4934576" cy="156749"/>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25324812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882379"/>
            <a:ext cx="5182425" cy="3816746"/>
          </a:xfrm>
        </p:spPr>
        <p:txBody>
          <a:bodyPr/>
          <a:lstStyle>
            <a:lvl1pPr>
              <a:defRPr sz="1800">
                <a:latin typeface="+mn-lt"/>
              </a:defRPr>
            </a:lvl1pPr>
            <a:lvl2pPr>
              <a:buClr>
                <a:schemeClr val="accent2"/>
              </a:buClr>
              <a:defRPr sz="1800">
                <a:latin typeface="+mn-lt"/>
              </a:defRPr>
            </a:lvl2pPr>
            <a:lvl3pPr>
              <a:buClr>
                <a:schemeClr val="accent2"/>
              </a:buClr>
              <a:defRPr sz="1800">
                <a:latin typeface="+mn-lt"/>
              </a:defRPr>
            </a:lvl3pPr>
            <a:lvl4pPr>
              <a:buClr>
                <a:schemeClr val="accent2"/>
              </a:buClr>
              <a:defRPr sz="1800">
                <a:latin typeface="+mn-lt"/>
              </a:defRPr>
            </a:lvl4pPr>
            <a:lvl5pPr>
              <a:buClr>
                <a:schemeClr val="accent2"/>
              </a:buClr>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5" name="Picture Placeholder 4">
            <a:extLst>
              <a:ext uri="{FF2B5EF4-FFF2-40B4-BE49-F238E27FC236}">
                <a16:creationId xmlns:a16="http://schemas.microsoft.com/office/drawing/2014/main" id="{E2E8BDD4-DD57-B148-AB31-D3591831E4F0}"/>
              </a:ext>
            </a:extLst>
          </p:cNvPr>
          <p:cNvSpPr>
            <a:spLocks noGrp="1"/>
          </p:cNvSpPr>
          <p:nvPr>
            <p:ph type="pic" sz="quarter" idx="10"/>
          </p:nvPr>
        </p:nvSpPr>
        <p:spPr>
          <a:xfrm>
            <a:off x="6096000" y="1936750"/>
            <a:ext cx="5616575" cy="3762375"/>
          </a:xfrm>
        </p:spPr>
        <p:txBody>
          <a:bodyPr anchor="ctr" anchorCtr="0"/>
          <a:lstStyle>
            <a:lvl1pPr algn="ctr">
              <a:defRPr sz="1000">
                <a:latin typeface="+mn-lt"/>
              </a:defRPr>
            </a:lvl1pPr>
          </a:lstStyle>
          <a:p>
            <a:endParaRPr lang="en-US"/>
          </a:p>
        </p:txBody>
      </p:sp>
      <p:pic>
        <p:nvPicPr>
          <p:cNvPr id="12" name="Picture 11">
            <a:extLst>
              <a:ext uri="{FF2B5EF4-FFF2-40B4-BE49-F238E27FC236}">
                <a16:creationId xmlns:a16="http://schemas.microsoft.com/office/drawing/2014/main" id="{2674572D-FCEA-694E-8B68-6B2AC0F464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6" name="Text Placeholder 5">
            <a:extLst>
              <a:ext uri="{FF2B5EF4-FFF2-40B4-BE49-F238E27FC236}">
                <a16:creationId xmlns:a16="http://schemas.microsoft.com/office/drawing/2014/main" id="{90117F81-6595-4D22-95FB-509CB4432343}"/>
              </a:ext>
            </a:extLst>
          </p:cNvPr>
          <p:cNvSpPr>
            <a:spLocks noGrp="1"/>
          </p:cNvSpPr>
          <p:nvPr>
            <p:ph type="body" sz="quarter" idx="11" hasCustomPrompt="1"/>
          </p:nvPr>
        </p:nvSpPr>
        <p:spPr>
          <a:xfrm>
            <a:off x="479424" y="474927"/>
            <a:ext cx="6075199" cy="227277"/>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577E3704-CB82-4940-BA2F-63F25A325935}"/>
              </a:ext>
            </a:extLst>
          </p:cNvPr>
          <p:cNvSpPr>
            <a:spLocks noGrp="1"/>
          </p:cNvSpPr>
          <p:nvPr>
            <p:ph type="body" sz="quarter" idx="12" hasCustomPrompt="1"/>
          </p:nvPr>
        </p:nvSpPr>
        <p:spPr>
          <a:xfrm>
            <a:off x="2072975" y="6488024"/>
            <a:ext cx="5051425" cy="153770"/>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41804707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Content and 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8" name="Text Placeholder 7">
            <a:extLst>
              <a:ext uri="{FF2B5EF4-FFF2-40B4-BE49-F238E27FC236}">
                <a16:creationId xmlns:a16="http://schemas.microsoft.com/office/drawing/2014/main" id="{8B90A7FD-EDC2-A64F-B19F-E7AB639D6C92}"/>
              </a:ext>
            </a:extLst>
          </p:cNvPr>
          <p:cNvSpPr>
            <a:spLocks noGrp="1"/>
          </p:cNvSpPr>
          <p:nvPr>
            <p:ph type="body" sz="quarter" idx="10"/>
          </p:nvPr>
        </p:nvSpPr>
        <p:spPr>
          <a:xfrm>
            <a:off x="667591"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4" name="Text Placeholder 7">
            <a:extLst>
              <a:ext uri="{FF2B5EF4-FFF2-40B4-BE49-F238E27FC236}">
                <a16:creationId xmlns:a16="http://schemas.microsoft.com/office/drawing/2014/main" id="{A39D1670-FE50-DA4D-8EC9-127097B1C4C1}"/>
              </a:ext>
            </a:extLst>
          </p:cNvPr>
          <p:cNvSpPr>
            <a:spLocks noGrp="1"/>
          </p:cNvSpPr>
          <p:nvPr>
            <p:ph type="body" sz="quarter" idx="11"/>
          </p:nvPr>
        </p:nvSpPr>
        <p:spPr>
          <a:xfrm>
            <a:off x="3501625"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5" name="Text Placeholder 7">
            <a:extLst>
              <a:ext uri="{FF2B5EF4-FFF2-40B4-BE49-F238E27FC236}">
                <a16:creationId xmlns:a16="http://schemas.microsoft.com/office/drawing/2014/main" id="{58862929-64DD-AE45-8C90-0F73B839D447}"/>
              </a:ext>
            </a:extLst>
          </p:cNvPr>
          <p:cNvSpPr>
            <a:spLocks noGrp="1"/>
          </p:cNvSpPr>
          <p:nvPr>
            <p:ph type="body" sz="quarter" idx="12"/>
          </p:nvPr>
        </p:nvSpPr>
        <p:spPr>
          <a:xfrm>
            <a:off x="6329604"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6" name="Text Placeholder 7">
            <a:extLst>
              <a:ext uri="{FF2B5EF4-FFF2-40B4-BE49-F238E27FC236}">
                <a16:creationId xmlns:a16="http://schemas.microsoft.com/office/drawing/2014/main" id="{073060A2-D732-014C-B6DE-D3B7D4CDAD4A}"/>
              </a:ext>
            </a:extLst>
          </p:cNvPr>
          <p:cNvSpPr>
            <a:spLocks noGrp="1"/>
          </p:cNvSpPr>
          <p:nvPr>
            <p:ph type="body" sz="quarter" idx="13"/>
          </p:nvPr>
        </p:nvSpPr>
        <p:spPr>
          <a:xfrm>
            <a:off x="9187861"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8" name="Picture Placeholder 17">
            <a:extLst>
              <a:ext uri="{FF2B5EF4-FFF2-40B4-BE49-F238E27FC236}">
                <a16:creationId xmlns:a16="http://schemas.microsoft.com/office/drawing/2014/main" id="{27A94A34-4390-E440-AF59-E64EF5BFEE3A}"/>
              </a:ext>
            </a:extLst>
          </p:cNvPr>
          <p:cNvSpPr>
            <a:spLocks noGrp="1"/>
          </p:cNvSpPr>
          <p:nvPr>
            <p:ph type="pic" sz="quarter" idx="14"/>
          </p:nvPr>
        </p:nvSpPr>
        <p:spPr>
          <a:xfrm>
            <a:off x="668338" y="1936750"/>
            <a:ext cx="2352675" cy="1492250"/>
          </a:xfrm>
        </p:spPr>
        <p:txBody>
          <a:bodyPr anchor="ctr" anchorCtr="0"/>
          <a:lstStyle>
            <a:lvl1pPr algn="ctr">
              <a:defRPr sz="900"/>
            </a:lvl1pPr>
          </a:lstStyle>
          <a:p>
            <a:endParaRPr lang="en-US"/>
          </a:p>
        </p:txBody>
      </p:sp>
      <p:sp>
        <p:nvSpPr>
          <p:cNvPr id="19" name="Picture Placeholder 17">
            <a:extLst>
              <a:ext uri="{FF2B5EF4-FFF2-40B4-BE49-F238E27FC236}">
                <a16:creationId xmlns:a16="http://schemas.microsoft.com/office/drawing/2014/main" id="{C223C850-7FAA-A445-8BB4-022A8C747C07}"/>
              </a:ext>
            </a:extLst>
          </p:cNvPr>
          <p:cNvSpPr>
            <a:spLocks noGrp="1"/>
          </p:cNvSpPr>
          <p:nvPr>
            <p:ph type="pic" sz="quarter" idx="15"/>
          </p:nvPr>
        </p:nvSpPr>
        <p:spPr>
          <a:xfrm>
            <a:off x="3508428" y="1936750"/>
            <a:ext cx="2352675" cy="1492250"/>
          </a:xfrm>
        </p:spPr>
        <p:txBody>
          <a:bodyPr anchor="ctr" anchorCtr="0"/>
          <a:lstStyle>
            <a:lvl1pPr algn="ctr">
              <a:defRPr sz="900"/>
            </a:lvl1pPr>
          </a:lstStyle>
          <a:p>
            <a:endParaRPr lang="en-US"/>
          </a:p>
        </p:txBody>
      </p:sp>
      <p:sp>
        <p:nvSpPr>
          <p:cNvPr id="20" name="Picture Placeholder 17">
            <a:extLst>
              <a:ext uri="{FF2B5EF4-FFF2-40B4-BE49-F238E27FC236}">
                <a16:creationId xmlns:a16="http://schemas.microsoft.com/office/drawing/2014/main" id="{7F510E44-74A4-514B-BC24-56489CFDC391}"/>
              </a:ext>
            </a:extLst>
          </p:cNvPr>
          <p:cNvSpPr>
            <a:spLocks noGrp="1"/>
          </p:cNvSpPr>
          <p:nvPr>
            <p:ph type="pic" sz="quarter" idx="16"/>
          </p:nvPr>
        </p:nvSpPr>
        <p:spPr>
          <a:xfrm>
            <a:off x="6348518" y="1936750"/>
            <a:ext cx="2352675" cy="1492250"/>
          </a:xfrm>
        </p:spPr>
        <p:txBody>
          <a:bodyPr anchor="ctr" anchorCtr="0"/>
          <a:lstStyle>
            <a:lvl1pPr algn="ctr">
              <a:defRPr sz="900"/>
            </a:lvl1pPr>
          </a:lstStyle>
          <a:p>
            <a:endParaRPr lang="en-US"/>
          </a:p>
        </p:txBody>
      </p:sp>
      <p:sp>
        <p:nvSpPr>
          <p:cNvPr id="21" name="Picture Placeholder 17">
            <a:extLst>
              <a:ext uri="{FF2B5EF4-FFF2-40B4-BE49-F238E27FC236}">
                <a16:creationId xmlns:a16="http://schemas.microsoft.com/office/drawing/2014/main" id="{3DF82FBA-60B7-5D44-B2EE-2FD2530E2BCC}"/>
              </a:ext>
            </a:extLst>
          </p:cNvPr>
          <p:cNvSpPr>
            <a:spLocks noGrp="1"/>
          </p:cNvSpPr>
          <p:nvPr>
            <p:ph type="pic" sz="quarter" idx="17"/>
          </p:nvPr>
        </p:nvSpPr>
        <p:spPr>
          <a:xfrm>
            <a:off x="9188608" y="1936750"/>
            <a:ext cx="2352675" cy="1492250"/>
          </a:xfrm>
        </p:spPr>
        <p:txBody>
          <a:bodyPr anchor="ctr" anchorCtr="0"/>
          <a:lstStyle>
            <a:lvl1pPr algn="ctr">
              <a:defRPr sz="900"/>
            </a:lvl1pPr>
          </a:lstStyle>
          <a:p>
            <a:endParaRPr lang="en-US"/>
          </a:p>
        </p:txBody>
      </p:sp>
      <p:pic>
        <p:nvPicPr>
          <p:cNvPr id="25" name="Picture 24">
            <a:extLst>
              <a:ext uri="{FF2B5EF4-FFF2-40B4-BE49-F238E27FC236}">
                <a16:creationId xmlns:a16="http://schemas.microsoft.com/office/drawing/2014/main" id="{488F345A-4550-B24A-A864-9FBAE2DA32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4" name="Text Placeholder 3">
            <a:extLst>
              <a:ext uri="{FF2B5EF4-FFF2-40B4-BE49-F238E27FC236}">
                <a16:creationId xmlns:a16="http://schemas.microsoft.com/office/drawing/2014/main" id="{5AA7518B-057E-462E-9C23-E144AC9CF248}"/>
              </a:ext>
            </a:extLst>
          </p:cNvPr>
          <p:cNvSpPr>
            <a:spLocks noGrp="1"/>
          </p:cNvSpPr>
          <p:nvPr>
            <p:ph type="body" sz="quarter" idx="18" hasCustomPrompt="1"/>
          </p:nvPr>
        </p:nvSpPr>
        <p:spPr>
          <a:xfrm>
            <a:off x="479425" y="474927"/>
            <a:ext cx="6315075" cy="240730"/>
          </a:xfrm>
        </p:spPr>
        <p:txBody>
          <a:bodyPr/>
          <a:lstStyle>
            <a:lvl1pPr>
              <a:defRPr sz="1300"/>
            </a:lvl1pPr>
          </a:lstStyle>
          <a:p>
            <a:pPr lvl="0"/>
            <a:r>
              <a:rPr lang="en-US"/>
              <a:t>Section Title</a:t>
            </a:r>
            <a:endParaRPr lang="en-AU"/>
          </a:p>
        </p:txBody>
      </p:sp>
      <p:sp>
        <p:nvSpPr>
          <p:cNvPr id="6" name="Text Placeholder 5">
            <a:extLst>
              <a:ext uri="{FF2B5EF4-FFF2-40B4-BE49-F238E27FC236}">
                <a16:creationId xmlns:a16="http://schemas.microsoft.com/office/drawing/2014/main" id="{7523B998-3905-46AF-B983-4B9053E42AC1}"/>
              </a:ext>
            </a:extLst>
          </p:cNvPr>
          <p:cNvSpPr>
            <a:spLocks noGrp="1"/>
          </p:cNvSpPr>
          <p:nvPr>
            <p:ph type="body" sz="quarter" idx="19" hasCustomPrompt="1"/>
          </p:nvPr>
        </p:nvSpPr>
        <p:spPr>
          <a:xfrm>
            <a:off x="2072975" y="6484328"/>
            <a:ext cx="4751388" cy="157465"/>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14571695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4" name="Table Placeholder 3">
            <a:extLst>
              <a:ext uri="{FF2B5EF4-FFF2-40B4-BE49-F238E27FC236}">
                <a16:creationId xmlns:a16="http://schemas.microsoft.com/office/drawing/2014/main" id="{79D58143-3698-6F47-9E3E-94C29A98D6B7}"/>
              </a:ext>
            </a:extLst>
          </p:cNvPr>
          <p:cNvSpPr>
            <a:spLocks noGrp="1"/>
          </p:cNvSpPr>
          <p:nvPr>
            <p:ph type="tbl" sz="quarter" idx="10"/>
          </p:nvPr>
        </p:nvSpPr>
        <p:spPr>
          <a:xfrm>
            <a:off x="479425" y="1936750"/>
            <a:ext cx="11233150" cy="4419600"/>
          </a:xfrm>
        </p:spPr>
        <p:txBody>
          <a:bodyPr anchor="ctr" anchorCtr="0"/>
          <a:lstStyle>
            <a:lvl1pPr algn="ctr">
              <a:defRPr sz="1000">
                <a:latin typeface="+mn-lt"/>
              </a:defRPr>
            </a:lvl1pPr>
          </a:lstStyle>
          <a:p>
            <a:endParaRPr lang="en-US"/>
          </a:p>
        </p:txBody>
      </p:sp>
      <p:pic>
        <p:nvPicPr>
          <p:cNvPr id="12" name="Picture 11">
            <a:extLst>
              <a:ext uri="{FF2B5EF4-FFF2-40B4-BE49-F238E27FC236}">
                <a16:creationId xmlns:a16="http://schemas.microsoft.com/office/drawing/2014/main" id="{66ECBA8E-41AD-B34B-8B3C-FEBC138449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3207" y="6090467"/>
            <a:ext cx="1434167" cy="642798"/>
          </a:xfrm>
          <a:prstGeom prst="rect">
            <a:avLst/>
          </a:prstGeom>
        </p:spPr>
      </p:pic>
      <p:sp>
        <p:nvSpPr>
          <p:cNvPr id="5" name="Text Placeholder 4">
            <a:extLst>
              <a:ext uri="{FF2B5EF4-FFF2-40B4-BE49-F238E27FC236}">
                <a16:creationId xmlns:a16="http://schemas.microsoft.com/office/drawing/2014/main" id="{815324EF-0823-4D1A-AB03-A567C7ECF860}"/>
              </a:ext>
            </a:extLst>
          </p:cNvPr>
          <p:cNvSpPr>
            <a:spLocks noGrp="1"/>
          </p:cNvSpPr>
          <p:nvPr>
            <p:ph type="body" sz="quarter" idx="11" hasCustomPrompt="1"/>
          </p:nvPr>
        </p:nvSpPr>
        <p:spPr>
          <a:xfrm>
            <a:off x="479424" y="476012"/>
            <a:ext cx="5616575" cy="295100"/>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34027213-76D1-43CF-8B8A-C58BEB20EDEF}"/>
              </a:ext>
            </a:extLst>
          </p:cNvPr>
          <p:cNvSpPr>
            <a:spLocks noGrp="1"/>
          </p:cNvSpPr>
          <p:nvPr>
            <p:ph type="body" sz="quarter" idx="12" hasCustomPrompt="1"/>
          </p:nvPr>
        </p:nvSpPr>
        <p:spPr>
          <a:xfrm>
            <a:off x="2072975" y="6480172"/>
            <a:ext cx="4187825" cy="161622"/>
          </a:xfrm>
        </p:spPr>
        <p:txBody>
          <a:bodyPr/>
          <a:lstStyle>
            <a:lvl1pPr>
              <a:defRPr sz="1000"/>
            </a:lvl1pPr>
          </a:lstStyle>
          <a:p>
            <a:pPr lvl="0"/>
            <a:r>
              <a:rPr lang="en-US"/>
              <a:t>Add Presentation Title</a:t>
            </a:r>
            <a:endParaRPr lang="en-AU"/>
          </a:p>
        </p:txBody>
      </p:sp>
    </p:spTree>
    <p:extLst>
      <p:ext uri="{BB962C8B-B14F-4D97-AF65-F5344CB8AC3E}">
        <p14:creationId xmlns:p14="http://schemas.microsoft.com/office/powerpoint/2010/main" val="4151089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Option 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821AB9-093A-6776-0157-4AA85D36C5F1}"/>
              </a:ext>
            </a:extLst>
          </p:cNvPr>
          <p:cNvGrpSpPr/>
          <p:nvPr userDrawn="1"/>
        </p:nvGrpSpPr>
        <p:grpSpPr>
          <a:xfrm>
            <a:off x="7927670" y="3828358"/>
            <a:ext cx="4265532" cy="3030100"/>
            <a:chOff x="7927670" y="3828358"/>
            <a:chExt cx="4265532" cy="3030100"/>
          </a:xfrm>
        </p:grpSpPr>
        <p:grpSp>
          <p:nvGrpSpPr>
            <p:cNvPr id="4" name="object 4">
              <a:extLst>
                <a:ext uri="{FF2B5EF4-FFF2-40B4-BE49-F238E27FC236}">
                  <a16:creationId xmlns:a16="http://schemas.microsoft.com/office/drawing/2014/main" id="{D3073F7E-2386-EA55-62BB-11EA3AC37512}"/>
                </a:ext>
              </a:extLst>
            </p:cNvPr>
            <p:cNvGrpSpPr/>
            <p:nvPr/>
          </p:nvGrpSpPr>
          <p:grpSpPr>
            <a:xfrm>
              <a:off x="7927670" y="4769914"/>
              <a:ext cx="3661410" cy="2088514"/>
              <a:chOff x="7927670" y="4769914"/>
              <a:chExt cx="3661410" cy="2088514"/>
            </a:xfrm>
          </p:grpSpPr>
          <p:sp>
            <p:nvSpPr>
              <p:cNvPr id="8" name="object 5">
                <a:extLst>
                  <a:ext uri="{FF2B5EF4-FFF2-40B4-BE49-F238E27FC236}">
                    <a16:creationId xmlns:a16="http://schemas.microsoft.com/office/drawing/2014/main" id="{884AA6C0-DCBC-91D6-3BE1-058EC4192173}"/>
                  </a:ext>
                </a:extLst>
              </p:cNvPr>
              <p:cNvSpPr/>
              <p:nvPr/>
            </p:nvSpPr>
            <p:spPr>
              <a:xfrm>
                <a:off x="8436559" y="4916512"/>
                <a:ext cx="3152775" cy="1941830"/>
              </a:xfrm>
              <a:custGeom>
                <a:avLst/>
                <a:gdLst/>
                <a:ahLst/>
                <a:cxnLst/>
                <a:rect l="l" t="t" r="r" b="b"/>
                <a:pathLst>
                  <a:path w="3152775" h="1941829">
                    <a:moveTo>
                      <a:pt x="1939264" y="1941487"/>
                    </a:moveTo>
                    <a:lnTo>
                      <a:pt x="1914601" y="1886851"/>
                    </a:lnTo>
                    <a:lnTo>
                      <a:pt x="1891385" y="1842262"/>
                    </a:lnTo>
                    <a:lnTo>
                      <a:pt x="1866290" y="1799323"/>
                    </a:lnTo>
                    <a:lnTo>
                      <a:pt x="1839391" y="1758022"/>
                    </a:lnTo>
                    <a:lnTo>
                      <a:pt x="1810753" y="1718411"/>
                    </a:lnTo>
                    <a:lnTo>
                      <a:pt x="1780438" y="1680489"/>
                    </a:lnTo>
                    <a:lnTo>
                      <a:pt x="1748536" y="1644269"/>
                    </a:lnTo>
                    <a:lnTo>
                      <a:pt x="1721027" y="1615897"/>
                    </a:lnTo>
                    <a:lnTo>
                      <a:pt x="1715109" y="1609788"/>
                    </a:lnTo>
                    <a:lnTo>
                      <a:pt x="1680210" y="1577047"/>
                    </a:lnTo>
                    <a:lnTo>
                      <a:pt x="1643938" y="1546085"/>
                    </a:lnTo>
                    <a:lnTo>
                      <a:pt x="1606346" y="1516900"/>
                    </a:lnTo>
                    <a:lnTo>
                      <a:pt x="1567497" y="1489519"/>
                    </a:lnTo>
                    <a:lnTo>
                      <a:pt x="1527479" y="1463954"/>
                    </a:lnTo>
                    <a:lnTo>
                      <a:pt x="1486344" y="1440230"/>
                    </a:lnTo>
                    <a:lnTo>
                      <a:pt x="1444180" y="1418374"/>
                    </a:lnTo>
                    <a:lnTo>
                      <a:pt x="1401038" y="1398384"/>
                    </a:lnTo>
                    <a:lnTo>
                      <a:pt x="1357007" y="1380299"/>
                    </a:lnTo>
                    <a:lnTo>
                      <a:pt x="1312138" y="1364119"/>
                    </a:lnTo>
                    <a:lnTo>
                      <a:pt x="1266507" y="1349870"/>
                    </a:lnTo>
                    <a:lnTo>
                      <a:pt x="1220203" y="1337576"/>
                    </a:lnTo>
                    <a:lnTo>
                      <a:pt x="1173264" y="1327251"/>
                    </a:lnTo>
                    <a:lnTo>
                      <a:pt x="1125791" y="1318907"/>
                    </a:lnTo>
                    <a:lnTo>
                      <a:pt x="1077823" y="1312570"/>
                    </a:lnTo>
                    <a:lnTo>
                      <a:pt x="1029462" y="1308265"/>
                    </a:lnTo>
                    <a:lnTo>
                      <a:pt x="982065" y="1306029"/>
                    </a:lnTo>
                    <a:lnTo>
                      <a:pt x="934402" y="1305750"/>
                    </a:lnTo>
                    <a:lnTo>
                      <a:pt x="886561" y="1307426"/>
                    </a:lnTo>
                    <a:lnTo>
                      <a:pt x="838581" y="1311097"/>
                    </a:lnTo>
                    <a:lnTo>
                      <a:pt x="790536" y="1316761"/>
                    </a:lnTo>
                    <a:lnTo>
                      <a:pt x="742505" y="1324444"/>
                    </a:lnTo>
                    <a:lnTo>
                      <a:pt x="694524" y="1334173"/>
                    </a:lnTo>
                    <a:lnTo>
                      <a:pt x="646696" y="1345946"/>
                    </a:lnTo>
                    <a:lnTo>
                      <a:pt x="600913" y="1359522"/>
                    </a:lnTo>
                    <a:lnTo>
                      <a:pt x="556387" y="1375346"/>
                    </a:lnTo>
                    <a:lnTo>
                      <a:pt x="513118" y="1393317"/>
                    </a:lnTo>
                    <a:lnTo>
                      <a:pt x="471144" y="1413383"/>
                    </a:lnTo>
                    <a:lnTo>
                      <a:pt x="430479" y="1435430"/>
                    </a:lnTo>
                    <a:lnTo>
                      <a:pt x="391160" y="1459395"/>
                    </a:lnTo>
                    <a:lnTo>
                      <a:pt x="353199" y="1485201"/>
                    </a:lnTo>
                    <a:lnTo>
                      <a:pt x="316649" y="1512760"/>
                    </a:lnTo>
                    <a:lnTo>
                      <a:pt x="281508" y="1542008"/>
                    </a:lnTo>
                    <a:lnTo>
                      <a:pt x="247815" y="1572831"/>
                    </a:lnTo>
                    <a:lnTo>
                      <a:pt x="215582" y="1605178"/>
                    </a:lnTo>
                    <a:lnTo>
                      <a:pt x="184848" y="1638960"/>
                    </a:lnTo>
                    <a:lnTo>
                      <a:pt x="155638" y="1674101"/>
                    </a:lnTo>
                    <a:lnTo>
                      <a:pt x="127977" y="1710512"/>
                    </a:lnTo>
                    <a:lnTo>
                      <a:pt x="101879" y="1748116"/>
                    </a:lnTo>
                    <a:lnTo>
                      <a:pt x="77393" y="1786839"/>
                    </a:lnTo>
                    <a:lnTo>
                      <a:pt x="54521" y="1826590"/>
                    </a:lnTo>
                    <a:lnTo>
                      <a:pt x="33299" y="1867293"/>
                    </a:lnTo>
                    <a:lnTo>
                      <a:pt x="13741" y="1908873"/>
                    </a:lnTo>
                    <a:lnTo>
                      <a:pt x="0" y="1941487"/>
                    </a:lnTo>
                    <a:lnTo>
                      <a:pt x="346748" y="1941487"/>
                    </a:lnTo>
                    <a:lnTo>
                      <a:pt x="352856" y="1931162"/>
                    </a:lnTo>
                    <a:lnTo>
                      <a:pt x="381596" y="1889137"/>
                    </a:lnTo>
                    <a:lnTo>
                      <a:pt x="412584" y="1849856"/>
                    </a:lnTo>
                    <a:lnTo>
                      <a:pt x="445693" y="1813394"/>
                    </a:lnTo>
                    <a:lnTo>
                      <a:pt x="480809" y="1779866"/>
                    </a:lnTo>
                    <a:lnTo>
                      <a:pt x="517804" y="1749361"/>
                    </a:lnTo>
                    <a:lnTo>
                      <a:pt x="556590" y="1721967"/>
                    </a:lnTo>
                    <a:lnTo>
                      <a:pt x="597014" y="1697799"/>
                    </a:lnTo>
                    <a:lnTo>
                      <a:pt x="638975" y="1676946"/>
                    </a:lnTo>
                    <a:lnTo>
                      <a:pt x="682358" y="1659509"/>
                    </a:lnTo>
                    <a:lnTo>
                      <a:pt x="727036" y="1645577"/>
                    </a:lnTo>
                    <a:lnTo>
                      <a:pt x="773493" y="1634451"/>
                    </a:lnTo>
                    <a:lnTo>
                      <a:pt x="820242" y="1625917"/>
                    </a:lnTo>
                    <a:lnTo>
                      <a:pt x="867181" y="1619973"/>
                    </a:lnTo>
                    <a:lnTo>
                      <a:pt x="914260" y="1616633"/>
                    </a:lnTo>
                    <a:lnTo>
                      <a:pt x="961390" y="1615897"/>
                    </a:lnTo>
                    <a:lnTo>
                      <a:pt x="1008507" y="1617776"/>
                    </a:lnTo>
                    <a:lnTo>
                      <a:pt x="1058303" y="1622615"/>
                    </a:lnTo>
                    <a:lnTo>
                      <a:pt x="1106982" y="1630260"/>
                    </a:lnTo>
                    <a:lnTo>
                      <a:pt x="1154430" y="1640649"/>
                    </a:lnTo>
                    <a:lnTo>
                      <a:pt x="1200581" y="1653705"/>
                    </a:lnTo>
                    <a:lnTo>
                      <a:pt x="1245349" y="1669351"/>
                    </a:lnTo>
                    <a:lnTo>
                      <a:pt x="1288618" y="1687537"/>
                    </a:lnTo>
                    <a:lnTo>
                      <a:pt x="1330337" y="1708188"/>
                    </a:lnTo>
                    <a:lnTo>
                      <a:pt x="1370393" y="1731238"/>
                    </a:lnTo>
                    <a:lnTo>
                      <a:pt x="1408696" y="1756625"/>
                    </a:lnTo>
                    <a:lnTo>
                      <a:pt x="1445171" y="1784273"/>
                    </a:lnTo>
                    <a:lnTo>
                      <a:pt x="1479740" y="1814118"/>
                    </a:lnTo>
                    <a:lnTo>
                      <a:pt x="1512290" y="1846097"/>
                    </a:lnTo>
                    <a:lnTo>
                      <a:pt x="1542745" y="1880133"/>
                    </a:lnTo>
                    <a:lnTo>
                      <a:pt x="1571015" y="1916163"/>
                    </a:lnTo>
                    <a:lnTo>
                      <a:pt x="1588363" y="1941487"/>
                    </a:lnTo>
                    <a:lnTo>
                      <a:pt x="1939264" y="1941487"/>
                    </a:lnTo>
                    <a:close/>
                  </a:path>
                  <a:path w="3152775" h="1941829">
                    <a:moveTo>
                      <a:pt x="3152394" y="784377"/>
                    </a:moveTo>
                    <a:lnTo>
                      <a:pt x="3150425" y="738835"/>
                    </a:lnTo>
                    <a:lnTo>
                      <a:pt x="3145917" y="693508"/>
                    </a:lnTo>
                    <a:lnTo>
                      <a:pt x="3138792" y="648500"/>
                    </a:lnTo>
                    <a:lnTo>
                      <a:pt x="3129038" y="603973"/>
                    </a:lnTo>
                    <a:lnTo>
                      <a:pt x="3116592" y="560044"/>
                    </a:lnTo>
                    <a:lnTo>
                      <a:pt x="3099028" y="510654"/>
                    </a:lnTo>
                    <a:lnTo>
                      <a:pt x="3078759" y="463334"/>
                    </a:lnTo>
                    <a:lnTo>
                      <a:pt x="3055912" y="418122"/>
                    </a:lnTo>
                    <a:lnTo>
                      <a:pt x="3030601" y="375043"/>
                    </a:lnTo>
                    <a:lnTo>
                      <a:pt x="3002953" y="334149"/>
                    </a:lnTo>
                    <a:lnTo>
                      <a:pt x="2973082" y="295440"/>
                    </a:lnTo>
                    <a:lnTo>
                      <a:pt x="2941104" y="258965"/>
                    </a:lnTo>
                    <a:lnTo>
                      <a:pt x="2907131" y="224751"/>
                    </a:lnTo>
                    <a:lnTo>
                      <a:pt x="2871305" y="192824"/>
                    </a:lnTo>
                    <a:lnTo>
                      <a:pt x="2842247" y="169951"/>
                    </a:lnTo>
                    <a:lnTo>
                      <a:pt x="2842247" y="788568"/>
                    </a:lnTo>
                    <a:lnTo>
                      <a:pt x="2840939" y="835304"/>
                    </a:lnTo>
                    <a:lnTo>
                      <a:pt x="2835503" y="882269"/>
                    </a:lnTo>
                    <a:lnTo>
                      <a:pt x="2825978" y="929017"/>
                    </a:lnTo>
                    <a:lnTo>
                      <a:pt x="2812415" y="975169"/>
                    </a:lnTo>
                    <a:lnTo>
                      <a:pt x="2794851" y="1020305"/>
                    </a:lnTo>
                    <a:lnTo>
                      <a:pt x="2773337" y="1064006"/>
                    </a:lnTo>
                    <a:lnTo>
                      <a:pt x="2730766" y="1129550"/>
                    </a:lnTo>
                    <a:lnTo>
                      <a:pt x="2700109" y="1166037"/>
                    </a:lnTo>
                    <a:lnTo>
                      <a:pt x="2662771" y="1202042"/>
                    </a:lnTo>
                    <a:lnTo>
                      <a:pt x="2618422" y="1235354"/>
                    </a:lnTo>
                    <a:lnTo>
                      <a:pt x="2566695" y="1263764"/>
                    </a:lnTo>
                    <a:lnTo>
                      <a:pt x="2507284" y="1285062"/>
                    </a:lnTo>
                    <a:lnTo>
                      <a:pt x="2459024" y="1295933"/>
                    </a:lnTo>
                    <a:lnTo>
                      <a:pt x="2410409" y="1302778"/>
                    </a:lnTo>
                    <a:lnTo>
                      <a:pt x="2361615" y="1305572"/>
                    </a:lnTo>
                    <a:lnTo>
                      <a:pt x="2312835" y="1304315"/>
                    </a:lnTo>
                    <a:lnTo>
                      <a:pt x="2272969" y="1300111"/>
                    </a:lnTo>
                    <a:lnTo>
                      <a:pt x="2232190" y="1292771"/>
                    </a:lnTo>
                    <a:lnTo>
                      <a:pt x="2190991" y="1282115"/>
                    </a:lnTo>
                    <a:lnTo>
                      <a:pt x="2149830" y="1268018"/>
                    </a:lnTo>
                    <a:lnTo>
                      <a:pt x="2109178" y="1250340"/>
                    </a:lnTo>
                    <a:lnTo>
                      <a:pt x="2069503" y="1228915"/>
                    </a:lnTo>
                    <a:lnTo>
                      <a:pt x="2031276" y="1203604"/>
                    </a:lnTo>
                    <a:lnTo>
                      <a:pt x="1994979" y="1174267"/>
                    </a:lnTo>
                    <a:lnTo>
                      <a:pt x="1961057" y="1140752"/>
                    </a:lnTo>
                    <a:lnTo>
                      <a:pt x="1930006" y="1102906"/>
                    </a:lnTo>
                    <a:lnTo>
                      <a:pt x="1902282" y="1060602"/>
                    </a:lnTo>
                    <a:lnTo>
                      <a:pt x="1878368" y="1013688"/>
                    </a:lnTo>
                    <a:lnTo>
                      <a:pt x="1858708" y="962012"/>
                    </a:lnTo>
                    <a:lnTo>
                      <a:pt x="1847316" y="918362"/>
                    </a:lnTo>
                    <a:lnTo>
                      <a:pt x="1840191" y="873277"/>
                    </a:lnTo>
                    <a:lnTo>
                      <a:pt x="1837309" y="827163"/>
                    </a:lnTo>
                    <a:lnTo>
                      <a:pt x="1838604" y="780427"/>
                    </a:lnTo>
                    <a:lnTo>
                      <a:pt x="1844040" y="733475"/>
                    </a:lnTo>
                    <a:lnTo>
                      <a:pt x="1853565" y="686727"/>
                    </a:lnTo>
                    <a:lnTo>
                      <a:pt x="1867128" y="640588"/>
                    </a:lnTo>
                    <a:lnTo>
                      <a:pt x="1884692" y="595477"/>
                    </a:lnTo>
                    <a:lnTo>
                      <a:pt x="1906193" y="551789"/>
                    </a:lnTo>
                    <a:lnTo>
                      <a:pt x="1948776" y="486232"/>
                    </a:lnTo>
                    <a:lnTo>
                      <a:pt x="1979434" y="449745"/>
                    </a:lnTo>
                    <a:lnTo>
                      <a:pt x="2016772" y="413740"/>
                    </a:lnTo>
                    <a:lnTo>
                      <a:pt x="2061133" y="380428"/>
                    </a:lnTo>
                    <a:lnTo>
                      <a:pt x="2112861" y="352018"/>
                    </a:lnTo>
                    <a:lnTo>
                      <a:pt x="2172284" y="330733"/>
                    </a:lnTo>
                    <a:lnTo>
                      <a:pt x="2220569" y="319849"/>
                    </a:lnTo>
                    <a:lnTo>
                      <a:pt x="2269210" y="313016"/>
                    </a:lnTo>
                    <a:lnTo>
                      <a:pt x="2318016" y="310210"/>
                    </a:lnTo>
                    <a:lnTo>
                      <a:pt x="2366848" y="311480"/>
                    </a:lnTo>
                    <a:lnTo>
                      <a:pt x="2406700" y="315671"/>
                    </a:lnTo>
                    <a:lnTo>
                      <a:pt x="2447467" y="323024"/>
                    </a:lnTo>
                    <a:lnTo>
                      <a:pt x="2488654" y="333667"/>
                    </a:lnTo>
                    <a:lnTo>
                      <a:pt x="2529802" y="347751"/>
                    </a:lnTo>
                    <a:lnTo>
                      <a:pt x="2570442" y="365442"/>
                    </a:lnTo>
                    <a:lnTo>
                      <a:pt x="2610104" y="386854"/>
                    </a:lnTo>
                    <a:lnTo>
                      <a:pt x="2648318" y="412165"/>
                    </a:lnTo>
                    <a:lnTo>
                      <a:pt x="2684615" y="441490"/>
                    </a:lnTo>
                    <a:lnTo>
                      <a:pt x="2718511" y="475005"/>
                    </a:lnTo>
                    <a:lnTo>
                      <a:pt x="2749562" y="512826"/>
                    </a:lnTo>
                    <a:lnTo>
                      <a:pt x="2777274" y="555129"/>
                    </a:lnTo>
                    <a:lnTo>
                      <a:pt x="2801201" y="602030"/>
                    </a:lnTo>
                    <a:lnTo>
                      <a:pt x="2820847" y="653707"/>
                    </a:lnTo>
                    <a:lnTo>
                      <a:pt x="2832239" y="697357"/>
                    </a:lnTo>
                    <a:lnTo>
                      <a:pt x="2839364" y="742442"/>
                    </a:lnTo>
                    <a:lnTo>
                      <a:pt x="2842247" y="788568"/>
                    </a:lnTo>
                    <a:lnTo>
                      <a:pt x="2842247" y="169951"/>
                    </a:lnTo>
                    <a:lnTo>
                      <a:pt x="2794508" y="135991"/>
                    </a:lnTo>
                    <a:lnTo>
                      <a:pt x="2753779" y="111137"/>
                    </a:lnTo>
                    <a:lnTo>
                      <a:pt x="2711666" y="88696"/>
                    </a:lnTo>
                    <a:lnTo>
                      <a:pt x="2668270" y="68707"/>
                    </a:lnTo>
                    <a:lnTo>
                      <a:pt x="2623718" y="51206"/>
                    </a:lnTo>
                    <a:lnTo>
                      <a:pt x="2578138" y="36207"/>
                    </a:lnTo>
                    <a:lnTo>
                      <a:pt x="2531630" y="23749"/>
                    </a:lnTo>
                    <a:lnTo>
                      <a:pt x="2484336" y="13881"/>
                    </a:lnTo>
                    <a:lnTo>
                      <a:pt x="2436342" y="6604"/>
                    </a:lnTo>
                    <a:lnTo>
                      <a:pt x="2387803" y="1968"/>
                    </a:lnTo>
                    <a:lnTo>
                      <a:pt x="2338908" y="0"/>
                    </a:lnTo>
                    <a:lnTo>
                      <a:pt x="2289695" y="723"/>
                    </a:lnTo>
                    <a:lnTo>
                      <a:pt x="2240267" y="4152"/>
                    </a:lnTo>
                    <a:lnTo>
                      <a:pt x="2190750" y="10350"/>
                    </a:lnTo>
                    <a:lnTo>
                      <a:pt x="2141270" y="19316"/>
                    </a:lnTo>
                    <a:lnTo>
                      <a:pt x="2091944" y="31102"/>
                    </a:lnTo>
                    <a:lnTo>
                      <a:pt x="2046630" y="44919"/>
                    </a:lnTo>
                    <a:lnTo>
                      <a:pt x="2002904" y="61569"/>
                    </a:lnTo>
                    <a:lnTo>
                      <a:pt x="1960816" y="80911"/>
                    </a:lnTo>
                    <a:lnTo>
                      <a:pt x="1920405" y="102819"/>
                    </a:lnTo>
                    <a:lnTo>
                      <a:pt x="1881720" y="127177"/>
                    </a:lnTo>
                    <a:lnTo>
                      <a:pt x="1844789" y="153822"/>
                    </a:lnTo>
                    <a:lnTo>
                      <a:pt x="1809661" y="182638"/>
                    </a:lnTo>
                    <a:lnTo>
                      <a:pt x="1776387" y="213499"/>
                    </a:lnTo>
                    <a:lnTo>
                      <a:pt x="1744992" y="246265"/>
                    </a:lnTo>
                    <a:lnTo>
                      <a:pt x="1715528" y="280809"/>
                    </a:lnTo>
                    <a:lnTo>
                      <a:pt x="1688033" y="316992"/>
                    </a:lnTo>
                    <a:lnTo>
                      <a:pt x="1662544" y="354685"/>
                    </a:lnTo>
                    <a:lnTo>
                      <a:pt x="1639125" y="393763"/>
                    </a:lnTo>
                    <a:lnTo>
                      <a:pt x="1617802" y="434073"/>
                    </a:lnTo>
                    <a:lnTo>
                      <a:pt x="1598612" y="475513"/>
                    </a:lnTo>
                    <a:lnTo>
                      <a:pt x="1581607" y="517931"/>
                    </a:lnTo>
                    <a:lnTo>
                      <a:pt x="1566824" y="561200"/>
                    </a:lnTo>
                    <a:lnTo>
                      <a:pt x="1554302" y="605193"/>
                    </a:lnTo>
                    <a:lnTo>
                      <a:pt x="1544091" y="649770"/>
                    </a:lnTo>
                    <a:lnTo>
                      <a:pt x="1536230" y="694804"/>
                    </a:lnTo>
                    <a:lnTo>
                      <a:pt x="1530769" y="740168"/>
                    </a:lnTo>
                    <a:lnTo>
                      <a:pt x="1527810" y="784377"/>
                    </a:lnTo>
                    <a:lnTo>
                      <a:pt x="1527162" y="831329"/>
                    </a:lnTo>
                    <a:lnTo>
                      <a:pt x="1529118" y="876858"/>
                    </a:lnTo>
                    <a:lnTo>
                      <a:pt x="1533639" y="922197"/>
                    </a:lnTo>
                    <a:lnTo>
                      <a:pt x="1540751" y="967193"/>
                    </a:lnTo>
                    <a:lnTo>
                      <a:pt x="1550517" y="1011732"/>
                    </a:lnTo>
                    <a:lnTo>
                      <a:pt x="1562963" y="1055662"/>
                    </a:lnTo>
                    <a:lnTo>
                      <a:pt x="1580527" y="1105052"/>
                    </a:lnTo>
                    <a:lnTo>
                      <a:pt x="1600796" y="1152372"/>
                    </a:lnTo>
                    <a:lnTo>
                      <a:pt x="1623644" y="1197584"/>
                    </a:lnTo>
                    <a:lnTo>
                      <a:pt x="1648955" y="1240663"/>
                    </a:lnTo>
                    <a:lnTo>
                      <a:pt x="1676615" y="1281582"/>
                    </a:lnTo>
                    <a:lnTo>
                      <a:pt x="1706486" y="1320292"/>
                    </a:lnTo>
                    <a:lnTo>
                      <a:pt x="1738464" y="1356766"/>
                    </a:lnTo>
                    <a:lnTo>
                      <a:pt x="1772437" y="1390980"/>
                    </a:lnTo>
                    <a:lnTo>
                      <a:pt x="1808276" y="1422908"/>
                    </a:lnTo>
                    <a:lnTo>
                      <a:pt x="1845868" y="1452511"/>
                    </a:lnTo>
                    <a:lnTo>
                      <a:pt x="1885086" y="1479753"/>
                    </a:lnTo>
                    <a:lnTo>
                      <a:pt x="1925815" y="1504619"/>
                    </a:lnTo>
                    <a:lnTo>
                      <a:pt x="1967941" y="1527060"/>
                    </a:lnTo>
                    <a:lnTo>
                      <a:pt x="2011337" y="1547050"/>
                    </a:lnTo>
                    <a:lnTo>
                      <a:pt x="2055888" y="1564563"/>
                    </a:lnTo>
                    <a:lnTo>
                      <a:pt x="2101481" y="1579562"/>
                    </a:lnTo>
                    <a:lnTo>
                      <a:pt x="2147989" y="1592008"/>
                    </a:lnTo>
                    <a:lnTo>
                      <a:pt x="2195296" y="1601889"/>
                    </a:lnTo>
                    <a:lnTo>
                      <a:pt x="2243290" y="1609166"/>
                    </a:lnTo>
                    <a:lnTo>
                      <a:pt x="2291842" y="1613814"/>
                    </a:lnTo>
                    <a:lnTo>
                      <a:pt x="2340724" y="1615782"/>
                    </a:lnTo>
                    <a:lnTo>
                      <a:pt x="2389924" y="1615059"/>
                    </a:lnTo>
                    <a:lnTo>
                      <a:pt x="2439339" y="1611617"/>
                    </a:lnTo>
                    <a:lnTo>
                      <a:pt x="2488844" y="1605432"/>
                    </a:lnTo>
                    <a:lnTo>
                      <a:pt x="2538323" y="1596466"/>
                    </a:lnTo>
                    <a:lnTo>
                      <a:pt x="2587637" y="1584693"/>
                    </a:lnTo>
                    <a:lnTo>
                      <a:pt x="2632951" y="1570875"/>
                    </a:lnTo>
                    <a:lnTo>
                      <a:pt x="2676677" y="1554213"/>
                    </a:lnTo>
                    <a:lnTo>
                      <a:pt x="2718765" y="1534871"/>
                    </a:lnTo>
                    <a:lnTo>
                      <a:pt x="2759176" y="1512951"/>
                    </a:lnTo>
                    <a:lnTo>
                      <a:pt x="2797860" y="1488605"/>
                    </a:lnTo>
                    <a:lnTo>
                      <a:pt x="2834792" y="1461947"/>
                    </a:lnTo>
                    <a:lnTo>
                      <a:pt x="2869908" y="1433131"/>
                    </a:lnTo>
                    <a:lnTo>
                      <a:pt x="2903194" y="1402257"/>
                    </a:lnTo>
                    <a:lnTo>
                      <a:pt x="2934589" y="1369491"/>
                    </a:lnTo>
                    <a:lnTo>
                      <a:pt x="2964053" y="1334947"/>
                    </a:lnTo>
                    <a:lnTo>
                      <a:pt x="2986354" y="1305572"/>
                    </a:lnTo>
                    <a:lnTo>
                      <a:pt x="2991535" y="1298765"/>
                    </a:lnTo>
                    <a:lnTo>
                      <a:pt x="3017012" y="1261059"/>
                    </a:lnTo>
                    <a:lnTo>
                      <a:pt x="3040443" y="1221981"/>
                    </a:lnTo>
                    <a:lnTo>
                      <a:pt x="3061766" y="1181658"/>
                    </a:lnTo>
                    <a:lnTo>
                      <a:pt x="3080956" y="1140218"/>
                    </a:lnTo>
                    <a:lnTo>
                      <a:pt x="3097961" y="1097800"/>
                    </a:lnTo>
                    <a:lnTo>
                      <a:pt x="3112732" y="1054519"/>
                    </a:lnTo>
                    <a:lnTo>
                      <a:pt x="3125254" y="1010526"/>
                    </a:lnTo>
                    <a:lnTo>
                      <a:pt x="3135465" y="965949"/>
                    </a:lnTo>
                    <a:lnTo>
                      <a:pt x="3143326" y="920902"/>
                    </a:lnTo>
                    <a:lnTo>
                      <a:pt x="3148787" y="875550"/>
                    </a:lnTo>
                    <a:lnTo>
                      <a:pt x="3151733" y="831329"/>
                    </a:lnTo>
                    <a:lnTo>
                      <a:pt x="3151860" y="827163"/>
                    </a:lnTo>
                    <a:lnTo>
                      <a:pt x="3152394" y="784377"/>
                    </a:lnTo>
                    <a:close/>
                  </a:path>
                </a:pathLst>
              </a:custGeom>
              <a:solidFill>
                <a:srgbClr val="D1DEC7"/>
              </a:solidFill>
            </p:spPr>
            <p:txBody>
              <a:bodyPr wrap="square" lIns="0" tIns="0" rIns="0" bIns="0" rtlCol="0"/>
              <a:lstStyle/>
              <a:p>
                <a:endParaRPr/>
              </a:p>
            </p:txBody>
          </p:sp>
          <p:sp>
            <p:nvSpPr>
              <p:cNvPr id="9" name="object 6">
                <a:extLst>
                  <a:ext uri="{FF2B5EF4-FFF2-40B4-BE49-F238E27FC236}">
                    <a16:creationId xmlns:a16="http://schemas.microsoft.com/office/drawing/2014/main" id="{E91390DE-7BB9-D065-C9AC-BA63E70BCF42}"/>
                  </a:ext>
                </a:extLst>
              </p:cNvPr>
              <p:cNvSpPr/>
              <p:nvPr/>
            </p:nvSpPr>
            <p:spPr>
              <a:xfrm>
                <a:off x="7927670" y="4769914"/>
                <a:ext cx="1384935" cy="1377315"/>
              </a:xfrm>
              <a:custGeom>
                <a:avLst/>
                <a:gdLst/>
                <a:ahLst/>
                <a:cxnLst/>
                <a:rect l="l" t="t" r="r" b="b"/>
                <a:pathLst>
                  <a:path w="1384934" h="1377314">
                    <a:moveTo>
                      <a:pt x="683120" y="0"/>
                    </a:moveTo>
                    <a:lnTo>
                      <a:pt x="632710" y="1565"/>
                    </a:lnTo>
                    <a:lnTo>
                      <a:pt x="582108" y="6482"/>
                    </a:lnTo>
                    <a:lnTo>
                      <a:pt x="531488" y="14796"/>
                    </a:lnTo>
                    <a:lnTo>
                      <a:pt x="481027" y="26554"/>
                    </a:lnTo>
                    <a:lnTo>
                      <a:pt x="436105" y="40531"/>
                    </a:lnTo>
                    <a:lnTo>
                      <a:pt x="393039" y="57765"/>
                    </a:lnTo>
                    <a:lnTo>
                      <a:pt x="351887" y="78077"/>
                    </a:lnTo>
                    <a:lnTo>
                      <a:pt x="312704" y="101289"/>
                    </a:lnTo>
                    <a:lnTo>
                      <a:pt x="275548" y="127223"/>
                    </a:lnTo>
                    <a:lnTo>
                      <a:pt x="240476" y="155700"/>
                    </a:lnTo>
                    <a:lnTo>
                      <a:pt x="207544" y="186542"/>
                    </a:lnTo>
                    <a:lnTo>
                      <a:pt x="176809" y="219569"/>
                    </a:lnTo>
                    <a:lnTo>
                      <a:pt x="148329" y="254604"/>
                    </a:lnTo>
                    <a:lnTo>
                      <a:pt x="122159" y="291468"/>
                    </a:lnTo>
                    <a:lnTo>
                      <a:pt x="98357" y="329983"/>
                    </a:lnTo>
                    <a:lnTo>
                      <a:pt x="76980" y="369970"/>
                    </a:lnTo>
                    <a:lnTo>
                      <a:pt x="58084" y="411250"/>
                    </a:lnTo>
                    <a:lnTo>
                      <a:pt x="41726" y="453646"/>
                    </a:lnTo>
                    <a:lnTo>
                      <a:pt x="27963" y="496978"/>
                    </a:lnTo>
                    <a:lnTo>
                      <a:pt x="16852" y="541069"/>
                    </a:lnTo>
                    <a:lnTo>
                      <a:pt x="8450" y="585739"/>
                    </a:lnTo>
                    <a:lnTo>
                      <a:pt x="2814" y="630810"/>
                    </a:lnTo>
                    <a:lnTo>
                      <a:pt x="0" y="676104"/>
                    </a:lnTo>
                    <a:lnTo>
                      <a:pt x="65" y="721442"/>
                    </a:lnTo>
                    <a:lnTo>
                      <a:pt x="3066" y="766646"/>
                    </a:lnTo>
                    <a:lnTo>
                      <a:pt x="9059" y="811537"/>
                    </a:lnTo>
                    <a:lnTo>
                      <a:pt x="18103" y="855936"/>
                    </a:lnTo>
                    <a:lnTo>
                      <a:pt x="30253" y="899666"/>
                    </a:lnTo>
                    <a:lnTo>
                      <a:pt x="48109" y="949004"/>
                    </a:lnTo>
                    <a:lnTo>
                      <a:pt x="69123" y="995888"/>
                    </a:lnTo>
                    <a:lnTo>
                      <a:pt x="93132" y="1040276"/>
                    </a:lnTo>
                    <a:lnTo>
                      <a:pt x="119969" y="1082124"/>
                    </a:lnTo>
                    <a:lnTo>
                      <a:pt x="149471" y="1121389"/>
                    </a:lnTo>
                    <a:lnTo>
                      <a:pt x="181473" y="1158027"/>
                    </a:lnTo>
                    <a:lnTo>
                      <a:pt x="215809" y="1191995"/>
                    </a:lnTo>
                    <a:lnTo>
                      <a:pt x="252317" y="1223250"/>
                    </a:lnTo>
                    <a:lnTo>
                      <a:pt x="290829" y="1251749"/>
                    </a:lnTo>
                    <a:lnTo>
                      <a:pt x="331183" y="1277448"/>
                    </a:lnTo>
                    <a:lnTo>
                      <a:pt x="373213" y="1300303"/>
                    </a:lnTo>
                    <a:lnTo>
                      <a:pt x="416755" y="1320273"/>
                    </a:lnTo>
                    <a:lnTo>
                      <a:pt x="461643" y="1337312"/>
                    </a:lnTo>
                    <a:lnTo>
                      <a:pt x="507714" y="1351379"/>
                    </a:lnTo>
                    <a:lnTo>
                      <a:pt x="554802" y="1362429"/>
                    </a:lnTo>
                    <a:lnTo>
                      <a:pt x="602743" y="1370419"/>
                    </a:lnTo>
                    <a:lnTo>
                      <a:pt x="651372" y="1375307"/>
                    </a:lnTo>
                    <a:lnTo>
                      <a:pt x="701393" y="1377046"/>
                    </a:lnTo>
                    <a:lnTo>
                      <a:pt x="751790" y="1375480"/>
                    </a:lnTo>
                    <a:lnTo>
                      <a:pt x="802383" y="1370563"/>
                    </a:lnTo>
                    <a:lnTo>
                      <a:pt x="852994" y="1362249"/>
                    </a:lnTo>
                    <a:lnTo>
                      <a:pt x="903442" y="1350491"/>
                    </a:lnTo>
                    <a:lnTo>
                      <a:pt x="948364" y="1336514"/>
                    </a:lnTo>
                    <a:lnTo>
                      <a:pt x="991429" y="1319279"/>
                    </a:lnTo>
                    <a:lnTo>
                      <a:pt x="1032581" y="1298965"/>
                    </a:lnTo>
                    <a:lnTo>
                      <a:pt x="1071764" y="1275751"/>
                    </a:lnTo>
                    <a:lnTo>
                      <a:pt x="1108919" y="1249815"/>
                    </a:lnTo>
                    <a:lnTo>
                      <a:pt x="1143991" y="1221335"/>
                    </a:lnTo>
                    <a:lnTo>
                      <a:pt x="1176922" y="1190491"/>
                    </a:lnTo>
                    <a:lnTo>
                      <a:pt x="1207656" y="1157460"/>
                    </a:lnTo>
                    <a:lnTo>
                      <a:pt x="1236136" y="1122421"/>
                    </a:lnTo>
                    <a:lnTo>
                      <a:pt x="1262305" y="1085554"/>
                    </a:lnTo>
                    <a:lnTo>
                      <a:pt x="1273908" y="1066776"/>
                    </a:lnTo>
                    <a:lnTo>
                      <a:pt x="710168" y="1066776"/>
                    </a:lnTo>
                    <a:lnTo>
                      <a:pt x="672378" y="1065795"/>
                    </a:lnTo>
                    <a:lnTo>
                      <a:pt x="632633" y="1061180"/>
                    </a:lnTo>
                    <a:lnTo>
                      <a:pt x="591917" y="1052461"/>
                    </a:lnTo>
                    <a:lnTo>
                      <a:pt x="551019" y="1039398"/>
                    </a:lnTo>
                    <a:lnTo>
                      <a:pt x="510729" y="1021748"/>
                    </a:lnTo>
                    <a:lnTo>
                      <a:pt x="471837" y="999271"/>
                    </a:lnTo>
                    <a:lnTo>
                      <a:pt x="435133" y="971724"/>
                    </a:lnTo>
                    <a:lnTo>
                      <a:pt x="401407" y="938867"/>
                    </a:lnTo>
                    <a:lnTo>
                      <a:pt x="371450" y="900458"/>
                    </a:lnTo>
                    <a:lnTo>
                      <a:pt x="346050" y="856255"/>
                    </a:lnTo>
                    <a:lnTo>
                      <a:pt x="325998" y="806017"/>
                    </a:lnTo>
                    <a:lnTo>
                      <a:pt x="315467" y="763066"/>
                    </a:lnTo>
                    <a:lnTo>
                      <a:pt x="310339" y="718383"/>
                    </a:lnTo>
                    <a:lnTo>
                      <a:pt x="310534" y="672633"/>
                    </a:lnTo>
                    <a:lnTo>
                      <a:pt x="315973" y="626485"/>
                    </a:lnTo>
                    <a:lnTo>
                      <a:pt x="326578" y="580606"/>
                    </a:lnTo>
                    <a:lnTo>
                      <a:pt x="342269" y="535664"/>
                    </a:lnTo>
                    <a:lnTo>
                      <a:pt x="362968" y="492327"/>
                    </a:lnTo>
                    <a:lnTo>
                      <a:pt x="383482" y="458883"/>
                    </a:lnTo>
                    <a:lnTo>
                      <a:pt x="412952" y="420947"/>
                    </a:lnTo>
                    <a:lnTo>
                      <a:pt x="452006" y="383121"/>
                    </a:lnTo>
                    <a:lnTo>
                      <a:pt x="501272" y="350004"/>
                    </a:lnTo>
                    <a:lnTo>
                      <a:pt x="561380" y="326198"/>
                    </a:lnTo>
                    <a:lnTo>
                      <a:pt x="598832" y="317756"/>
                    </a:lnTo>
                    <a:lnTo>
                      <a:pt x="674369" y="310269"/>
                    </a:lnTo>
                    <a:lnTo>
                      <a:pt x="1274367" y="310269"/>
                    </a:lnTo>
                    <a:lnTo>
                      <a:pt x="1264498" y="294880"/>
                    </a:lnTo>
                    <a:lnTo>
                      <a:pt x="1235000" y="255617"/>
                    </a:lnTo>
                    <a:lnTo>
                      <a:pt x="1203002" y="218982"/>
                    </a:lnTo>
                    <a:lnTo>
                      <a:pt x="1168669" y="185016"/>
                    </a:lnTo>
                    <a:lnTo>
                      <a:pt x="1132166" y="153763"/>
                    </a:lnTo>
                    <a:lnTo>
                      <a:pt x="1093658" y="125268"/>
                    </a:lnTo>
                    <a:lnTo>
                      <a:pt x="1053309" y="99572"/>
                    </a:lnTo>
                    <a:lnTo>
                      <a:pt x="1011283" y="76719"/>
                    </a:lnTo>
                    <a:lnTo>
                      <a:pt x="967747" y="56753"/>
                    </a:lnTo>
                    <a:lnTo>
                      <a:pt x="922864" y="39717"/>
                    </a:lnTo>
                    <a:lnTo>
                      <a:pt x="876799" y="25654"/>
                    </a:lnTo>
                    <a:lnTo>
                      <a:pt x="829717" y="14608"/>
                    </a:lnTo>
                    <a:lnTo>
                      <a:pt x="781783" y="6621"/>
                    </a:lnTo>
                    <a:lnTo>
                      <a:pt x="733160" y="1738"/>
                    </a:lnTo>
                    <a:lnTo>
                      <a:pt x="683120" y="0"/>
                    </a:lnTo>
                    <a:close/>
                  </a:path>
                  <a:path w="1384934" h="1377314">
                    <a:moveTo>
                      <a:pt x="1274367" y="310269"/>
                    </a:moveTo>
                    <a:lnTo>
                      <a:pt x="674369" y="310269"/>
                    </a:lnTo>
                    <a:lnTo>
                      <a:pt x="712192" y="311250"/>
                    </a:lnTo>
                    <a:lnTo>
                      <a:pt x="751922" y="315868"/>
                    </a:lnTo>
                    <a:lnTo>
                      <a:pt x="792623" y="324588"/>
                    </a:lnTo>
                    <a:lnTo>
                      <a:pt x="833507" y="337651"/>
                    </a:lnTo>
                    <a:lnTo>
                      <a:pt x="873783" y="355299"/>
                    </a:lnTo>
                    <a:lnTo>
                      <a:pt x="912662" y="377773"/>
                    </a:lnTo>
                    <a:lnTo>
                      <a:pt x="949354" y="405313"/>
                    </a:lnTo>
                    <a:lnTo>
                      <a:pt x="983069" y="438163"/>
                    </a:lnTo>
                    <a:lnTo>
                      <a:pt x="1013018" y="476563"/>
                    </a:lnTo>
                    <a:lnTo>
                      <a:pt x="1038411" y="520754"/>
                    </a:lnTo>
                    <a:lnTo>
                      <a:pt x="1058458" y="570978"/>
                    </a:lnTo>
                    <a:lnTo>
                      <a:pt x="1068990" y="613938"/>
                    </a:lnTo>
                    <a:lnTo>
                      <a:pt x="1074119" y="658631"/>
                    </a:lnTo>
                    <a:lnTo>
                      <a:pt x="1073925" y="704390"/>
                    </a:lnTo>
                    <a:lnTo>
                      <a:pt x="1068486" y="750548"/>
                    </a:lnTo>
                    <a:lnTo>
                      <a:pt x="1057879" y="796437"/>
                    </a:lnTo>
                    <a:lnTo>
                      <a:pt x="1042183" y="841391"/>
                    </a:lnTo>
                    <a:lnTo>
                      <a:pt x="1021476" y="884744"/>
                    </a:lnTo>
                    <a:lnTo>
                      <a:pt x="1000962" y="918185"/>
                    </a:lnTo>
                    <a:lnTo>
                      <a:pt x="971494" y="956115"/>
                    </a:lnTo>
                    <a:lnTo>
                      <a:pt x="932446" y="993936"/>
                    </a:lnTo>
                    <a:lnTo>
                      <a:pt x="883191" y="1027050"/>
                    </a:lnTo>
                    <a:lnTo>
                      <a:pt x="823102" y="1050860"/>
                    </a:lnTo>
                    <a:lnTo>
                      <a:pt x="785662" y="1059294"/>
                    </a:lnTo>
                    <a:lnTo>
                      <a:pt x="710168" y="1066776"/>
                    </a:lnTo>
                    <a:lnTo>
                      <a:pt x="1273908" y="1066776"/>
                    </a:lnTo>
                    <a:lnTo>
                      <a:pt x="1307483" y="1007045"/>
                    </a:lnTo>
                    <a:lnTo>
                      <a:pt x="1326378" y="965761"/>
                    </a:lnTo>
                    <a:lnTo>
                      <a:pt x="1342735" y="923362"/>
                    </a:lnTo>
                    <a:lnTo>
                      <a:pt x="1356497" y="880026"/>
                    </a:lnTo>
                    <a:lnTo>
                      <a:pt x="1367607" y="835933"/>
                    </a:lnTo>
                    <a:lnTo>
                      <a:pt x="1376008" y="791260"/>
                    </a:lnTo>
                    <a:lnTo>
                      <a:pt x="1381644" y="746187"/>
                    </a:lnTo>
                    <a:lnTo>
                      <a:pt x="1384458" y="700891"/>
                    </a:lnTo>
                    <a:lnTo>
                      <a:pt x="1384392" y="655552"/>
                    </a:lnTo>
                    <a:lnTo>
                      <a:pt x="1381391" y="610347"/>
                    </a:lnTo>
                    <a:lnTo>
                      <a:pt x="1375397" y="565456"/>
                    </a:lnTo>
                    <a:lnTo>
                      <a:pt x="1366353" y="521057"/>
                    </a:lnTo>
                    <a:lnTo>
                      <a:pt x="1354203" y="477328"/>
                    </a:lnTo>
                    <a:lnTo>
                      <a:pt x="1336349" y="427993"/>
                    </a:lnTo>
                    <a:lnTo>
                      <a:pt x="1315338" y="381111"/>
                    </a:lnTo>
                    <a:lnTo>
                      <a:pt x="1291332" y="336725"/>
                    </a:lnTo>
                    <a:lnTo>
                      <a:pt x="1274367" y="310269"/>
                    </a:lnTo>
                    <a:close/>
                  </a:path>
                </a:pathLst>
              </a:custGeom>
              <a:solidFill>
                <a:srgbClr val="E3E3EA"/>
              </a:solidFill>
            </p:spPr>
            <p:txBody>
              <a:bodyPr wrap="square" lIns="0" tIns="0" rIns="0" bIns="0" rtlCol="0"/>
              <a:lstStyle/>
              <a:p>
                <a:endParaRPr/>
              </a:p>
            </p:txBody>
          </p:sp>
        </p:grpSp>
        <p:sp>
          <p:nvSpPr>
            <p:cNvPr id="5" name="object 7">
              <a:extLst>
                <a:ext uri="{FF2B5EF4-FFF2-40B4-BE49-F238E27FC236}">
                  <a16:creationId xmlns:a16="http://schemas.microsoft.com/office/drawing/2014/main" id="{375A845D-530B-1DEC-83A1-8EEB74547D21}"/>
                </a:ext>
              </a:extLst>
            </p:cNvPr>
            <p:cNvSpPr/>
            <p:nvPr/>
          </p:nvSpPr>
          <p:spPr>
            <a:xfrm>
              <a:off x="9222388" y="4177237"/>
              <a:ext cx="530225" cy="527685"/>
            </a:xfrm>
            <a:custGeom>
              <a:avLst/>
              <a:gdLst/>
              <a:ahLst/>
              <a:cxnLst/>
              <a:rect l="l" t="t" r="r" b="b"/>
              <a:pathLst>
                <a:path w="530225" h="527685">
                  <a:moveTo>
                    <a:pt x="256707" y="0"/>
                  </a:moveTo>
                  <a:lnTo>
                    <a:pt x="208270" y="4721"/>
                  </a:lnTo>
                  <a:lnTo>
                    <a:pt x="139778" y="27170"/>
                  </a:lnTo>
                  <a:lnTo>
                    <a:pt x="100781" y="52254"/>
                  </a:lnTo>
                  <a:lnTo>
                    <a:pt x="67514" y="84107"/>
                  </a:lnTo>
                  <a:lnTo>
                    <a:pt x="40389" y="121429"/>
                  </a:lnTo>
                  <a:lnTo>
                    <a:pt x="19820" y="162926"/>
                  </a:lnTo>
                  <a:lnTo>
                    <a:pt x="6219" y="207298"/>
                  </a:lnTo>
                  <a:lnTo>
                    <a:pt x="0" y="253250"/>
                  </a:lnTo>
                  <a:lnTo>
                    <a:pt x="1575" y="299485"/>
                  </a:lnTo>
                  <a:lnTo>
                    <a:pt x="11358" y="344705"/>
                  </a:lnTo>
                  <a:lnTo>
                    <a:pt x="30057" y="388985"/>
                  </a:lnTo>
                  <a:lnTo>
                    <a:pt x="55364" y="427581"/>
                  </a:lnTo>
                  <a:lnTo>
                    <a:pt x="86375" y="460254"/>
                  </a:lnTo>
                  <a:lnTo>
                    <a:pt x="122185" y="486768"/>
                  </a:lnTo>
                  <a:lnTo>
                    <a:pt x="161891" y="506882"/>
                  </a:lnTo>
                  <a:lnTo>
                    <a:pt x="204587" y="520360"/>
                  </a:lnTo>
                  <a:lnTo>
                    <a:pt x="249369" y="526963"/>
                  </a:lnTo>
                  <a:lnTo>
                    <a:pt x="273353" y="527600"/>
                  </a:lnTo>
                  <a:lnTo>
                    <a:pt x="297532" y="526252"/>
                  </a:lnTo>
                  <a:lnTo>
                    <a:pt x="345953" y="517463"/>
                  </a:lnTo>
                  <a:lnTo>
                    <a:pt x="390261" y="500438"/>
                  </a:lnTo>
                  <a:lnTo>
                    <a:pt x="429254" y="475348"/>
                  </a:lnTo>
                  <a:lnTo>
                    <a:pt x="462518" y="443490"/>
                  </a:lnTo>
                  <a:lnTo>
                    <a:pt x="489640" y="406162"/>
                  </a:lnTo>
                  <a:lnTo>
                    <a:pt x="500074" y="385109"/>
                  </a:lnTo>
                  <a:lnTo>
                    <a:pt x="271544" y="385109"/>
                  </a:lnTo>
                  <a:lnTo>
                    <a:pt x="259008" y="384786"/>
                  </a:lnTo>
                  <a:lnTo>
                    <a:pt x="220729" y="377007"/>
                  </a:lnTo>
                  <a:lnTo>
                    <a:pt x="163543" y="334453"/>
                  </a:lnTo>
                  <a:lnTo>
                    <a:pt x="142573" y="277214"/>
                  </a:lnTo>
                  <a:lnTo>
                    <a:pt x="143196" y="251160"/>
                  </a:lnTo>
                  <a:lnTo>
                    <a:pt x="159580" y="199976"/>
                  </a:lnTo>
                  <a:lnTo>
                    <a:pt x="198476" y="157540"/>
                  </a:lnTo>
                  <a:lnTo>
                    <a:pt x="245967" y="143228"/>
                  </a:lnTo>
                  <a:lnTo>
                    <a:pt x="258522" y="142503"/>
                  </a:lnTo>
                  <a:lnTo>
                    <a:pt x="501626" y="142503"/>
                  </a:lnTo>
                  <a:lnTo>
                    <a:pt x="499975" y="138594"/>
                  </a:lnTo>
                  <a:lnTo>
                    <a:pt x="474670" y="100004"/>
                  </a:lnTo>
                  <a:lnTo>
                    <a:pt x="443663" y="67335"/>
                  </a:lnTo>
                  <a:lnTo>
                    <a:pt x="407858" y="40826"/>
                  </a:lnTo>
                  <a:lnTo>
                    <a:pt x="368160" y="20715"/>
                  </a:lnTo>
                  <a:lnTo>
                    <a:pt x="325472" y="7239"/>
                  </a:lnTo>
                  <a:lnTo>
                    <a:pt x="280700" y="637"/>
                  </a:lnTo>
                  <a:lnTo>
                    <a:pt x="256707" y="0"/>
                  </a:lnTo>
                  <a:close/>
                </a:path>
                <a:path w="530225" h="527685">
                  <a:moveTo>
                    <a:pt x="501626" y="142503"/>
                  </a:moveTo>
                  <a:lnTo>
                    <a:pt x="258522" y="142503"/>
                  </a:lnTo>
                  <a:lnTo>
                    <a:pt x="271061" y="142826"/>
                  </a:lnTo>
                  <a:lnTo>
                    <a:pt x="309324" y="150603"/>
                  </a:lnTo>
                  <a:lnTo>
                    <a:pt x="341565" y="167707"/>
                  </a:lnTo>
                  <a:lnTo>
                    <a:pt x="366491" y="193138"/>
                  </a:lnTo>
                  <a:lnTo>
                    <a:pt x="382808" y="225897"/>
                  </a:lnTo>
                  <a:lnTo>
                    <a:pt x="387462" y="250369"/>
                  </a:lnTo>
                  <a:lnTo>
                    <a:pt x="386834" y="276433"/>
                  </a:lnTo>
                  <a:lnTo>
                    <a:pt x="370438" y="327636"/>
                  </a:lnTo>
                  <a:lnTo>
                    <a:pt x="331553" y="370067"/>
                  </a:lnTo>
                  <a:lnTo>
                    <a:pt x="284089" y="384383"/>
                  </a:lnTo>
                  <a:lnTo>
                    <a:pt x="271544" y="385109"/>
                  </a:lnTo>
                  <a:lnTo>
                    <a:pt x="500074" y="385109"/>
                  </a:lnTo>
                  <a:lnTo>
                    <a:pt x="510207" y="364660"/>
                  </a:lnTo>
                  <a:lnTo>
                    <a:pt x="523807" y="320283"/>
                  </a:lnTo>
                  <a:lnTo>
                    <a:pt x="530027" y="274327"/>
                  </a:lnTo>
                  <a:lnTo>
                    <a:pt x="528453" y="228090"/>
                  </a:lnTo>
                  <a:lnTo>
                    <a:pt x="518673" y="182869"/>
                  </a:lnTo>
                  <a:lnTo>
                    <a:pt x="501626" y="142503"/>
                  </a:lnTo>
                  <a:close/>
                </a:path>
              </a:pathLst>
            </a:custGeom>
            <a:solidFill>
              <a:srgbClr val="D1DEC7"/>
            </a:solidFill>
          </p:spPr>
          <p:txBody>
            <a:bodyPr wrap="square" lIns="0" tIns="0" rIns="0" bIns="0" rtlCol="0"/>
            <a:lstStyle/>
            <a:p>
              <a:endParaRPr/>
            </a:p>
          </p:txBody>
        </p:sp>
        <p:pic>
          <p:nvPicPr>
            <p:cNvPr id="6" name="object 8">
              <a:extLst>
                <a:ext uri="{FF2B5EF4-FFF2-40B4-BE49-F238E27FC236}">
                  <a16:creationId xmlns:a16="http://schemas.microsoft.com/office/drawing/2014/main" id="{BC448899-2D50-D1C7-41F8-A399DCD50217}"/>
                </a:ext>
              </a:extLst>
            </p:cNvPr>
            <p:cNvPicPr/>
            <p:nvPr/>
          </p:nvPicPr>
          <p:blipFill>
            <a:blip r:embed="rId2" cstate="print"/>
            <a:stretch>
              <a:fillRect/>
            </a:stretch>
          </p:blipFill>
          <p:spPr>
            <a:xfrm>
              <a:off x="10960273" y="3828358"/>
              <a:ext cx="249555" cy="251198"/>
            </a:xfrm>
            <a:prstGeom prst="rect">
              <a:avLst/>
            </a:prstGeom>
          </p:spPr>
        </p:pic>
        <p:sp>
          <p:nvSpPr>
            <p:cNvPr id="7" name="object 9">
              <a:extLst>
                <a:ext uri="{FF2B5EF4-FFF2-40B4-BE49-F238E27FC236}">
                  <a16:creationId xmlns:a16="http://schemas.microsoft.com/office/drawing/2014/main" id="{6F5766C8-49BA-1C4D-B8D1-9869C8F02A02}"/>
                </a:ext>
              </a:extLst>
            </p:cNvPr>
            <p:cNvSpPr/>
            <p:nvPr/>
          </p:nvSpPr>
          <p:spPr>
            <a:xfrm>
              <a:off x="11678218" y="5910403"/>
              <a:ext cx="514984" cy="948055"/>
            </a:xfrm>
            <a:custGeom>
              <a:avLst/>
              <a:gdLst/>
              <a:ahLst/>
              <a:cxnLst/>
              <a:rect l="l" t="t" r="r" b="b"/>
              <a:pathLst>
                <a:path w="514984" h="948054">
                  <a:moveTo>
                    <a:pt x="514975" y="0"/>
                  </a:moveTo>
                  <a:lnTo>
                    <a:pt x="438110" y="31880"/>
                  </a:lnTo>
                  <a:lnTo>
                    <a:pt x="397480" y="53235"/>
                  </a:lnTo>
                  <a:lnTo>
                    <a:pt x="358477" y="76917"/>
                  </a:lnTo>
                  <a:lnTo>
                    <a:pt x="321160" y="102809"/>
                  </a:lnTo>
                  <a:lnTo>
                    <a:pt x="285585" y="130796"/>
                  </a:lnTo>
                  <a:lnTo>
                    <a:pt x="251809" y="160760"/>
                  </a:lnTo>
                  <a:lnTo>
                    <a:pt x="219891" y="192585"/>
                  </a:lnTo>
                  <a:lnTo>
                    <a:pt x="189886" y="226155"/>
                  </a:lnTo>
                  <a:lnTo>
                    <a:pt x="161854" y="261354"/>
                  </a:lnTo>
                  <a:lnTo>
                    <a:pt x="135849" y="298066"/>
                  </a:lnTo>
                  <a:lnTo>
                    <a:pt x="111931" y="336173"/>
                  </a:lnTo>
                  <a:lnTo>
                    <a:pt x="90157" y="375560"/>
                  </a:lnTo>
                  <a:lnTo>
                    <a:pt x="70583" y="416111"/>
                  </a:lnTo>
                  <a:lnTo>
                    <a:pt x="53267" y="457708"/>
                  </a:lnTo>
                  <a:lnTo>
                    <a:pt x="38267" y="500236"/>
                  </a:lnTo>
                  <a:lnTo>
                    <a:pt x="25639" y="543578"/>
                  </a:lnTo>
                  <a:lnTo>
                    <a:pt x="15441" y="587619"/>
                  </a:lnTo>
                  <a:lnTo>
                    <a:pt x="7730" y="632241"/>
                  </a:lnTo>
                  <a:lnTo>
                    <a:pt x="2564" y="677328"/>
                  </a:lnTo>
                  <a:lnTo>
                    <a:pt x="0" y="722764"/>
                  </a:lnTo>
                  <a:lnTo>
                    <a:pt x="94" y="768433"/>
                  </a:lnTo>
                  <a:lnTo>
                    <a:pt x="2906" y="814219"/>
                  </a:lnTo>
                  <a:lnTo>
                    <a:pt x="8491" y="860004"/>
                  </a:lnTo>
                  <a:lnTo>
                    <a:pt x="16907" y="905673"/>
                  </a:lnTo>
                  <a:lnTo>
                    <a:pt x="27337" y="947596"/>
                  </a:lnTo>
                  <a:lnTo>
                    <a:pt x="514975" y="947596"/>
                  </a:lnTo>
                  <a:lnTo>
                    <a:pt x="514975" y="0"/>
                  </a:lnTo>
                  <a:close/>
                </a:path>
              </a:pathLst>
            </a:custGeom>
            <a:solidFill>
              <a:srgbClr val="E3E3EA"/>
            </a:solidFill>
          </p:spPr>
          <p:txBody>
            <a:bodyPr wrap="square" lIns="0" tIns="0" rIns="0" bIns="0" rtlCol="0"/>
            <a:lstStyle/>
            <a:p>
              <a:endParaRPr/>
            </a:p>
          </p:txBody>
        </p:sp>
      </p:grpSp>
      <p:sp>
        <p:nvSpPr>
          <p:cNvPr id="10" name="Holder 2">
            <a:extLst>
              <a:ext uri="{FF2B5EF4-FFF2-40B4-BE49-F238E27FC236}">
                <a16:creationId xmlns:a16="http://schemas.microsoft.com/office/drawing/2014/main" id="{72F9D119-B657-483C-8E37-248063080749}"/>
              </a:ext>
            </a:extLst>
          </p:cNvPr>
          <p:cNvSpPr>
            <a:spLocks noGrp="1"/>
          </p:cNvSpPr>
          <p:nvPr>
            <p:ph type="title"/>
          </p:nvPr>
        </p:nvSpPr>
        <p:spPr>
          <a:xfrm>
            <a:off x="347300" y="599556"/>
            <a:ext cx="11496852" cy="375919"/>
          </a:xfrm>
        </p:spPr>
        <p:txBody>
          <a:bodyPr lIns="0" tIns="0" rIns="0" bIns="0"/>
          <a:lstStyle>
            <a:lvl1pPr>
              <a:lnSpc>
                <a:spcPct val="100000"/>
              </a:lnSpc>
              <a:defRPr sz="2300" b="1" i="0">
                <a:solidFill>
                  <a:srgbClr val="231F20"/>
                </a:solidFill>
                <a:latin typeface="Aptos" panose="020B0004020202020204" pitchFamily="34" charset="0"/>
                <a:cs typeface="Tahoma"/>
              </a:defRPr>
            </a:lvl1pPr>
          </a:lstStyle>
          <a:p>
            <a:endParaRPr/>
          </a:p>
        </p:txBody>
      </p:sp>
      <p:sp>
        <p:nvSpPr>
          <p:cNvPr id="11" name="Holder 3">
            <a:extLst>
              <a:ext uri="{FF2B5EF4-FFF2-40B4-BE49-F238E27FC236}">
                <a16:creationId xmlns:a16="http://schemas.microsoft.com/office/drawing/2014/main" id="{4587DD8F-BE39-A831-5164-512D14F9D43E}"/>
              </a:ext>
            </a:extLst>
          </p:cNvPr>
          <p:cNvSpPr>
            <a:spLocks noGrp="1"/>
          </p:cNvSpPr>
          <p:nvPr>
            <p:ph type="body" idx="1"/>
          </p:nvPr>
        </p:nvSpPr>
        <p:spPr>
          <a:xfrm>
            <a:off x="347299" y="1426137"/>
            <a:ext cx="11496853" cy="5026357"/>
          </a:xfrm>
        </p:spPr>
        <p:txBody>
          <a:bodyPr lIns="0" tIns="0" rIns="0" bIns="0"/>
          <a:lstStyle>
            <a:lvl1pPr marL="0" indent="0">
              <a:buNone/>
              <a:defRPr sz="1200" b="0" i="0">
                <a:solidFill>
                  <a:srgbClr val="231F20"/>
                </a:solidFill>
                <a:latin typeface="Aptos" panose="020B0004020202020204" pitchFamily="34" charset="0"/>
                <a:cs typeface="Aptos" panose="020B0004020202020204" pitchFamily="34" charset="0"/>
              </a:defRPr>
            </a:lvl1pPr>
          </a:lstStyle>
          <a:p>
            <a:endParaRPr/>
          </a:p>
        </p:txBody>
      </p:sp>
    </p:spTree>
    <p:extLst>
      <p:ext uri="{BB962C8B-B14F-4D97-AF65-F5344CB8AC3E}">
        <p14:creationId xmlns:p14="http://schemas.microsoft.com/office/powerpoint/2010/main" val="5528509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40FA3E-16BE-BC4D-8D8A-016E21EB56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42339" y="3207291"/>
            <a:ext cx="10515600" cy="697413"/>
          </a:xfrm>
        </p:spPr>
        <p:txBody>
          <a:bodyPr/>
          <a:lstStyle>
            <a:lvl1pPr>
              <a:defRPr sz="4400">
                <a:solidFill>
                  <a:schemeClr val="tx1"/>
                </a:solidFill>
                <a:latin typeface="+mj-lt"/>
              </a:defRPr>
            </a:lvl1pPr>
          </a:lstStyle>
          <a:p>
            <a:r>
              <a:rPr lang="en-GB"/>
              <a:t>Click to edit Master title style</a:t>
            </a:r>
            <a:endParaRPr lang="en-US"/>
          </a:p>
        </p:txBody>
      </p:sp>
      <p:pic>
        <p:nvPicPr>
          <p:cNvPr id="5" name="Picture 4">
            <a:extLst>
              <a:ext uri="{FF2B5EF4-FFF2-40B4-BE49-F238E27FC236}">
                <a16:creationId xmlns:a16="http://schemas.microsoft.com/office/drawing/2014/main" id="{28C75011-5F51-2649-9B22-4437DD52C75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92073" y="5499530"/>
            <a:ext cx="2106121" cy="943970"/>
          </a:xfrm>
          <a:prstGeom prst="rect">
            <a:avLst/>
          </a:prstGeom>
        </p:spPr>
      </p:pic>
    </p:spTree>
    <p:extLst>
      <p:ext uri="{BB962C8B-B14F-4D97-AF65-F5344CB8AC3E}">
        <p14:creationId xmlns:p14="http://schemas.microsoft.com/office/powerpoint/2010/main" val="24002652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54F029-E385-4E1B-9A28-CD971EC0A7E5}"/>
              </a:ext>
            </a:extLst>
          </p:cNvPr>
          <p:cNvSpPr>
            <a:spLocks noGrp="1"/>
          </p:cNvSpPr>
          <p:nvPr>
            <p:ph type="body" sz="quarter" idx="11" hasCustomPrompt="1"/>
          </p:nvPr>
        </p:nvSpPr>
        <p:spPr>
          <a:xfrm>
            <a:off x="479425" y="474927"/>
            <a:ext cx="4554537" cy="208535"/>
          </a:xfrm>
        </p:spPr>
        <p:txBody>
          <a:bodyPr/>
          <a:lstStyle>
            <a:lvl1pPr>
              <a:defRPr sz="1300"/>
            </a:lvl1pPr>
            <a:lvl2pPr>
              <a:defRPr sz="1300"/>
            </a:lvl2pPr>
            <a:lvl3pPr>
              <a:defRPr sz="1300"/>
            </a:lvl3pPr>
            <a:lvl4pPr>
              <a:defRPr sz="1300"/>
            </a:lvl4pPr>
            <a:lvl5pPr>
              <a:defRPr sz="1300"/>
            </a:lvl5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983504"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7983504" cy="1151266"/>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C6E49FA4-8568-414E-A249-4A3DF6C2AC66}"/>
              </a:ext>
            </a:extLst>
          </p:cNvPr>
          <p:cNvSpPr>
            <a:spLocks noGrp="1"/>
          </p:cNvSpPr>
          <p:nvPr>
            <p:ph type="body" sz="quarter" idx="10"/>
          </p:nvPr>
        </p:nvSpPr>
        <p:spPr>
          <a:xfrm>
            <a:off x="8601075" y="5038505"/>
            <a:ext cx="3111500"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pic>
        <p:nvPicPr>
          <p:cNvPr id="11" name="Picture 10" descr="A hand with a peace sign&#10;&#10;Description automatically generated">
            <a:extLst>
              <a:ext uri="{FF2B5EF4-FFF2-40B4-BE49-F238E27FC236}">
                <a16:creationId xmlns:a16="http://schemas.microsoft.com/office/drawing/2014/main" id="{8058E018-E300-055B-EC5C-240E6D299B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85005" y="332860"/>
            <a:ext cx="2467719" cy="1486635"/>
          </a:xfrm>
          <a:prstGeom prst="rect">
            <a:avLst/>
          </a:prstGeom>
        </p:spPr>
      </p:pic>
    </p:spTree>
    <p:extLst>
      <p:ext uri="{BB962C8B-B14F-4D97-AF65-F5344CB8AC3E}">
        <p14:creationId xmlns:p14="http://schemas.microsoft.com/office/powerpoint/2010/main" val="25570052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screen">
            <a:lum/>
            <a:extLst>
              <a:ext uri="{28A0092B-C50C-407E-A947-70E740481C1C}">
                <a14:useLocalDpi xmlns:a14="http://schemas.microsoft.com/office/drawing/2010/main"/>
              </a:ext>
            </a:extLst>
          </a:blip>
          <a:srcRect/>
          <a:stretch>
            <a:fillRect l="21000" b="21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13854C-E344-497A-8368-2A164627B22E}"/>
              </a:ext>
            </a:extLst>
          </p:cNvPr>
          <p:cNvSpPr>
            <a:spLocks noGrp="1"/>
          </p:cNvSpPr>
          <p:nvPr>
            <p:ph type="body" sz="quarter" idx="12" hasCustomPrompt="1"/>
          </p:nvPr>
        </p:nvSpPr>
        <p:spPr>
          <a:xfrm>
            <a:off x="479425" y="476580"/>
            <a:ext cx="3660775" cy="266700"/>
          </a:xfrm>
        </p:spPr>
        <p:txBody>
          <a:bodyPr/>
          <a:lstStyle>
            <a:lvl1pPr>
              <a:defRPr sz="1300"/>
            </a:lvl1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315046"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5629187" cy="925357"/>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C6E49FA4-8568-414E-A249-4A3DF6C2AC66}"/>
              </a:ext>
            </a:extLst>
          </p:cNvPr>
          <p:cNvSpPr>
            <a:spLocks noGrp="1"/>
          </p:cNvSpPr>
          <p:nvPr>
            <p:ph type="body" sz="quarter" idx="10"/>
          </p:nvPr>
        </p:nvSpPr>
        <p:spPr>
          <a:xfrm>
            <a:off x="479424" y="3203091"/>
            <a:ext cx="5616575"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pic>
        <p:nvPicPr>
          <p:cNvPr id="6" name="Picture 5" descr="A hand with a peace sign&#10;&#10;Description automatically generated">
            <a:extLst>
              <a:ext uri="{FF2B5EF4-FFF2-40B4-BE49-F238E27FC236}">
                <a16:creationId xmlns:a16="http://schemas.microsoft.com/office/drawing/2014/main" id="{301E1F9E-7CD1-99EB-9830-49A7E79D49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26953685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B741E0-01B4-49BA-B0EF-EFA58889EEDF}"/>
              </a:ext>
            </a:extLst>
          </p:cNvPr>
          <p:cNvSpPr>
            <a:spLocks noGrp="1"/>
          </p:cNvSpPr>
          <p:nvPr>
            <p:ph type="body" sz="quarter" idx="12" hasCustomPrompt="1"/>
          </p:nvPr>
        </p:nvSpPr>
        <p:spPr>
          <a:xfrm>
            <a:off x="479425" y="480531"/>
            <a:ext cx="4554537" cy="202931"/>
          </a:xfrm>
        </p:spPr>
        <p:txBody>
          <a:bodyPr/>
          <a:lstStyle>
            <a:lvl1pPr>
              <a:defRPr sz="1300"/>
            </a:lvl1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315046"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5629187" cy="925357"/>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C6E49FA4-8568-414E-A249-4A3DF6C2AC66}"/>
              </a:ext>
            </a:extLst>
          </p:cNvPr>
          <p:cNvSpPr>
            <a:spLocks noGrp="1"/>
          </p:cNvSpPr>
          <p:nvPr>
            <p:ph type="body" sz="quarter" idx="10"/>
          </p:nvPr>
        </p:nvSpPr>
        <p:spPr>
          <a:xfrm>
            <a:off x="479424" y="3203091"/>
            <a:ext cx="5616575"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pic>
        <p:nvPicPr>
          <p:cNvPr id="6" name="Picture 5" descr="A hand with a peace sign&#10;&#10;Description automatically generated">
            <a:extLst>
              <a:ext uri="{FF2B5EF4-FFF2-40B4-BE49-F238E27FC236}">
                <a16:creationId xmlns:a16="http://schemas.microsoft.com/office/drawing/2014/main" id="{453CA41D-C502-16D7-5D31-2F1C0A4164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222165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5305B5-A242-44CC-8D79-F78A6EF9EC70}"/>
              </a:ext>
            </a:extLst>
          </p:cNvPr>
          <p:cNvSpPr>
            <a:spLocks noGrp="1"/>
          </p:cNvSpPr>
          <p:nvPr>
            <p:ph type="body" sz="quarter" idx="13" hasCustomPrompt="1"/>
          </p:nvPr>
        </p:nvSpPr>
        <p:spPr>
          <a:xfrm>
            <a:off x="479425" y="478675"/>
            <a:ext cx="5110163" cy="179352"/>
          </a:xfrm>
        </p:spPr>
        <p:txBody>
          <a:bodyPr/>
          <a:lstStyle>
            <a:lvl1pPr>
              <a:defRPr sz="1300"/>
            </a:lvl1pPr>
          </a:lstStyle>
          <a:p>
            <a:pPr lvl="0"/>
            <a:r>
              <a:rPr lang="en-US"/>
              <a:t>DD MONTH YYYY</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886485"/>
            <a:ext cx="7983504" cy="1289158"/>
          </a:xfrm>
        </p:spPr>
        <p:txBody>
          <a:bodyPr anchor="t" anchorCtr="0"/>
          <a:lstStyle>
            <a:lvl1pPr algn="l">
              <a:spcBef>
                <a:spcPts val="1000"/>
              </a:spcBef>
              <a:defRPr sz="4000">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2E51934-58F4-6448-8538-AA243D39048D}"/>
              </a:ext>
            </a:extLst>
          </p:cNvPr>
          <p:cNvSpPr>
            <a:spLocks noGrp="1"/>
          </p:cNvSpPr>
          <p:nvPr>
            <p:ph type="subTitle" idx="1"/>
          </p:nvPr>
        </p:nvSpPr>
        <p:spPr>
          <a:xfrm>
            <a:off x="466813" y="2277734"/>
            <a:ext cx="7983504" cy="925357"/>
          </a:xfrm>
        </p:spPr>
        <p:txBody>
          <a:bodyPr anchor="t" anchorCtr="0"/>
          <a:lstStyle>
            <a:lvl1pPr marL="0" indent="0" algn="l">
              <a:spcBef>
                <a:spcPts val="5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Text Placeholder 11">
            <a:extLst>
              <a:ext uri="{FF2B5EF4-FFF2-40B4-BE49-F238E27FC236}">
                <a16:creationId xmlns:a16="http://schemas.microsoft.com/office/drawing/2014/main" id="{54D963B2-2E7E-B94F-A54F-E8835C85B4E1}"/>
              </a:ext>
            </a:extLst>
          </p:cNvPr>
          <p:cNvSpPr>
            <a:spLocks noGrp="1"/>
          </p:cNvSpPr>
          <p:nvPr>
            <p:ph type="body" sz="quarter" idx="11"/>
          </p:nvPr>
        </p:nvSpPr>
        <p:spPr>
          <a:xfrm>
            <a:off x="479424" y="3203091"/>
            <a:ext cx="5616575" cy="618163"/>
          </a:xfrm>
        </p:spPr>
        <p:txBody>
          <a:bodyPr/>
          <a:lstStyle>
            <a:lvl1pPr>
              <a:spcBef>
                <a:spcPts val="500"/>
              </a:spcBef>
              <a:defRPr sz="1300" b="0" i="0">
                <a:latin typeface="+mn-lt"/>
              </a:defRPr>
            </a:lvl1pPr>
            <a:lvl2pPr>
              <a:defRPr sz="1300"/>
            </a:lvl2pPr>
            <a:lvl3pPr>
              <a:defRPr sz="1300"/>
            </a:lvl3pPr>
            <a:lvl4pPr>
              <a:defRPr sz="1300"/>
            </a:lvl4pPr>
            <a:lvl5pPr>
              <a:defRPr sz="1300"/>
            </a:lvl5pPr>
          </a:lstStyle>
          <a:p>
            <a:pPr lvl="0"/>
            <a:r>
              <a:rPr lang="en-GB"/>
              <a:t>Click to edit Master text</a:t>
            </a:r>
            <a:endParaRPr lang="en-US"/>
          </a:p>
        </p:txBody>
      </p:sp>
      <p:pic>
        <p:nvPicPr>
          <p:cNvPr id="4" name="Picture 3" descr="A hand with a peace sign&#10;&#10;Description automatically generated">
            <a:extLst>
              <a:ext uri="{FF2B5EF4-FFF2-40B4-BE49-F238E27FC236}">
                <a16:creationId xmlns:a16="http://schemas.microsoft.com/office/drawing/2014/main" id="{75040E79-8D82-E3E3-84CE-05673B82B9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85005" y="332860"/>
            <a:ext cx="2467719" cy="1486635"/>
          </a:xfrm>
          <a:prstGeom prst="rect">
            <a:avLst/>
          </a:prstGeom>
        </p:spPr>
      </p:pic>
    </p:spTree>
    <p:extLst>
      <p:ext uri="{BB962C8B-B14F-4D97-AF65-F5344CB8AC3E}">
        <p14:creationId xmlns:p14="http://schemas.microsoft.com/office/powerpoint/2010/main" val="12035890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FFBC30-2AB7-4A14-B2A2-5B5DFE5EF884}"/>
              </a:ext>
            </a:extLst>
          </p:cNvPr>
          <p:cNvSpPr>
            <a:spLocks noGrp="1"/>
          </p:cNvSpPr>
          <p:nvPr>
            <p:ph type="body" sz="quarter" idx="10" hasCustomPrompt="1"/>
          </p:nvPr>
        </p:nvSpPr>
        <p:spPr>
          <a:xfrm>
            <a:off x="2072975" y="6491114"/>
            <a:ext cx="3737479" cy="153350"/>
          </a:xfrm>
        </p:spPr>
        <p:txBody>
          <a:bodyPr/>
          <a:lstStyle>
            <a:lvl1pPr>
              <a:defRPr sz="1000"/>
            </a:lvl1pPr>
            <a:lvl2pPr>
              <a:defRPr sz="1000"/>
            </a:lvl2pPr>
            <a:lvl3pPr>
              <a:defRPr sz="1000"/>
            </a:lvl3pPr>
            <a:lvl4pPr>
              <a:defRPr sz="1000"/>
            </a:lvl4pPr>
            <a:lvl5pPr>
              <a:defRPr sz="1000"/>
            </a:lvl5pPr>
          </a:lstStyle>
          <a:p>
            <a:pPr lvl="0"/>
            <a:r>
              <a:rPr lang="en-US"/>
              <a:t>Add Presentation Title</a:t>
            </a:r>
            <a:endParaRPr lang="en-AU"/>
          </a:p>
        </p:txBody>
      </p:sp>
      <p:sp>
        <p:nvSpPr>
          <p:cNvPr id="2" name="Title 1">
            <a:extLst>
              <a:ext uri="{FF2B5EF4-FFF2-40B4-BE49-F238E27FC236}">
                <a16:creationId xmlns:a16="http://schemas.microsoft.com/office/drawing/2014/main" id="{E3BBD6E4-FDB0-5340-B844-6B28AAEBADA8}"/>
              </a:ext>
            </a:extLst>
          </p:cNvPr>
          <p:cNvSpPr>
            <a:spLocks noGrp="1"/>
          </p:cNvSpPr>
          <p:nvPr>
            <p:ph type="ctrTitle"/>
          </p:nvPr>
        </p:nvSpPr>
        <p:spPr>
          <a:xfrm>
            <a:off x="466813" y="3251313"/>
            <a:ext cx="6406953" cy="1289158"/>
          </a:xfrm>
        </p:spPr>
        <p:txBody>
          <a:bodyPr anchor="t" anchorCtr="0"/>
          <a:lstStyle>
            <a:lvl1pPr marL="0" marR="0" indent="0" algn="l" defTabSz="914400" rtl="0" eaLnBrk="1" fontAlgn="auto" latinLnBrk="0" hangingPunct="1">
              <a:lnSpc>
                <a:spcPct val="100000"/>
              </a:lnSpc>
              <a:spcBef>
                <a:spcPts val="1000"/>
              </a:spcBef>
              <a:spcAft>
                <a:spcPts val="0"/>
              </a:spcAft>
              <a:buClrTx/>
              <a:buSzTx/>
              <a:buFontTx/>
              <a:buNone/>
              <a:tabLst/>
              <a:defRPr sz="3400">
                <a:latin typeface="+mj-lt"/>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GB"/>
              <a:t>Click to edit Master title style</a:t>
            </a:r>
            <a:endParaRPr lang="en-US"/>
          </a:p>
        </p:txBody>
      </p:sp>
      <p:pic>
        <p:nvPicPr>
          <p:cNvPr id="6" name="Picture 5" descr="A hand with a peace sign&#10;&#10;Description automatically generated">
            <a:extLst>
              <a:ext uri="{FF2B5EF4-FFF2-40B4-BE49-F238E27FC236}">
                <a16:creationId xmlns:a16="http://schemas.microsoft.com/office/drawing/2014/main" id="{C5EFBCFB-3937-72B5-20EA-48E4794F16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20730"/>
            <a:ext cx="1887796" cy="1137270"/>
          </a:xfrm>
          <a:prstGeom prst="rect">
            <a:avLst/>
          </a:prstGeom>
        </p:spPr>
      </p:pic>
    </p:spTree>
    <p:extLst>
      <p:ext uri="{BB962C8B-B14F-4D97-AF65-F5344CB8AC3E}">
        <p14:creationId xmlns:p14="http://schemas.microsoft.com/office/powerpoint/2010/main" val="39409895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PullOut Statement">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39888E-E24B-4305-AE82-388092EBAEB9}"/>
              </a:ext>
            </a:extLst>
          </p:cNvPr>
          <p:cNvSpPr>
            <a:spLocks noGrp="1"/>
          </p:cNvSpPr>
          <p:nvPr>
            <p:ph type="body" sz="quarter" idx="10" hasCustomPrompt="1"/>
          </p:nvPr>
        </p:nvSpPr>
        <p:spPr>
          <a:xfrm>
            <a:off x="2070025" y="6496099"/>
            <a:ext cx="4264025" cy="247472"/>
          </a:xfrm>
        </p:spPr>
        <p:txBody>
          <a:bodyPr/>
          <a:lstStyle>
            <a:lvl1pPr>
              <a:defRPr sz="1000"/>
            </a:lvl1pPr>
          </a:lstStyle>
          <a:p>
            <a:pPr lvl="0"/>
            <a:r>
              <a:rPr lang="en-US"/>
              <a:t>Add Presentation Title</a:t>
            </a:r>
            <a:endParaRPr lang="en-AU"/>
          </a:p>
        </p:txBody>
      </p:sp>
      <p:sp>
        <p:nvSpPr>
          <p:cNvPr id="7" name="TextBox 6">
            <a:extLst>
              <a:ext uri="{FF2B5EF4-FFF2-40B4-BE49-F238E27FC236}">
                <a16:creationId xmlns:a16="http://schemas.microsoft.com/office/drawing/2014/main" id="{92AC3A7D-0961-DA4A-B87C-AB2125BF3790}"/>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bg1"/>
                </a:solidFill>
                <a:latin typeface="+mn-lt"/>
              </a:rPr>
              <a:t>‹#›</a:t>
            </a:fld>
            <a:endParaRPr lang="en-US" sz="1000" b="0" i="0">
              <a:solidFill>
                <a:schemeClr val="bg1"/>
              </a:solidFill>
              <a:latin typeface="+mn-lt"/>
            </a:endParaRPr>
          </a:p>
        </p:txBody>
      </p:sp>
      <p:sp>
        <p:nvSpPr>
          <p:cNvPr id="5" name="Title 4">
            <a:extLst>
              <a:ext uri="{FF2B5EF4-FFF2-40B4-BE49-F238E27FC236}">
                <a16:creationId xmlns:a16="http://schemas.microsoft.com/office/drawing/2014/main" id="{47655C8A-4F08-F94B-AFB2-14326D7891A7}"/>
              </a:ext>
            </a:extLst>
          </p:cNvPr>
          <p:cNvSpPr>
            <a:spLocks noGrp="1"/>
          </p:cNvSpPr>
          <p:nvPr>
            <p:ph type="title"/>
          </p:nvPr>
        </p:nvSpPr>
        <p:spPr>
          <a:xfrm>
            <a:off x="1748921" y="2141422"/>
            <a:ext cx="8694158" cy="3540470"/>
          </a:xfrm>
        </p:spPr>
        <p:txBody>
          <a:bodyPr/>
          <a:lstStyle>
            <a:lvl1pPr algn="ctr">
              <a:defRPr sz="4800">
                <a:solidFill>
                  <a:schemeClr val="bg1"/>
                </a:solidFill>
                <a:latin typeface="+mj-lt"/>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6E43617-F2CD-D74A-9704-A37CFF7CBC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29589" y="-8999"/>
            <a:ext cx="3262411" cy="3623556"/>
          </a:xfrm>
          <a:prstGeom prst="rect">
            <a:avLst/>
          </a:prstGeom>
        </p:spPr>
      </p:pic>
      <p:pic>
        <p:nvPicPr>
          <p:cNvPr id="9" name="Picture 8" descr="A white animal with a black background&#10;&#10;Description automatically generated">
            <a:extLst>
              <a:ext uri="{FF2B5EF4-FFF2-40B4-BE49-F238E27FC236}">
                <a16:creationId xmlns:a16="http://schemas.microsoft.com/office/drawing/2014/main" id="{B213B9E5-8480-B83A-83DF-D1339A5249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5681892"/>
            <a:ext cx="1952262" cy="1176107"/>
          </a:xfrm>
          <a:prstGeom prst="rect">
            <a:avLst/>
          </a:prstGeom>
        </p:spPr>
      </p:pic>
    </p:spTree>
    <p:extLst>
      <p:ext uri="{BB962C8B-B14F-4D97-AF65-F5344CB8AC3E}">
        <p14:creationId xmlns:p14="http://schemas.microsoft.com/office/powerpoint/2010/main" val="10991796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BD31BAE-8744-E34A-A64D-0BA6AAB92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4660" y="0"/>
            <a:ext cx="2497339" cy="4748574"/>
          </a:xfrm>
          <a:prstGeom prst="rect">
            <a:avLst/>
          </a:prstGeom>
        </p:spPr>
      </p:pic>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60507" y="912961"/>
            <a:ext cx="10515600" cy="697413"/>
          </a:xfrm>
        </p:spPr>
        <p:txBody>
          <a:bodyPr/>
          <a:lstStyle>
            <a:lvl1pPr>
              <a:defRPr sz="3000">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79425" y="1761571"/>
            <a:ext cx="10515600" cy="4351338"/>
          </a:xfrm>
        </p:spPr>
        <p:txBody>
          <a:bodyPr/>
          <a:lstStyle>
            <a:lvl1pPr>
              <a:spcBef>
                <a:spcPts val="2000"/>
              </a:spcBef>
              <a:defRPr>
                <a:latin typeface="+mn-lt"/>
              </a:defRPr>
            </a:lvl1pPr>
            <a:lvl2pPr>
              <a:spcBef>
                <a:spcPts val="2000"/>
              </a:spcBef>
              <a:buClr>
                <a:schemeClr val="accent2"/>
              </a:buClr>
              <a:defRPr>
                <a:latin typeface="+mn-lt"/>
              </a:defRPr>
            </a:lvl2pPr>
            <a:lvl3pPr>
              <a:buClr>
                <a:schemeClr val="accent2"/>
              </a:buClr>
              <a:defRPr>
                <a:latin typeface="+mn-lt"/>
              </a:defRPr>
            </a:lvl3pPr>
            <a:lvl4pPr>
              <a:buClr>
                <a:schemeClr val="accent2"/>
              </a:buClr>
              <a:defRPr>
                <a:latin typeface="+mn-lt"/>
              </a:defRPr>
            </a:lvl4pPr>
            <a:lvl5pPr>
              <a:buClr>
                <a:schemeClr val="accent2"/>
              </a:buCl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5" name="Text Placeholder 4">
            <a:extLst>
              <a:ext uri="{FF2B5EF4-FFF2-40B4-BE49-F238E27FC236}">
                <a16:creationId xmlns:a16="http://schemas.microsoft.com/office/drawing/2014/main" id="{B49CF530-33EA-44A9-BE90-24E4880C169E}"/>
              </a:ext>
            </a:extLst>
          </p:cNvPr>
          <p:cNvSpPr>
            <a:spLocks noGrp="1"/>
          </p:cNvSpPr>
          <p:nvPr>
            <p:ph type="body" sz="quarter" idx="10" hasCustomPrompt="1"/>
          </p:nvPr>
        </p:nvSpPr>
        <p:spPr>
          <a:xfrm>
            <a:off x="479425" y="481786"/>
            <a:ext cx="4414838" cy="244607"/>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ABACAC07-5383-43AF-BBC0-61D1285CCC71}"/>
              </a:ext>
            </a:extLst>
          </p:cNvPr>
          <p:cNvSpPr>
            <a:spLocks noGrp="1"/>
          </p:cNvSpPr>
          <p:nvPr>
            <p:ph type="body" sz="quarter" idx="11" hasCustomPrompt="1"/>
          </p:nvPr>
        </p:nvSpPr>
        <p:spPr>
          <a:xfrm>
            <a:off x="2072975" y="6486554"/>
            <a:ext cx="3998912" cy="155239"/>
          </a:xfrm>
        </p:spPr>
        <p:txBody>
          <a:bodyPr/>
          <a:lstStyle>
            <a:lvl1pPr>
              <a:defRPr sz="1000"/>
            </a:lvl1pPr>
          </a:lstStyle>
          <a:p>
            <a:pPr lvl="0"/>
            <a:r>
              <a:rPr lang="en-US"/>
              <a:t>Add Presentation Title</a:t>
            </a:r>
            <a:endParaRPr lang="en-AU"/>
          </a:p>
        </p:txBody>
      </p:sp>
      <p:pic>
        <p:nvPicPr>
          <p:cNvPr id="6" name="Picture 5" descr="A hand with a peace sign&#10;&#10;Description automatically generated">
            <a:extLst>
              <a:ext uri="{FF2B5EF4-FFF2-40B4-BE49-F238E27FC236}">
                <a16:creationId xmlns:a16="http://schemas.microsoft.com/office/drawing/2014/main" id="{B947A674-6B02-D26B-31B9-CC66411152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24620769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60507" y="912961"/>
            <a:ext cx="10515600" cy="697413"/>
          </a:xfrm>
        </p:spPr>
        <p:txBody>
          <a:bodyPr/>
          <a:lstStyle>
            <a:lvl1pPr>
              <a:defRPr sz="3000">
                <a:solidFill>
                  <a:schemeClr val="accent1"/>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882379"/>
            <a:ext cx="10515600" cy="4351338"/>
          </a:xfrm>
        </p:spPr>
        <p:txBody>
          <a:bodyPr/>
          <a:lstStyle>
            <a:lvl1pPr>
              <a:spcBef>
                <a:spcPts val="2000"/>
              </a:spcBef>
              <a:defRPr>
                <a:latin typeface="+mn-lt"/>
              </a:defRPr>
            </a:lvl1pPr>
            <a:lvl2pPr>
              <a:spcBef>
                <a:spcPts val="2000"/>
              </a:spcBef>
              <a:buClr>
                <a:schemeClr val="accent1"/>
              </a:buClr>
              <a:defRPr>
                <a:latin typeface="+mn-lt"/>
              </a:defRPr>
            </a:lvl2pPr>
            <a:lvl3pPr>
              <a:buClr>
                <a:schemeClr val="accent1"/>
              </a:buClr>
              <a:defRPr>
                <a:latin typeface="+mn-lt"/>
              </a:defRPr>
            </a:lvl3pPr>
            <a:lvl4pPr>
              <a:buClr>
                <a:schemeClr val="accent1"/>
              </a:buClr>
              <a:defRPr>
                <a:latin typeface="+mn-lt"/>
              </a:defRPr>
            </a:lvl4pPr>
            <a:lvl5pPr>
              <a:buClr>
                <a:schemeClr val="accent1"/>
              </a:buCl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pic>
        <p:nvPicPr>
          <p:cNvPr id="5" name="Picture 4">
            <a:extLst>
              <a:ext uri="{FF2B5EF4-FFF2-40B4-BE49-F238E27FC236}">
                <a16:creationId xmlns:a16="http://schemas.microsoft.com/office/drawing/2014/main" id="{C7984FC1-392A-054B-B7EE-5927EA991B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4554" y="1"/>
            <a:ext cx="5047446" cy="2263928"/>
          </a:xfrm>
          <a:prstGeom prst="rect">
            <a:avLst/>
          </a:prstGeom>
        </p:spPr>
      </p:pic>
      <p:sp>
        <p:nvSpPr>
          <p:cNvPr id="6" name="Text Placeholder 5">
            <a:extLst>
              <a:ext uri="{FF2B5EF4-FFF2-40B4-BE49-F238E27FC236}">
                <a16:creationId xmlns:a16="http://schemas.microsoft.com/office/drawing/2014/main" id="{B2DCD119-F2C4-4401-B71D-EF3EF77EEB8C}"/>
              </a:ext>
            </a:extLst>
          </p:cNvPr>
          <p:cNvSpPr>
            <a:spLocks noGrp="1"/>
          </p:cNvSpPr>
          <p:nvPr>
            <p:ph type="body" sz="quarter" idx="10" hasCustomPrompt="1"/>
          </p:nvPr>
        </p:nvSpPr>
        <p:spPr>
          <a:xfrm>
            <a:off x="479425" y="486367"/>
            <a:ext cx="4746625" cy="222934"/>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B493F860-1BBB-4202-BD63-CA988CE23410}"/>
              </a:ext>
            </a:extLst>
          </p:cNvPr>
          <p:cNvSpPr>
            <a:spLocks noGrp="1"/>
          </p:cNvSpPr>
          <p:nvPr>
            <p:ph type="body" sz="quarter" idx="11" hasCustomPrompt="1"/>
          </p:nvPr>
        </p:nvSpPr>
        <p:spPr>
          <a:xfrm>
            <a:off x="2070025" y="6484328"/>
            <a:ext cx="4264025" cy="157465"/>
          </a:xfrm>
        </p:spPr>
        <p:txBody>
          <a:bodyPr/>
          <a:lstStyle>
            <a:lvl1pPr>
              <a:defRPr sz="1000"/>
            </a:lvl1pPr>
          </a:lstStyle>
          <a:p>
            <a:pPr lvl="0"/>
            <a:r>
              <a:rPr lang="en-US"/>
              <a:t>Add Presentation Title</a:t>
            </a:r>
            <a:endParaRPr lang="en-AU"/>
          </a:p>
        </p:txBody>
      </p:sp>
      <p:pic>
        <p:nvPicPr>
          <p:cNvPr id="7" name="Picture 6" descr="A hand with a peace sign&#10;&#10;Description automatically generated">
            <a:extLst>
              <a:ext uri="{FF2B5EF4-FFF2-40B4-BE49-F238E27FC236}">
                <a16:creationId xmlns:a16="http://schemas.microsoft.com/office/drawing/2014/main" id="{A24A1ECB-2B99-445B-E952-2D708AEDFE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14723425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60507" y="912961"/>
            <a:ext cx="11252068" cy="697413"/>
          </a:xfrm>
        </p:spPr>
        <p:txBody>
          <a:bodyPr/>
          <a:lstStyle>
            <a:lvl1pPr>
              <a:defRPr sz="3000">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79425" y="1901697"/>
            <a:ext cx="11233150" cy="3603622"/>
          </a:xfrm>
        </p:spPr>
        <p:txBody>
          <a:bodyPr numCol="2" spcCol="18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500">
                <a:latin typeface="+mn-lt"/>
              </a:defRPr>
            </a:lvl1pPr>
            <a:lvl2pPr marL="357188" indent="-357188">
              <a:buClr>
                <a:schemeClr val="tx1"/>
              </a:buClr>
              <a:tabLst/>
              <a:defRPr sz="1500">
                <a:latin typeface="+mn-lt"/>
              </a:defRPr>
            </a:lvl2pPr>
            <a:lvl3pPr marL="715963" indent="-358775">
              <a:buClr>
                <a:schemeClr val="tx1"/>
              </a:buClr>
              <a:tabLst/>
              <a:defRPr sz="1500">
                <a:latin typeface="+mn-lt"/>
              </a:defRPr>
            </a:lvl3pPr>
            <a:lvl4pPr marL="1068388" indent="-352425">
              <a:buClr>
                <a:schemeClr val="tx1"/>
              </a:buClr>
              <a:tabLst/>
              <a:defRPr sz="1500">
                <a:latin typeface="+mn-lt"/>
              </a:defRPr>
            </a:lvl4pPr>
            <a:lvl5pPr marL="1427163" indent="-358775">
              <a:buClr>
                <a:schemeClr val="tx1"/>
              </a:buClr>
              <a:tabLst/>
              <a:defRPr sz="15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5" name="Text Placeholder 4">
            <a:extLst>
              <a:ext uri="{FF2B5EF4-FFF2-40B4-BE49-F238E27FC236}">
                <a16:creationId xmlns:a16="http://schemas.microsoft.com/office/drawing/2014/main" id="{E34CDC96-7D6F-415B-AE30-BBD7A587FA80}"/>
              </a:ext>
            </a:extLst>
          </p:cNvPr>
          <p:cNvSpPr>
            <a:spLocks noGrp="1"/>
          </p:cNvSpPr>
          <p:nvPr>
            <p:ph type="body" sz="quarter" idx="10" hasCustomPrompt="1"/>
          </p:nvPr>
        </p:nvSpPr>
        <p:spPr>
          <a:xfrm>
            <a:off x="479425" y="475959"/>
            <a:ext cx="5811807" cy="216250"/>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3DD215FB-B10D-4505-8C30-624F960FC4EB}"/>
              </a:ext>
            </a:extLst>
          </p:cNvPr>
          <p:cNvSpPr>
            <a:spLocks noGrp="1"/>
          </p:cNvSpPr>
          <p:nvPr>
            <p:ph type="body" sz="quarter" idx="11" hasCustomPrompt="1"/>
          </p:nvPr>
        </p:nvSpPr>
        <p:spPr>
          <a:xfrm>
            <a:off x="2072975" y="6492874"/>
            <a:ext cx="5511800" cy="148919"/>
          </a:xfrm>
        </p:spPr>
        <p:txBody>
          <a:bodyPr/>
          <a:lstStyle>
            <a:lvl1pPr>
              <a:defRPr sz="1000"/>
            </a:lvl1pPr>
          </a:lstStyle>
          <a:p>
            <a:pPr lvl="0"/>
            <a:r>
              <a:rPr lang="en-US"/>
              <a:t>Add Presentation Title</a:t>
            </a:r>
            <a:endParaRPr lang="en-AU"/>
          </a:p>
        </p:txBody>
      </p:sp>
      <p:pic>
        <p:nvPicPr>
          <p:cNvPr id="4" name="Picture 3" descr="A hand with a peace sign&#10;&#10;Description automatically generated">
            <a:extLst>
              <a:ext uri="{FF2B5EF4-FFF2-40B4-BE49-F238E27FC236}">
                <a16:creationId xmlns:a16="http://schemas.microsoft.com/office/drawing/2014/main" id="{C20660A3-BAA6-C8D6-E7F5-A1A929C37F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3478397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Option 4">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8E32A69-0BF4-A5AF-D8B2-0FF78848A9B9}"/>
              </a:ext>
            </a:extLst>
          </p:cNvPr>
          <p:cNvGrpSpPr/>
          <p:nvPr userDrawn="1"/>
        </p:nvGrpSpPr>
        <p:grpSpPr>
          <a:xfrm>
            <a:off x="8015359" y="5305395"/>
            <a:ext cx="4177846" cy="1553195"/>
            <a:chOff x="8015359" y="5305395"/>
            <a:chExt cx="4177846" cy="1553195"/>
          </a:xfrm>
        </p:grpSpPr>
        <p:sp>
          <p:nvSpPr>
            <p:cNvPr id="4" name="object 4">
              <a:extLst>
                <a:ext uri="{FF2B5EF4-FFF2-40B4-BE49-F238E27FC236}">
                  <a16:creationId xmlns:a16="http://schemas.microsoft.com/office/drawing/2014/main" id="{25B30E06-5ADF-A343-D30E-10AB26AC3B4C}"/>
                </a:ext>
              </a:extLst>
            </p:cNvPr>
            <p:cNvSpPr/>
            <p:nvPr/>
          </p:nvSpPr>
          <p:spPr>
            <a:xfrm>
              <a:off x="10949299" y="6343579"/>
              <a:ext cx="493395" cy="491490"/>
            </a:xfrm>
            <a:custGeom>
              <a:avLst/>
              <a:gdLst/>
              <a:ahLst/>
              <a:cxnLst/>
              <a:rect l="l" t="t" r="r" b="b"/>
              <a:pathLst>
                <a:path w="493395" h="491490">
                  <a:moveTo>
                    <a:pt x="266191" y="0"/>
                  </a:moveTo>
                  <a:lnTo>
                    <a:pt x="216220" y="714"/>
                  </a:lnTo>
                  <a:lnTo>
                    <a:pt x="167200" y="11453"/>
                  </a:lnTo>
                  <a:lnTo>
                    <a:pt x="120783" y="32380"/>
                  </a:lnTo>
                  <a:lnTo>
                    <a:pt x="78625" y="63661"/>
                  </a:lnTo>
                  <a:lnTo>
                    <a:pt x="46053" y="100705"/>
                  </a:lnTo>
                  <a:lnTo>
                    <a:pt x="21995" y="142785"/>
                  </a:lnTo>
                  <a:lnTo>
                    <a:pt x="6593" y="188353"/>
                  </a:lnTo>
                  <a:lnTo>
                    <a:pt x="0" y="235786"/>
                  </a:lnTo>
                  <a:lnTo>
                    <a:pt x="2353" y="283574"/>
                  </a:lnTo>
                  <a:lnTo>
                    <a:pt x="13799" y="330132"/>
                  </a:lnTo>
                  <a:lnTo>
                    <a:pt x="34485" y="373894"/>
                  </a:lnTo>
                  <a:lnTo>
                    <a:pt x="64554" y="413292"/>
                  </a:lnTo>
                  <a:lnTo>
                    <a:pt x="95791" y="441167"/>
                  </a:lnTo>
                  <a:lnTo>
                    <a:pt x="130429" y="463051"/>
                  </a:lnTo>
                  <a:lnTo>
                    <a:pt x="177334" y="481892"/>
                  </a:lnTo>
                  <a:lnTo>
                    <a:pt x="226600" y="491038"/>
                  </a:lnTo>
                  <a:lnTo>
                    <a:pt x="276572" y="490323"/>
                  </a:lnTo>
                  <a:lnTo>
                    <a:pt x="325595" y="479582"/>
                  </a:lnTo>
                  <a:lnTo>
                    <a:pt x="372013" y="458650"/>
                  </a:lnTo>
                  <a:lnTo>
                    <a:pt x="414172" y="427364"/>
                  </a:lnTo>
                  <a:lnTo>
                    <a:pt x="446744" y="390320"/>
                  </a:lnTo>
                  <a:lnTo>
                    <a:pt x="470802" y="348242"/>
                  </a:lnTo>
                  <a:lnTo>
                    <a:pt x="486204" y="302683"/>
                  </a:lnTo>
                  <a:lnTo>
                    <a:pt x="251521" y="302683"/>
                  </a:lnTo>
                  <a:lnTo>
                    <a:pt x="233914" y="301167"/>
                  </a:lnTo>
                  <a:lnTo>
                    <a:pt x="194769" y="273109"/>
                  </a:lnTo>
                  <a:lnTo>
                    <a:pt x="188976" y="245055"/>
                  </a:lnTo>
                  <a:lnTo>
                    <a:pt x="190499" y="232726"/>
                  </a:lnTo>
                  <a:lnTo>
                    <a:pt x="223461" y="192212"/>
                  </a:lnTo>
                  <a:lnTo>
                    <a:pt x="241274" y="188353"/>
                  </a:lnTo>
                  <a:lnTo>
                    <a:pt x="485746" y="188353"/>
                  </a:lnTo>
                  <a:lnTo>
                    <a:pt x="478998" y="160909"/>
                  </a:lnTo>
                  <a:lnTo>
                    <a:pt x="458312" y="117152"/>
                  </a:lnTo>
                  <a:lnTo>
                    <a:pt x="428244" y="77758"/>
                  </a:lnTo>
                  <a:lnTo>
                    <a:pt x="397006" y="49877"/>
                  </a:lnTo>
                  <a:lnTo>
                    <a:pt x="362369" y="27987"/>
                  </a:lnTo>
                  <a:lnTo>
                    <a:pt x="315458" y="9145"/>
                  </a:lnTo>
                  <a:lnTo>
                    <a:pt x="266191" y="0"/>
                  </a:lnTo>
                  <a:close/>
                </a:path>
                <a:path w="493395" h="491490">
                  <a:moveTo>
                    <a:pt x="485746" y="188353"/>
                  </a:moveTo>
                  <a:lnTo>
                    <a:pt x="241274" y="188353"/>
                  </a:lnTo>
                  <a:lnTo>
                    <a:pt x="258877" y="189871"/>
                  </a:lnTo>
                  <a:lnTo>
                    <a:pt x="274650" y="195627"/>
                  </a:lnTo>
                  <a:lnTo>
                    <a:pt x="301950" y="228337"/>
                  </a:lnTo>
                  <a:lnTo>
                    <a:pt x="303822" y="245970"/>
                  </a:lnTo>
                  <a:lnTo>
                    <a:pt x="302298" y="258303"/>
                  </a:lnTo>
                  <a:lnTo>
                    <a:pt x="269336" y="298820"/>
                  </a:lnTo>
                  <a:lnTo>
                    <a:pt x="251521" y="302683"/>
                  </a:lnTo>
                  <a:lnTo>
                    <a:pt x="486204" y="302683"/>
                  </a:lnTo>
                  <a:lnTo>
                    <a:pt x="492798" y="255247"/>
                  </a:lnTo>
                  <a:lnTo>
                    <a:pt x="490445" y="207463"/>
                  </a:lnTo>
                  <a:lnTo>
                    <a:pt x="485746" y="188353"/>
                  </a:lnTo>
                  <a:close/>
                </a:path>
              </a:pathLst>
            </a:custGeom>
            <a:solidFill>
              <a:srgbClr val="D1DEC7"/>
            </a:solidFill>
          </p:spPr>
          <p:txBody>
            <a:bodyPr wrap="square" lIns="0" tIns="0" rIns="0" bIns="0" rtlCol="0"/>
            <a:lstStyle/>
            <a:p>
              <a:endParaRPr/>
            </a:p>
          </p:txBody>
        </p:sp>
        <p:sp>
          <p:nvSpPr>
            <p:cNvPr id="5" name="object 5">
              <a:extLst>
                <a:ext uri="{FF2B5EF4-FFF2-40B4-BE49-F238E27FC236}">
                  <a16:creationId xmlns:a16="http://schemas.microsoft.com/office/drawing/2014/main" id="{111E8F93-43D5-DFE6-950B-31425A62E960}"/>
                </a:ext>
              </a:extLst>
            </p:cNvPr>
            <p:cNvSpPr/>
            <p:nvPr/>
          </p:nvSpPr>
          <p:spPr>
            <a:xfrm>
              <a:off x="11703621" y="6011500"/>
              <a:ext cx="489584" cy="847090"/>
            </a:xfrm>
            <a:custGeom>
              <a:avLst/>
              <a:gdLst/>
              <a:ahLst/>
              <a:cxnLst/>
              <a:rect l="l" t="t" r="r" b="b"/>
              <a:pathLst>
                <a:path w="489584" h="847090">
                  <a:moveTo>
                    <a:pt x="489571" y="0"/>
                  </a:moveTo>
                  <a:lnTo>
                    <a:pt x="450961" y="842"/>
                  </a:lnTo>
                  <a:lnTo>
                    <a:pt x="405536" y="6047"/>
                  </a:lnTo>
                  <a:lnTo>
                    <a:pt x="360673" y="15492"/>
                  </a:lnTo>
                  <a:lnTo>
                    <a:pt x="316692" y="29209"/>
                  </a:lnTo>
                  <a:lnTo>
                    <a:pt x="273916" y="47229"/>
                  </a:lnTo>
                  <a:lnTo>
                    <a:pt x="232666" y="69586"/>
                  </a:lnTo>
                  <a:lnTo>
                    <a:pt x="193265" y="96310"/>
                  </a:lnTo>
                  <a:lnTo>
                    <a:pt x="156033" y="127434"/>
                  </a:lnTo>
                  <a:lnTo>
                    <a:pt x="123632" y="160480"/>
                  </a:lnTo>
                  <a:lnTo>
                    <a:pt x="94928" y="196095"/>
                  </a:lnTo>
                  <a:lnTo>
                    <a:pt x="69950" y="233956"/>
                  </a:lnTo>
                  <a:lnTo>
                    <a:pt x="48728" y="273739"/>
                  </a:lnTo>
                  <a:lnTo>
                    <a:pt x="31291" y="315122"/>
                  </a:lnTo>
                  <a:lnTo>
                    <a:pt x="17670" y="357783"/>
                  </a:lnTo>
                  <a:lnTo>
                    <a:pt x="7895" y="401397"/>
                  </a:lnTo>
                  <a:lnTo>
                    <a:pt x="1995" y="445643"/>
                  </a:lnTo>
                  <a:lnTo>
                    <a:pt x="0" y="490198"/>
                  </a:lnTo>
                  <a:lnTo>
                    <a:pt x="1939" y="534738"/>
                  </a:lnTo>
                  <a:lnTo>
                    <a:pt x="7844" y="578941"/>
                  </a:lnTo>
                  <a:lnTo>
                    <a:pt x="17744" y="622484"/>
                  </a:lnTo>
                  <a:lnTo>
                    <a:pt x="31668" y="665045"/>
                  </a:lnTo>
                  <a:lnTo>
                    <a:pt x="49646" y="706299"/>
                  </a:lnTo>
                  <a:lnTo>
                    <a:pt x="71709" y="745925"/>
                  </a:lnTo>
                  <a:lnTo>
                    <a:pt x="97886" y="783600"/>
                  </a:lnTo>
                  <a:lnTo>
                    <a:pt x="128207" y="819000"/>
                  </a:lnTo>
                  <a:lnTo>
                    <a:pt x="156565" y="846499"/>
                  </a:lnTo>
                  <a:lnTo>
                    <a:pt x="489571" y="846499"/>
                  </a:lnTo>
                  <a:lnTo>
                    <a:pt x="489571" y="785286"/>
                  </a:lnTo>
                  <a:lnTo>
                    <a:pt x="481520" y="785286"/>
                  </a:lnTo>
                  <a:lnTo>
                    <a:pt x="435545" y="780483"/>
                  </a:lnTo>
                  <a:lnTo>
                    <a:pt x="390170" y="768687"/>
                  </a:lnTo>
                  <a:lnTo>
                    <a:pt x="346228" y="749798"/>
                  </a:lnTo>
                  <a:lnTo>
                    <a:pt x="303334" y="722640"/>
                  </a:lnTo>
                  <a:lnTo>
                    <a:pt x="265469" y="688787"/>
                  </a:lnTo>
                  <a:lnTo>
                    <a:pt x="237455" y="653848"/>
                  </a:lnTo>
                  <a:lnTo>
                    <a:pt x="215599" y="614865"/>
                  </a:lnTo>
                  <a:lnTo>
                    <a:pt x="200140" y="572491"/>
                  </a:lnTo>
                  <a:lnTo>
                    <a:pt x="191318" y="527381"/>
                  </a:lnTo>
                  <a:lnTo>
                    <a:pt x="189370" y="480189"/>
                  </a:lnTo>
                  <a:lnTo>
                    <a:pt x="194758" y="431391"/>
                  </a:lnTo>
                  <a:lnTo>
                    <a:pt x="207390" y="384649"/>
                  </a:lnTo>
                  <a:lnTo>
                    <a:pt x="226840" y="340923"/>
                  </a:lnTo>
                  <a:lnTo>
                    <a:pt x="252679" y="301174"/>
                  </a:lnTo>
                  <a:lnTo>
                    <a:pt x="284481" y="266359"/>
                  </a:lnTo>
                  <a:lnTo>
                    <a:pt x="320987" y="237706"/>
                  </a:lnTo>
                  <a:lnTo>
                    <a:pt x="361049" y="215544"/>
                  </a:lnTo>
                  <a:lnTo>
                    <a:pt x="403836" y="199973"/>
                  </a:lnTo>
                  <a:lnTo>
                    <a:pt x="448517" y="191094"/>
                  </a:lnTo>
                  <a:lnTo>
                    <a:pt x="489571" y="189222"/>
                  </a:lnTo>
                  <a:lnTo>
                    <a:pt x="489571" y="0"/>
                  </a:lnTo>
                  <a:close/>
                </a:path>
                <a:path w="489584" h="847090">
                  <a:moveTo>
                    <a:pt x="489571" y="784918"/>
                  </a:moveTo>
                  <a:lnTo>
                    <a:pt x="481520" y="785286"/>
                  </a:lnTo>
                  <a:lnTo>
                    <a:pt x="489571" y="785286"/>
                  </a:lnTo>
                  <a:lnTo>
                    <a:pt x="489571" y="784918"/>
                  </a:lnTo>
                  <a:close/>
                </a:path>
              </a:pathLst>
            </a:custGeom>
            <a:solidFill>
              <a:srgbClr val="E3E3EA"/>
            </a:solidFill>
          </p:spPr>
          <p:txBody>
            <a:bodyPr wrap="square" lIns="0" tIns="0" rIns="0" bIns="0" rtlCol="0"/>
            <a:lstStyle/>
            <a:p>
              <a:endParaRPr/>
            </a:p>
          </p:txBody>
        </p:sp>
        <p:sp>
          <p:nvSpPr>
            <p:cNvPr id="6" name="object 6">
              <a:extLst>
                <a:ext uri="{FF2B5EF4-FFF2-40B4-BE49-F238E27FC236}">
                  <a16:creationId xmlns:a16="http://schemas.microsoft.com/office/drawing/2014/main" id="{5F34E541-BE71-C0A3-E56C-B4CE15C69B1E}"/>
                </a:ext>
              </a:extLst>
            </p:cNvPr>
            <p:cNvSpPr/>
            <p:nvPr/>
          </p:nvSpPr>
          <p:spPr>
            <a:xfrm>
              <a:off x="11230097" y="5305395"/>
              <a:ext cx="549275" cy="548640"/>
            </a:xfrm>
            <a:custGeom>
              <a:avLst/>
              <a:gdLst/>
              <a:ahLst/>
              <a:cxnLst/>
              <a:rect l="l" t="t" r="r" b="b"/>
              <a:pathLst>
                <a:path w="549275" h="548639">
                  <a:moveTo>
                    <a:pt x="264634" y="0"/>
                  </a:moveTo>
                  <a:lnTo>
                    <a:pt x="217185" y="5444"/>
                  </a:lnTo>
                  <a:lnTo>
                    <a:pt x="171094" y="19147"/>
                  </a:lnTo>
                  <a:lnTo>
                    <a:pt x="127521" y="41222"/>
                  </a:lnTo>
                  <a:lnTo>
                    <a:pt x="87625" y="71785"/>
                  </a:lnTo>
                  <a:lnTo>
                    <a:pt x="54919" y="108139"/>
                  </a:lnTo>
                  <a:lnTo>
                    <a:pt x="29691" y="149075"/>
                  </a:lnTo>
                  <a:lnTo>
                    <a:pt x="12053" y="193367"/>
                  </a:lnTo>
                  <a:lnTo>
                    <a:pt x="2118" y="239792"/>
                  </a:lnTo>
                  <a:lnTo>
                    <a:pt x="0" y="287125"/>
                  </a:lnTo>
                  <a:lnTo>
                    <a:pt x="5811" y="334141"/>
                  </a:lnTo>
                  <a:lnTo>
                    <a:pt x="19665" y="379615"/>
                  </a:lnTo>
                  <a:lnTo>
                    <a:pt x="41675" y="422323"/>
                  </a:lnTo>
                  <a:lnTo>
                    <a:pt x="71953" y="461040"/>
                  </a:lnTo>
                  <a:lnTo>
                    <a:pt x="106734" y="492074"/>
                  </a:lnTo>
                  <a:lnTo>
                    <a:pt x="145296" y="516450"/>
                  </a:lnTo>
                  <a:lnTo>
                    <a:pt x="189853" y="535088"/>
                  </a:lnTo>
                  <a:lnTo>
                    <a:pt x="236535" y="545813"/>
                  </a:lnTo>
                  <a:lnTo>
                    <a:pt x="284181" y="548510"/>
                  </a:lnTo>
                  <a:lnTo>
                    <a:pt x="331631" y="543065"/>
                  </a:lnTo>
                  <a:lnTo>
                    <a:pt x="377724" y="529363"/>
                  </a:lnTo>
                  <a:lnTo>
                    <a:pt x="421299" y="507288"/>
                  </a:lnTo>
                  <a:lnTo>
                    <a:pt x="461196" y="476725"/>
                  </a:lnTo>
                  <a:lnTo>
                    <a:pt x="493901" y="440371"/>
                  </a:lnTo>
                  <a:lnTo>
                    <a:pt x="519130" y="399435"/>
                  </a:lnTo>
                  <a:lnTo>
                    <a:pt x="536769" y="355142"/>
                  </a:lnTo>
                  <a:lnTo>
                    <a:pt x="546704" y="308717"/>
                  </a:lnTo>
                  <a:lnTo>
                    <a:pt x="548823" y="261385"/>
                  </a:lnTo>
                  <a:lnTo>
                    <a:pt x="543014" y="214369"/>
                  </a:lnTo>
                  <a:lnTo>
                    <a:pt x="529162" y="168895"/>
                  </a:lnTo>
                  <a:lnTo>
                    <a:pt x="507155" y="126187"/>
                  </a:lnTo>
                  <a:lnTo>
                    <a:pt x="476880" y="87470"/>
                  </a:lnTo>
                  <a:lnTo>
                    <a:pt x="442098" y="56436"/>
                  </a:lnTo>
                  <a:lnTo>
                    <a:pt x="403525" y="32059"/>
                  </a:lnTo>
                  <a:lnTo>
                    <a:pt x="358964" y="13422"/>
                  </a:lnTo>
                  <a:lnTo>
                    <a:pt x="312280" y="2697"/>
                  </a:lnTo>
                  <a:lnTo>
                    <a:pt x="264634" y="0"/>
                  </a:lnTo>
                  <a:close/>
                </a:path>
              </a:pathLst>
            </a:custGeom>
            <a:solidFill>
              <a:srgbClr val="E3E3EA"/>
            </a:solidFill>
          </p:spPr>
          <p:txBody>
            <a:bodyPr wrap="square" lIns="0" tIns="0" rIns="0" bIns="0" rtlCol="0"/>
            <a:lstStyle/>
            <a:p>
              <a:endParaRPr/>
            </a:p>
          </p:txBody>
        </p:sp>
        <p:sp>
          <p:nvSpPr>
            <p:cNvPr id="7" name="object 7">
              <a:extLst>
                <a:ext uri="{FF2B5EF4-FFF2-40B4-BE49-F238E27FC236}">
                  <a16:creationId xmlns:a16="http://schemas.microsoft.com/office/drawing/2014/main" id="{C4ADCAB8-6CA5-57A8-70B9-780E800F9F80}"/>
                </a:ext>
              </a:extLst>
            </p:cNvPr>
            <p:cNvSpPr/>
            <p:nvPr/>
          </p:nvSpPr>
          <p:spPr>
            <a:xfrm>
              <a:off x="9034237" y="6138603"/>
              <a:ext cx="1301750" cy="719455"/>
            </a:xfrm>
            <a:custGeom>
              <a:avLst/>
              <a:gdLst/>
              <a:ahLst/>
              <a:cxnLst/>
              <a:rect l="l" t="t" r="r" b="b"/>
              <a:pathLst>
                <a:path w="1301750" h="719454">
                  <a:moveTo>
                    <a:pt x="640537" y="0"/>
                  </a:moveTo>
                  <a:lnTo>
                    <a:pt x="590153" y="2806"/>
                  </a:lnTo>
                  <a:lnTo>
                    <a:pt x="540181" y="9534"/>
                  </a:lnTo>
                  <a:lnTo>
                    <a:pt x="490909" y="20101"/>
                  </a:lnTo>
                  <a:lnTo>
                    <a:pt x="442625" y="34422"/>
                  </a:lnTo>
                  <a:lnTo>
                    <a:pt x="395617" y="52412"/>
                  </a:lnTo>
                  <a:lnTo>
                    <a:pt x="350172" y="73988"/>
                  </a:lnTo>
                  <a:lnTo>
                    <a:pt x="306580" y="99066"/>
                  </a:lnTo>
                  <a:lnTo>
                    <a:pt x="265127" y="127560"/>
                  </a:lnTo>
                  <a:lnTo>
                    <a:pt x="228859" y="156603"/>
                  </a:lnTo>
                  <a:lnTo>
                    <a:pt x="194911" y="188442"/>
                  </a:lnTo>
                  <a:lnTo>
                    <a:pt x="163374" y="222839"/>
                  </a:lnTo>
                  <a:lnTo>
                    <a:pt x="134334" y="259557"/>
                  </a:lnTo>
                  <a:lnTo>
                    <a:pt x="107882" y="298358"/>
                  </a:lnTo>
                  <a:lnTo>
                    <a:pt x="84104" y="339005"/>
                  </a:lnTo>
                  <a:lnTo>
                    <a:pt x="63090" y="381261"/>
                  </a:lnTo>
                  <a:lnTo>
                    <a:pt x="44928" y="424887"/>
                  </a:lnTo>
                  <a:lnTo>
                    <a:pt x="29707" y="469646"/>
                  </a:lnTo>
                  <a:lnTo>
                    <a:pt x="17515" y="515300"/>
                  </a:lnTo>
                  <a:lnTo>
                    <a:pt x="8441" y="561613"/>
                  </a:lnTo>
                  <a:lnTo>
                    <a:pt x="2573" y="608346"/>
                  </a:lnTo>
                  <a:lnTo>
                    <a:pt x="0" y="655261"/>
                  </a:lnTo>
                  <a:lnTo>
                    <a:pt x="809" y="702122"/>
                  </a:lnTo>
                  <a:lnTo>
                    <a:pt x="2398" y="719396"/>
                  </a:lnTo>
                  <a:lnTo>
                    <a:pt x="194665" y="719396"/>
                  </a:lnTo>
                  <a:lnTo>
                    <a:pt x="191566" y="684086"/>
                  </a:lnTo>
                  <a:lnTo>
                    <a:pt x="192218" y="638591"/>
                  </a:lnTo>
                  <a:lnTo>
                    <a:pt x="197305" y="592904"/>
                  </a:lnTo>
                  <a:lnTo>
                    <a:pt x="206677" y="547527"/>
                  </a:lnTo>
                  <a:lnTo>
                    <a:pt x="220186" y="502961"/>
                  </a:lnTo>
                  <a:lnTo>
                    <a:pt x="237683" y="459706"/>
                  </a:lnTo>
                  <a:lnTo>
                    <a:pt x="259020" y="418263"/>
                  </a:lnTo>
                  <a:lnTo>
                    <a:pt x="284047" y="379134"/>
                  </a:lnTo>
                  <a:lnTo>
                    <a:pt x="312615" y="342818"/>
                  </a:lnTo>
                  <a:lnTo>
                    <a:pt x="344577" y="309818"/>
                  </a:lnTo>
                  <a:lnTo>
                    <a:pt x="379783" y="280633"/>
                  </a:lnTo>
                  <a:lnTo>
                    <a:pt x="421697" y="252963"/>
                  </a:lnTo>
                  <a:lnTo>
                    <a:pt x="466719" y="230170"/>
                  </a:lnTo>
                  <a:lnTo>
                    <a:pt x="514139" y="212437"/>
                  </a:lnTo>
                  <a:lnTo>
                    <a:pt x="563247" y="199944"/>
                  </a:lnTo>
                  <a:lnTo>
                    <a:pt x="613336" y="192871"/>
                  </a:lnTo>
                  <a:lnTo>
                    <a:pt x="663694" y="191399"/>
                  </a:lnTo>
                  <a:lnTo>
                    <a:pt x="1104924" y="191399"/>
                  </a:lnTo>
                  <a:lnTo>
                    <a:pt x="1100534" y="186954"/>
                  </a:lnTo>
                  <a:lnTo>
                    <a:pt x="1062471" y="152676"/>
                  </a:lnTo>
                  <a:lnTo>
                    <a:pt x="1022730" y="121315"/>
                  </a:lnTo>
                  <a:lnTo>
                    <a:pt x="981175" y="93088"/>
                  </a:lnTo>
                  <a:lnTo>
                    <a:pt x="937669" y="68209"/>
                  </a:lnTo>
                  <a:lnTo>
                    <a:pt x="892073" y="46894"/>
                  </a:lnTo>
                  <a:lnTo>
                    <a:pt x="844253" y="29359"/>
                  </a:lnTo>
                  <a:lnTo>
                    <a:pt x="794071" y="15820"/>
                  </a:lnTo>
                  <a:lnTo>
                    <a:pt x="741390" y="6491"/>
                  </a:lnTo>
                  <a:lnTo>
                    <a:pt x="691045" y="1200"/>
                  </a:lnTo>
                  <a:lnTo>
                    <a:pt x="640537" y="0"/>
                  </a:lnTo>
                  <a:close/>
                </a:path>
                <a:path w="1301750" h="719454">
                  <a:moveTo>
                    <a:pt x="1104924" y="191399"/>
                  </a:moveTo>
                  <a:lnTo>
                    <a:pt x="663694" y="191399"/>
                  </a:lnTo>
                  <a:lnTo>
                    <a:pt x="713615" y="195709"/>
                  </a:lnTo>
                  <a:lnTo>
                    <a:pt x="714936" y="195912"/>
                  </a:lnTo>
                  <a:lnTo>
                    <a:pt x="758651" y="203892"/>
                  </a:lnTo>
                  <a:lnTo>
                    <a:pt x="799452" y="215953"/>
                  </a:lnTo>
                  <a:lnTo>
                    <a:pt x="838944" y="232439"/>
                  </a:lnTo>
                  <a:lnTo>
                    <a:pt x="877400" y="253517"/>
                  </a:lnTo>
                  <a:lnTo>
                    <a:pt x="915092" y="279355"/>
                  </a:lnTo>
                  <a:lnTo>
                    <a:pt x="952291" y="310120"/>
                  </a:lnTo>
                  <a:lnTo>
                    <a:pt x="989271" y="345978"/>
                  </a:lnTo>
                  <a:lnTo>
                    <a:pt x="1026301" y="387098"/>
                  </a:lnTo>
                  <a:lnTo>
                    <a:pt x="1058899" y="432752"/>
                  </a:lnTo>
                  <a:lnTo>
                    <a:pt x="1083744" y="483541"/>
                  </a:lnTo>
                  <a:lnTo>
                    <a:pt x="1097285" y="525460"/>
                  </a:lnTo>
                  <a:lnTo>
                    <a:pt x="1105947" y="569073"/>
                  </a:lnTo>
                  <a:lnTo>
                    <a:pt x="1109877" y="613879"/>
                  </a:lnTo>
                  <a:lnTo>
                    <a:pt x="1109225" y="659377"/>
                  </a:lnTo>
                  <a:lnTo>
                    <a:pt x="1104138" y="705067"/>
                  </a:lnTo>
                  <a:lnTo>
                    <a:pt x="1101179" y="719396"/>
                  </a:lnTo>
                  <a:lnTo>
                    <a:pt x="1295133" y="719396"/>
                  </a:lnTo>
                  <a:lnTo>
                    <a:pt x="1298867" y="689655"/>
                  </a:lnTo>
                  <a:lnTo>
                    <a:pt x="1301442" y="642741"/>
                  </a:lnTo>
                  <a:lnTo>
                    <a:pt x="1300633" y="595882"/>
                  </a:lnTo>
                  <a:lnTo>
                    <a:pt x="1296353" y="549315"/>
                  </a:lnTo>
                  <a:lnTo>
                    <a:pt x="1288512" y="503277"/>
                  </a:lnTo>
                  <a:lnTo>
                    <a:pt x="1277023" y="458007"/>
                  </a:lnTo>
                  <a:lnTo>
                    <a:pt x="1261798" y="413742"/>
                  </a:lnTo>
                  <a:lnTo>
                    <a:pt x="1244420" y="374124"/>
                  </a:lnTo>
                  <a:lnTo>
                    <a:pt x="1223734" y="335732"/>
                  </a:lnTo>
                  <a:lnTo>
                    <a:pt x="1199674" y="298760"/>
                  </a:lnTo>
                  <a:lnTo>
                    <a:pt x="1172174" y="263400"/>
                  </a:lnTo>
                  <a:lnTo>
                    <a:pt x="1137056" y="223933"/>
                  </a:lnTo>
                  <a:lnTo>
                    <a:pt x="1104924" y="191399"/>
                  </a:lnTo>
                  <a:close/>
                </a:path>
              </a:pathLst>
            </a:custGeom>
            <a:solidFill>
              <a:srgbClr val="E3E3EA"/>
            </a:solidFill>
          </p:spPr>
          <p:txBody>
            <a:bodyPr wrap="square" lIns="0" tIns="0" rIns="0" bIns="0" rtlCol="0"/>
            <a:lstStyle/>
            <a:p>
              <a:endParaRPr/>
            </a:p>
          </p:txBody>
        </p:sp>
        <p:sp>
          <p:nvSpPr>
            <p:cNvPr id="8" name="object 8">
              <a:extLst>
                <a:ext uri="{FF2B5EF4-FFF2-40B4-BE49-F238E27FC236}">
                  <a16:creationId xmlns:a16="http://schemas.microsoft.com/office/drawing/2014/main" id="{67905EC2-D62C-DB45-9D48-390179A4CA89}"/>
                </a:ext>
              </a:extLst>
            </p:cNvPr>
            <p:cNvSpPr/>
            <p:nvPr/>
          </p:nvSpPr>
          <p:spPr>
            <a:xfrm>
              <a:off x="8015359" y="5796473"/>
              <a:ext cx="685165" cy="684530"/>
            </a:xfrm>
            <a:custGeom>
              <a:avLst/>
              <a:gdLst/>
              <a:ahLst/>
              <a:cxnLst/>
              <a:rect l="l" t="t" r="r" b="b"/>
              <a:pathLst>
                <a:path w="685165" h="684529">
                  <a:moveTo>
                    <a:pt x="323560" y="0"/>
                  </a:moveTo>
                  <a:lnTo>
                    <a:pt x="277483" y="5283"/>
                  </a:lnTo>
                  <a:lnTo>
                    <a:pt x="232332" y="16793"/>
                  </a:lnTo>
                  <a:lnTo>
                    <a:pt x="188789" y="34596"/>
                  </a:lnTo>
                  <a:lnTo>
                    <a:pt x="147535" y="58759"/>
                  </a:lnTo>
                  <a:lnTo>
                    <a:pt x="109251" y="89351"/>
                  </a:lnTo>
                  <a:lnTo>
                    <a:pt x="77772" y="122784"/>
                  </a:lnTo>
                  <a:lnTo>
                    <a:pt x="51521" y="159649"/>
                  </a:lnTo>
                  <a:lnTo>
                    <a:pt x="30559" y="199300"/>
                  </a:lnTo>
                  <a:lnTo>
                    <a:pt x="14945" y="241093"/>
                  </a:lnTo>
                  <a:lnTo>
                    <a:pt x="4739" y="284383"/>
                  </a:lnTo>
                  <a:lnTo>
                    <a:pt x="0" y="328526"/>
                  </a:lnTo>
                  <a:lnTo>
                    <a:pt x="787" y="372876"/>
                  </a:lnTo>
                  <a:lnTo>
                    <a:pt x="7160" y="416789"/>
                  </a:lnTo>
                  <a:lnTo>
                    <a:pt x="19179" y="459621"/>
                  </a:lnTo>
                  <a:lnTo>
                    <a:pt x="36904" y="500726"/>
                  </a:lnTo>
                  <a:lnTo>
                    <a:pt x="60393" y="539460"/>
                  </a:lnTo>
                  <a:lnTo>
                    <a:pt x="89706" y="575177"/>
                  </a:lnTo>
                  <a:lnTo>
                    <a:pt x="133108" y="613911"/>
                  </a:lnTo>
                  <a:lnTo>
                    <a:pt x="181235" y="644329"/>
                  </a:lnTo>
                  <a:lnTo>
                    <a:pt x="224211" y="663269"/>
                  </a:lnTo>
                  <a:lnTo>
                    <a:pt x="268986" y="676254"/>
                  </a:lnTo>
                  <a:lnTo>
                    <a:pt x="314876" y="683217"/>
                  </a:lnTo>
                  <a:lnTo>
                    <a:pt x="361202" y="684089"/>
                  </a:lnTo>
                  <a:lnTo>
                    <a:pt x="407282" y="678804"/>
                  </a:lnTo>
                  <a:lnTo>
                    <a:pt x="452435" y="667294"/>
                  </a:lnTo>
                  <a:lnTo>
                    <a:pt x="495980" y="649491"/>
                  </a:lnTo>
                  <a:lnTo>
                    <a:pt x="537235" y="625327"/>
                  </a:lnTo>
                  <a:lnTo>
                    <a:pt x="575519" y="594735"/>
                  </a:lnTo>
                  <a:lnTo>
                    <a:pt x="606999" y="561302"/>
                  </a:lnTo>
                  <a:lnTo>
                    <a:pt x="633250" y="524437"/>
                  </a:lnTo>
                  <a:lnTo>
                    <a:pt x="648903" y="494829"/>
                  </a:lnTo>
                  <a:lnTo>
                    <a:pt x="356157" y="494829"/>
                  </a:lnTo>
                  <a:lnTo>
                    <a:pt x="309997" y="491420"/>
                  </a:lnTo>
                  <a:lnTo>
                    <a:pt x="268954" y="476689"/>
                  </a:lnTo>
                  <a:lnTo>
                    <a:pt x="236468" y="454189"/>
                  </a:lnTo>
                  <a:lnTo>
                    <a:pt x="206187" y="416223"/>
                  </a:lnTo>
                  <a:lnTo>
                    <a:pt x="189638" y="360402"/>
                  </a:lnTo>
                  <a:lnTo>
                    <a:pt x="188931" y="338983"/>
                  </a:lnTo>
                  <a:lnTo>
                    <a:pt x="192984" y="307383"/>
                  </a:lnTo>
                  <a:lnTo>
                    <a:pt x="217788" y="251061"/>
                  </a:lnTo>
                  <a:lnTo>
                    <a:pt x="277044" y="202255"/>
                  </a:lnTo>
                  <a:lnTo>
                    <a:pt x="322137" y="189835"/>
                  </a:lnTo>
                  <a:lnTo>
                    <a:pt x="650669" y="189835"/>
                  </a:lnTo>
                  <a:lnTo>
                    <a:pt x="647878" y="183364"/>
                  </a:lnTo>
                  <a:lnTo>
                    <a:pt x="624390" y="144634"/>
                  </a:lnTo>
                  <a:lnTo>
                    <a:pt x="595077" y="108922"/>
                  </a:lnTo>
                  <a:lnTo>
                    <a:pt x="551662" y="70184"/>
                  </a:lnTo>
                  <a:lnTo>
                    <a:pt x="503523" y="39771"/>
                  </a:lnTo>
                  <a:lnTo>
                    <a:pt x="460547" y="20827"/>
                  </a:lnTo>
                  <a:lnTo>
                    <a:pt x="415773" y="7839"/>
                  </a:lnTo>
                  <a:lnTo>
                    <a:pt x="369884" y="874"/>
                  </a:lnTo>
                  <a:lnTo>
                    <a:pt x="323560" y="0"/>
                  </a:lnTo>
                  <a:close/>
                </a:path>
                <a:path w="685165" h="684529">
                  <a:moveTo>
                    <a:pt x="650669" y="189835"/>
                  </a:moveTo>
                  <a:lnTo>
                    <a:pt x="322137" y="189835"/>
                  </a:lnTo>
                  <a:lnTo>
                    <a:pt x="369537" y="191420"/>
                  </a:lnTo>
                  <a:lnTo>
                    <a:pt x="415817" y="207411"/>
                  </a:lnTo>
                  <a:lnTo>
                    <a:pt x="448313" y="229908"/>
                  </a:lnTo>
                  <a:lnTo>
                    <a:pt x="478591" y="267869"/>
                  </a:lnTo>
                  <a:lnTo>
                    <a:pt x="495138" y="323674"/>
                  </a:lnTo>
                  <a:lnTo>
                    <a:pt x="495839" y="345079"/>
                  </a:lnTo>
                  <a:lnTo>
                    <a:pt x="491786" y="376688"/>
                  </a:lnTo>
                  <a:lnTo>
                    <a:pt x="466982" y="433024"/>
                  </a:lnTo>
                  <a:lnTo>
                    <a:pt x="403247" y="483949"/>
                  </a:lnTo>
                  <a:lnTo>
                    <a:pt x="356157" y="494829"/>
                  </a:lnTo>
                  <a:lnTo>
                    <a:pt x="648903" y="494829"/>
                  </a:lnTo>
                  <a:lnTo>
                    <a:pt x="654213" y="484785"/>
                  </a:lnTo>
                  <a:lnTo>
                    <a:pt x="669828" y="442991"/>
                  </a:lnTo>
                  <a:lnTo>
                    <a:pt x="680036" y="399701"/>
                  </a:lnTo>
                  <a:lnTo>
                    <a:pt x="684777" y="355558"/>
                  </a:lnTo>
                  <a:lnTo>
                    <a:pt x="683991" y="311208"/>
                  </a:lnTo>
                  <a:lnTo>
                    <a:pt x="677620" y="267295"/>
                  </a:lnTo>
                  <a:lnTo>
                    <a:pt x="665602" y="224466"/>
                  </a:lnTo>
                  <a:lnTo>
                    <a:pt x="650669" y="189835"/>
                  </a:lnTo>
                  <a:close/>
                </a:path>
              </a:pathLst>
            </a:custGeom>
            <a:solidFill>
              <a:srgbClr val="D1DEC7"/>
            </a:solidFill>
          </p:spPr>
          <p:txBody>
            <a:bodyPr wrap="square" lIns="0" tIns="0" rIns="0" bIns="0" rtlCol="0"/>
            <a:lstStyle/>
            <a:p>
              <a:endParaRPr/>
            </a:p>
          </p:txBody>
        </p:sp>
      </p:grpSp>
      <p:sp>
        <p:nvSpPr>
          <p:cNvPr id="9" name="Holder 2">
            <a:extLst>
              <a:ext uri="{FF2B5EF4-FFF2-40B4-BE49-F238E27FC236}">
                <a16:creationId xmlns:a16="http://schemas.microsoft.com/office/drawing/2014/main" id="{6108CE74-DC87-4B8B-FCC5-98B1909B6A3D}"/>
              </a:ext>
            </a:extLst>
          </p:cNvPr>
          <p:cNvSpPr>
            <a:spLocks noGrp="1"/>
          </p:cNvSpPr>
          <p:nvPr>
            <p:ph type="title"/>
          </p:nvPr>
        </p:nvSpPr>
        <p:spPr>
          <a:xfrm>
            <a:off x="347300" y="599556"/>
            <a:ext cx="11496852" cy="375919"/>
          </a:xfrm>
        </p:spPr>
        <p:txBody>
          <a:bodyPr lIns="0" tIns="0" rIns="0" bIns="0"/>
          <a:lstStyle>
            <a:lvl1pPr>
              <a:lnSpc>
                <a:spcPct val="100000"/>
              </a:lnSpc>
              <a:defRPr sz="2300" b="1" i="0">
                <a:solidFill>
                  <a:srgbClr val="231F20"/>
                </a:solidFill>
                <a:latin typeface="Aptos" panose="020B0004020202020204" pitchFamily="34" charset="0"/>
                <a:cs typeface="Tahoma"/>
              </a:defRPr>
            </a:lvl1pPr>
          </a:lstStyle>
          <a:p>
            <a:endParaRPr/>
          </a:p>
        </p:txBody>
      </p:sp>
      <p:sp>
        <p:nvSpPr>
          <p:cNvPr id="10" name="Holder 3">
            <a:extLst>
              <a:ext uri="{FF2B5EF4-FFF2-40B4-BE49-F238E27FC236}">
                <a16:creationId xmlns:a16="http://schemas.microsoft.com/office/drawing/2014/main" id="{76474995-C83B-9229-9A61-6D0AC53FD8C2}"/>
              </a:ext>
            </a:extLst>
          </p:cNvPr>
          <p:cNvSpPr>
            <a:spLocks noGrp="1"/>
          </p:cNvSpPr>
          <p:nvPr>
            <p:ph type="body" idx="1"/>
          </p:nvPr>
        </p:nvSpPr>
        <p:spPr>
          <a:xfrm>
            <a:off x="347299" y="1426137"/>
            <a:ext cx="11496853" cy="5026357"/>
          </a:xfrm>
        </p:spPr>
        <p:txBody>
          <a:bodyPr lIns="0" tIns="0" rIns="0" bIns="0"/>
          <a:lstStyle>
            <a:lvl1pPr marL="0" indent="0">
              <a:buNone/>
              <a:defRPr sz="1200" b="0" i="0">
                <a:solidFill>
                  <a:srgbClr val="231F20"/>
                </a:solidFill>
                <a:latin typeface="Aptos" panose="020B0004020202020204" pitchFamily="34" charset="0"/>
                <a:cs typeface="Aptos" panose="020B0004020202020204" pitchFamily="34" charset="0"/>
              </a:defRPr>
            </a:lvl1pPr>
          </a:lstStyle>
          <a:p>
            <a:endParaRPr/>
          </a:p>
        </p:txBody>
      </p:sp>
    </p:spTree>
    <p:extLst>
      <p:ext uri="{BB962C8B-B14F-4D97-AF65-F5344CB8AC3E}">
        <p14:creationId xmlns:p14="http://schemas.microsoft.com/office/powerpoint/2010/main" val="31162965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PullOut Statement">
    <p:bg>
      <p:bgPr>
        <a:solidFill>
          <a:schemeClr val="accent5"/>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655C8A-4F08-F94B-AFB2-14326D7891A7}"/>
              </a:ext>
            </a:extLst>
          </p:cNvPr>
          <p:cNvSpPr>
            <a:spLocks noGrp="1"/>
          </p:cNvSpPr>
          <p:nvPr>
            <p:ph type="title"/>
          </p:nvPr>
        </p:nvSpPr>
        <p:spPr>
          <a:xfrm>
            <a:off x="479425" y="2223401"/>
            <a:ext cx="4035819" cy="354047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en-AU" sz="3400" smtClean="0">
                <a:solidFill>
                  <a:schemeClr val="accent2"/>
                </a:solidFill>
                <a:effectLst/>
                <a:latin typeface="+mj-lt"/>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t>Click to edit Master title style</a:t>
            </a:r>
            <a:endParaRPr lang="en-US"/>
          </a:p>
        </p:txBody>
      </p:sp>
      <p:pic>
        <p:nvPicPr>
          <p:cNvPr id="12" name="Picture 11">
            <a:extLst>
              <a:ext uri="{FF2B5EF4-FFF2-40B4-BE49-F238E27FC236}">
                <a16:creationId xmlns:a16="http://schemas.microsoft.com/office/drawing/2014/main" id="{F6E43617-F2CD-D74A-9704-A37CFF7CBC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64984" y="0"/>
            <a:ext cx="3327016" cy="2532262"/>
          </a:xfrm>
          <a:prstGeom prst="rect">
            <a:avLst/>
          </a:prstGeom>
        </p:spPr>
      </p:pic>
      <p:sp>
        <p:nvSpPr>
          <p:cNvPr id="11" name="TextBox 10">
            <a:extLst>
              <a:ext uri="{FF2B5EF4-FFF2-40B4-BE49-F238E27FC236}">
                <a16:creationId xmlns:a16="http://schemas.microsoft.com/office/drawing/2014/main" id="{06651FE1-E1A7-2847-AB58-C0CFEBE83DFA}"/>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3" name="Text Placeholder 2">
            <a:extLst>
              <a:ext uri="{FF2B5EF4-FFF2-40B4-BE49-F238E27FC236}">
                <a16:creationId xmlns:a16="http://schemas.microsoft.com/office/drawing/2014/main" id="{2C43A8F3-648A-41BF-9CB8-0A5908F3CCA8}"/>
              </a:ext>
            </a:extLst>
          </p:cNvPr>
          <p:cNvSpPr>
            <a:spLocks noGrp="1"/>
          </p:cNvSpPr>
          <p:nvPr>
            <p:ph type="body" sz="quarter" idx="10" hasCustomPrompt="1"/>
          </p:nvPr>
        </p:nvSpPr>
        <p:spPr>
          <a:xfrm>
            <a:off x="2072975" y="6477020"/>
            <a:ext cx="5589588" cy="164774"/>
          </a:xfrm>
        </p:spPr>
        <p:txBody>
          <a:bodyPr/>
          <a:lstStyle>
            <a:lvl1pPr>
              <a:defRPr sz="1000"/>
            </a:lvl1pPr>
          </a:lstStyle>
          <a:p>
            <a:pPr lvl="0"/>
            <a:r>
              <a:rPr lang="en-US"/>
              <a:t>Add Presentation Title</a:t>
            </a:r>
            <a:endParaRPr lang="en-AU"/>
          </a:p>
        </p:txBody>
      </p:sp>
      <p:pic>
        <p:nvPicPr>
          <p:cNvPr id="4" name="Picture 3" descr="A hand with a peace sign&#10;&#10;Description automatically generated">
            <a:extLst>
              <a:ext uri="{FF2B5EF4-FFF2-40B4-BE49-F238E27FC236}">
                <a16:creationId xmlns:a16="http://schemas.microsoft.com/office/drawing/2014/main" id="{45F687A1-FB50-A552-6488-E844EA2E7E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32903924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PullOut Statement">
    <p:bg>
      <p:bgPr>
        <a:solidFill>
          <a:schemeClr val="accent5"/>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655C8A-4F08-F94B-AFB2-14326D7891A7}"/>
              </a:ext>
            </a:extLst>
          </p:cNvPr>
          <p:cNvSpPr>
            <a:spLocks noGrp="1"/>
          </p:cNvSpPr>
          <p:nvPr>
            <p:ph type="title"/>
          </p:nvPr>
        </p:nvSpPr>
        <p:spPr>
          <a:xfrm>
            <a:off x="479425" y="2223401"/>
            <a:ext cx="4035819" cy="354047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en-AU" sz="3400" smtClean="0">
                <a:solidFill>
                  <a:schemeClr val="accent2"/>
                </a:solidFill>
                <a:effectLst/>
                <a:latin typeface="+mj-lt"/>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t>Click to edit Master title style</a:t>
            </a:r>
            <a:endParaRPr lang="en-US"/>
          </a:p>
        </p:txBody>
      </p:sp>
      <p:pic>
        <p:nvPicPr>
          <p:cNvPr id="12" name="Picture 11">
            <a:extLst>
              <a:ext uri="{FF2B5EF4-FFF2-40B4-BE49-F238E27FC236}">
                <a16:creationId xmlns:a16="http://schemas.microsoft.com/office/drawing/2014/main" id="{F6E43617-F2CD-D74A-9704-A37CFF7CBC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60222" y="0"/>
            <a:ext cx="3327016" cy="2532262"/>
          </a:xfrm>
          <a:prstGeom prst="rect">
            <a:avLst/>
          </a:prstGeom>
        </p:spPr>
      </p:pic>
      <p:sp>
        <p:nvSpPr>
          <p:cNvPr id="11" name="TextBox 10">
            <a:extLst>
              <a:ext uri="{FF2B5EF4-FFF2-40B4-BE49-F238E27FC236}">
                <a16:creationId xmlns:a16="http://schemas.microsoft.com/office/drawing/2014/main" id="{06651FE1-E1A7-2847-AB58-C0CFEBE83DFA}"/>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3" name="Text Placeholder 2">
            <a:extLst>
              <a:ext uri="{FF2B5EF4-FFF2-40B4-BE49-F238E27FC236}">
                <a16:creationId xmlns:a16="http://schemas.microsoft.com/office/drawing/2014/main" id="{B2F2F65E-1B7F-4AA2-8B2A-3FAFFF6ADBBC}"/>
              </a:ext>
            </a:extLst>
          </p:cNvPr>
          <p:cNvSpPr>
            <a:spLocks noGrp="1"/>
          </p:cNvSpPr>
          <p:nvPr>
            <p:ph type="body" sz="quarter" idx="10" hasCustomPrompt="1"/>
          </p:nvPr>
        </p:nvSpPr>
        <p:spPr>
          <a:xfrm>
            <a:off x="2072975" y="6504920"/>
            <a:ext cx="5410200" cy="136874"/>
          </a:xfrm>
        </p:spPr>
        <p:txBody>
          <a:bodyPr/>
          <a:lstStyle>
            <a:lvl1pPr>
              <a:defRPr sz="1000"/>
            </a:lvl1pPr>
          </a:lstStyle>
          <a:p>
            <a:pPr lvl="0"/>
            <a:r>
              <a:rPr lang="en-US"/>
              <a:t>Add Presentation Title</a:t>
            </a:r>
            <a:endParaRPr lang="en-AU"/>
          </a:p>
        </p:txBody>
      </p:sp>
      <p:pic>
        <p:nvPicPr>
          <p:cNvPr id="2" name="Picture 1" descr="A hand with a peace sign&#10;&#10;Description automatically generated">
            <a:extLst>
              <a:ext uri="{FF2B5EF4-FFF2-40B4-BE49-F238E27FC236}">
                <a16:creationId xmlns:a16="http://schemas.microsoft.com/office/drawing/2014/main" id="{CA413A62-7053-063A-A91A-F905BFD1E8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815980"/>
            <a:ext cx="1729688" cy="1042020"/>
          </a:xfrm>
          <a:prstGeom prst="rect">
            <a:avLst/>
          </a:prstGeom>
        </p:spPr>
      </p:pic>
    </p:spTree>
    <p:extLst>
      <p:ext uri="{BB962C8B-B14F-4D97-AF65-F5344CB8AC3E}">
        <p14:creationId xmlns:p14="http://schemas.microsoft.com/office/powerpoint/2010/main" val="6630941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3D3841F-EBA8-8C45-9F03-D9858B228E66}"/>
              </a:ext>
            </a:extLst>
          </p:cNvPr>
          <p:cNvSpPr>
            <a:spLocks noGrp="1"/>
          </p:cNvSpPr>
          <p:nvPr>
            <p:ph type="pic" sz="quarter" idx="10"/>
          </p:nvPr>
        </p:nvSpPr>
        <p:spPr>
          <a:xfrm>
            <a:off x="5854924" y="0"/>
            <a:ext cx="6337075" cy="6858000"/>
          </a:xfrm>
          <a:custGeom>
            <a:avLst/>
            <a:gdLst>
              <a:gd name="connsiteX0" fmla="*/ 434196 w 6337075"/>
              <a:gd name="connsiteY0" fmla="*/ 0 h 6858000"/>
              <a:gd name="connsiteX1" fmla="*/ 6337075 w 6337075"/>
              <a:gd name="connsiteY1" fmla="*/ 0 h 6858000"/>
              <a:gd name="connsiteX2" fmla="*/ 6337075 w 6337075"/>
              <a:gd name="connsiteY2" fmla="*/ 6858000 h 6858000"/>
              <a:gd name="connsiteX3" fmla="*/ 2541055 w 6337075"/>
              <a:gd name="connsiteY3" fmla="*/ 6858000 h 6858000"/>
              <a:gd name="connsiteX4" fmla="*/ 434196 w 633707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7075" h="6858000">
                <a:moveTo>
                  <a:pt x="434196" y="0"/>
                </a:moveTo>
                <a:lnTo>
                  <a:pt x="6337075" y="0"/>
                </a:lnTo>
                <a:lnTo>
                  <a:pt x="6337075" y="6858000"/>
                </a:lnTo>
                <a:lnTo>
                  <a:pt x="2541055" y="6858000"/>
                </a:lnTo>
                <a:cubicBezTo>
                  <a:pt x="666834" y="5326063"/>
                  <a:pt x="-750317" y="2277110"/>
                  <a:pt x="434196" y="0"/>
                </a:cubicBezTo>
                <a:close/>
              </a:path>
            </a:pathLst>
          </a:custGeom>
          <a:solidFill>
            <a:schemeClr val="accent5"/>
          </a:solidFill>
        </p:spPr>
        <p:txBody>
          <a:bodyPr wrap="square" anchor="ctr" anchorCtr="0">
            <a:noAutofit/>
          </a:bodyPr>
          <a:lstStyle>
            <a:lvl1pPr algn="ctr">
              <a:defRPr sz="1000">
                <a:latin typeface="+mn-lt"/>
              </a:defRPr>
            </a:lvl1pPr>
          </a:lstStyle>
          <a:p>
            <a:endParaRPr lang="en-US"/>
          </a:p>
        </p:txBody>
      </p:sp>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903004"/>
            <a:ext cx="4545199" cy="4351338"/>
          </a:xfrm>
        </p:spPr>
        <p:txBody>
          <a:bodyPr/>
          <a:lstStyle>
            <a:lvl1pPr>
              <a:defRPr sz="1800">
                <a:latin typeface="+mn-lt"/>
              </a:defRPr>
            </a:lvl1pPr>
            <a:lvl2pPr marL="355600" indent="-355600">
              <a:buClr>
                <a:schemeClr val="tx1"/>
              </a:buClr>
              <a:tabLst/>
              <a:defRPr sz="1800">
                <a:latin typeface="+mn-lt"/>
              </a:defRPr>
            </a:lvl2pPr>
            <a:lvl3pPr marL="712788" indent="-357188">
              <a:buClr>
                <a:schemeClr val="tx1"/>
              </a:buClr>
              <a:tabLst/>
              <a:defRPr sz="1800">
                <a:latin typeface="+mn-lt"/>
              </a:defRPr>
            </a:lvl3pPr>
            <a:lvl4pPr marL="1069975" indent="-357188">
              <a:buClr>
                <a:schemeClr val="tx1"/>
              </a:buClr>
              <a:tabLst/>
              <a:defRPr sz="1800">
                <a:latin typeface="+mn-lt"/>
              </a:defRPr>
            </a:lvl4pPr>
            <a:lvl5pPr marL="1427163" indent="-357188">
              <a:buClr>
                <a:schemeClr val="tx1"/>
              </a:buClr>
              <a:tabLst/>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17">
            <a:extLst>
              <a:ext uri="{FF2B5EF4-FFF2-40B4-BE49-F238E27FC236}">
                <a16:creationId xmlns:a16="http://schemas.microsoft.com/office/drawing/2014/main" id="{420B2F62-AFAA-4241-925A-BDD9CA632A25}"/>
              </a:ext>
            </a:extLst>
          </p:cNvPr>
          <p:cNvSpPr>
            <a:spLocks noGrp="1"/>
          </p:cNvSpPr>
          <p:nvPr>
            <p:ph type="body" sz="quarter" idx="11" hasCustomPrompt="1"/>
          </p:nvPr>
        </p:nvSpPr>
        <p:spPr>
          <a:xfrm>
            <a:off x="8863716" y="2935536"/>
            <a:ext cx="3328283" cy="3921075"/>
          </a:xfrm>
          <a:blipFill>
            <a:blip r:embed="rId2" cstate="screen">
              <a:extLst>
                <a:ext uri="{28A0092B-C50C-407E-A947-70E740481C1C}">
                  <a14:useLocalDpi xmlns:a14="http://schemas.microsoft.com/office/drawing/2010/main"/>
                </a:ext>
              </a:extLst>
            </a:blip>
            <a:stretch>
              <a:fillRect/>
            </a:stretch>
          </a:blipFill>
        </p:spPr>
        <p:txBody>
          <a:bodyPr/>
          <a:lstStyle>
            <a:lvl1pPr>
              <a:defRPr>
                <a:latin typeface="+mn-lt"/>
              </a:defRPr>
            </a:lvl1pPr>
          </a:lstStyle>
          <a:p>
            <a:pPr lvl="0"/>
            <a:r>
              <a:rPr lang="en-US"/>
              <a:t> </a:t>
            </a:r>
          </a:p>
        </p:txBody>
      </p:sp>
      <p:sp>
        <p:nvSpPr>
          <p:cNvPr id="5" name="Text Placeholder 4">
            <a:extLst>
              <a:ext uri="{FF2B5EF4-FFF2-40B4-BE49-F238E27FC236}">
                <a16:creationId xmlns:a16="http://schemas.microsoft.com/office/drawing/2014/main" id="{62D9CE88-9017-4BA5-90F7-A365A488EA37}"/>
              </a:ext>
            </a:extLst>
          </p:cNvPr>
          <p:cNvSpPr>
            <a:spLocks noGrp="1"/>
          </p:cNvSpPr>
          <p:nvPr>
            <p:ph type="body" sz="quarter" idx="12" hasCustomPrompt="1"/>
          </p:nvPr>
        </p:nvSpPr>
        <p:spPr>
          <a:xfrm>
            <a:off x="475359" y="481694"/>
            <a:ext cx="5153025" cy="210516"/>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D212DCDD-E4C9-4BD9-9DA3-1DD5537FE2F4}"/>
              </a:ext>
            </a:extLst>
          </p:cNvPr>
          <p:cNvSpPr>
            <a:spLocks noGrp="1"/>
          </p:cNvSpPr>
          <p:nvPr>
            <p:ph type="body" sz="quarter" idx="13" hasCustomPrompt="1"/>
          </p:nvPr>
        </p:nvSpPr>
        <p:spPr>
          <a:xfrm>
            <a:off x="2081521" y="6484328"/>
            <a:ext cx="4718050" cy="138663"/>
          </a:xfrm>
        </p:spPr>
        <p:txBody>
          <a:bodyPr/>
          <a:lstStyle>
            <a:lvl1pPr>
              <a:defRPr sz="1000"/>
            </a:lvl1pPr>
          </a:lstStyle>
          <a:p>
            <a:pPr lvl="0"/>
            <a:r>
              <a:rPr lang="en-US"/>
              <a:t>Add Presentation Title</a:t>
            </a:r>
            <a:endParaRPr lang="en-AU"/>
          </a:p>
        </p:txBody>
      </p:sp>
      <p:pic>
        <p:nvPicPr>
          <p:cNvPr id="4" name="Picture 3" descr="A hand with a peace sign&#10;&#10;Description automatically generated">
            <a:extLst>
              <a:ext uri="{FF2B5EF4-FFF2-40B4-BE49-F238E27FC236}">
                <a16:creationId xmlns:a16="http://schemas.microsoft.com/office/drawing/2014/main" id="{95A2A0FB-60E0-F7A9-572E-A84C4EF4E6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34831124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297B736-9847-FA46-87FC-DD02BA3303FA}"/>
              </a:ext>
            </a:extLst>
          </p:cNvPr>
          <p:cNvSpPr>
            <a:spLocks noGrp="1"/>
          </p:cNvSpPr>
          <p:nvPr>
            <p:ph type="pic" sz="quarter" idx="10"/>
          </p:nvPr>
        </p:nvSpPr>
        <p:spPr>
          <a:xfrm>
            <a:off x="0" y="0"/>
            <a:ext cx="7858125" cy="6858000"/>
          </a:xfrm>
          <a:solidFill>
            <a:schemeClr val="accent6"/>
          </a:solidFill>
        </p:spPr>
        <p:txBody>
          <a:bodyPr anchor="ctr" anchorCtr="0"/>
          <a:lstStyle>
            <a:lvl1pPr algn="ctr">
              <a:defRPr sz="1000">
                <a:latin typeface="+mn-lt"/>
              </a:defRPr>
            </a:lvl1pPr>
          </a:lstStyle>
          <a:p>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8289640" y="1903004"/>
            <a:ext cx="3422936" cy="4351338"/>
          </a:xfrm>
        </p:spPr>
        <p:txBody>
          <a:bodyPr/>
          <a:lstStyle>
            <a:lvl1pPr>
              <a:defRPr sz="1500">
                <a:latin typeface="+mn-lt"/>
              </a:defRPr>
            </a:lvl1pPr>
            <a:lvl2pPr marL="177800" indent="-177800">
              <a:buClr>
                <a:schemeClr val="tx1"/>
              </a:buClr>
              <a:tabLst/>
              <a:defRPr sz="1500">
                <a:latin typeface="+mn-lt"/>
              </a:defRPr>
            </a:lvl2pPr>
            <a:lvl3pPr marL="712788" indent="-357188">
              <a:buClr>
                <a:schemeClr val="tx1"/>
              </a:buClr>
              <a:tabLst/>
              <a:defRPr sz="1500">
                <a:latin typeface="+mn-lt"/>
              </a:defRPr>
            </a:lvl3pPr>
            <a:lvl4pPr marL="1069975" indent="-357188">
              <a:buClr>
                <a:schemeClr val="tx1"/>
              </a:buClr>
              <a:tabLst/>
              <a:defRPr sz="1500">
                <a:latin typeface="+mn-lt"/>
              </a:defRPr>
            </a:lvl4pPr>
            <a:lvl5pPr marL="1427163" indent="-357188">
              <a:buClr>
                <a:schemeClr val="tx1"/>
              </a:buClr>
              <a:tabLst/>
              <a:defRPr sz="15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2E8D4A14-4049-4D45-8E3F-9CDAA1AEDB8B}"/>
              </a:ext>
            </a:extLst>
          </p:cNvPr>
          <p:cNvSpPr txBox="1"/>
          <p:nvPr userDrawn="1"/>
        </p:nvSpPr>
        <p:spPr>
          <a:xfrm>
            <a:off x="8285243" y="6356656"/>
            <a:ext cx="344219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4" name="Text Placeholder 3">
            <a:extLst>
              <a:ext uri="{FF2B5EF4-FFF2-40B4-BE49-F238E27FC236}">
                <a16:creationId xmlns:a16="http://schemas.microsoft.com/office/drawing/2014/main" id="{5D2396EB-77A7-4F6D-8495-C3B62407D64B}"/>
              </a:ext>
            </a:extLst>
          </p:cNvPr>
          <p:cNvSpPr>
            <a:spLocks noGrp="1"/>
          </p:cNvSpPr>
          <p:nvPr>
            <p:ph type="body" sz="quarter" idx="11" hasCustomPrompt="1"/>
          </p:nvPr>
        </p:nvSpPr>
        <p:spPr>
          <a:xfrm>
            <a:off x="8289640" y="481576"/>
            <a:ext cx="3306762" cy="454025"/>
          </a:xfrm>
        </p:spPr>
        <p:txBody>
          <a:bodyPr/>
          <a:lstStyle>
            <a:lvl1pPr>
              <a:defRPr sz="1300"/>
            </a:lvl1pPr>
          </a:lstStyle>
          <a:p>
            <a:pPr lvl="0"/>
            <a:r>
              <a:rPr lang="en-US"/>
              <a:t>Section Title</a:t>
            </a:r>
            <a:endParaRPr lang="en-AU"/>
          </a:p>
        </p:txBody>
      </p:sp>
      <p:sp>
        <p:nvSpPr>
          <p:cNvPr id="6" name="Text Placeholder 5">
            <a:extLst>
              <a:ext uri="{FF2B5EF4-FFF2-40B4-BE49-F238E27FC236}">
                <a16:creationId xmlns:a16="http://schemas.microsoft.com/office/drawing/2014/main" id="{E348B6DA-B7A4-4AB3-B2D5-1605325FD596}"/>
              </a:ext>
            </a:extLst>
          </p:cNvPr>
          <p:cNvSpPr>
            <a:spLocks noGrp="1"/>
          </p:cNvSpPr>
          <p:nvPr>
            <p:ph type="body" sz="quarter" idx="12" hasCustomPrompt="1"/>
          </p:nvPr>
        </p:nvSpPr>
        <p:spPr>
          <a:xfrm>
            <a:off x="2072975" y="6478676"/>
            <a:ext cx="5028580" cy="163117"/>
          </a:xfrm>
        </p:spPr>
        <p:txBody>
          <a:bodyPr/>
          <a:lstStyle>
            <a:lvl1pPr>
              <a:defRPr sz="1000"/>
            </a:lvl1pPr>
          </a:lstStyle>
          <a:p>
            <a:pPr lvl="0"/>
            <a:r>
              <a:rPr lang="en-US"/>
              <a:t>Add Presentation Title</a:t>
            </a:r>
            <a:endParaRPr lang="en-AU"/>
          </a:p>
        </p:txBody>
      </p:sp>
      <p:pic>
        <p:nvPicPr>
          <p:cNvPr id="2" name="Picture 1" descr="A hand with a peace sign&#10;&#10;Description automatically generated">
            <a:extLst>
              <a:ext uri="{FF2B5EF4-FFF2-40B4-BE49-F238E27FC236}">
                <a16:creationId xmlns:a16="http://schemas.microsoft.com/office/drawing/2014/main" id="{D149573F-2D8D-0039-AC24-3B82CE912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42033374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Profile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tx1"/>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903004"/>
            <a:ext cx="5084901" cy="4351338"/>
          </a:xfrm>
        </p:spPr>
        <p:txBody>
          <a:bodyPr/>
          <a:lstStyle>
            <a:lvl1pPr>
              <a:defRPr sz="1800">
                <a:latin typeface="+mn-lt"/>
              </a:defRPr>
            </a:lvl1pPr>
            <a:lvl2pPr marL="355600" indent="-355600">
              <a:buClr>
                <a:schemeClr val="tx1"/>
              </a:buClr>
              <a:tabLst/>
              <a:defRPr sz="1800">
                <a:latin typeface="+mn-lt"/>
              </a:defRPr>
            </a:lvl2pPr>
            <a:lvl3pPr marL="712788" indent="-357188">
              <a:buClr>
                <a:schemeClr val="tx1"/>
              </a:buClr>
              <a:tabLst/>
              <a:defRPr sz="1800">
                <a:latin typeface="+mn-lt"/>
              </a:defRPr>
            </a:lvl3pPr>
            <a:lvl4pPr marL="1069975" indent="-357188">
              <a:buClr>
                <a:schemeClr val="tx1"/>
              </a:buClr>
              <a:tabLst/>
              <a:defRPr sz="1800">
                <a:latin typeface="+mn-lt"/>
              </a:defRPr>
            </a:lvl4pPr>
            <a:lvl5pPr marL="1427163" indent="-357188">
              <a:buClr>
                <a:schemeClr val="tx1"/>
              </a:buClr>
              <a:tabLst/>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3A1CB318-C696-A44D-9D8B-62A21C5E4C35}"/>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7" name="Picture Placeholder 6">
            <a:extLst>
              <a:ext uri="{FF2B5EF4-FFF2-40B4-BE49-F238E27FC236}">
                <a16:creationId xmlns:a16="http://schemas.microsoft.com/office/drawing/2014/main" id="{4BDB26F3-C585-CA44-8DC3-B8A8A2E7217B}"/>
              </a:ext>
            </a:extLst>
          </p:cNvPr>
          <p:cNvSpPr>
            <a:spLocks noGrp="1"/>
          </p:cNvSpPr>
          <p:nvPr>
            <p:ph type="pic" sz="quarter" idx="10"/>
          </p:nvPr>
        </p:nvSpPr>
        <p:spPr>
          <a:xfrm>
            <a:off x="6496745" y="844550"/>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4" name="Picture Placeholder 6">
            <a:extLst>
              <a:ext uri="{FF2B5EF4-FFF2-40B4-BE49-F238E27FC236}">
                <a16:creationId xmlns:a16="http://schemas.microsoft.com/office/drawing/2014/main" id="{663F83EF-EEC9-B94E-819E-E335CBD2ECB7}"/>
              </a:ext>
            </a:extLst>
          </p:cNvPr>
          <p:cNvSpPr>
            <a:spLocks noGrp="1"/>
          </p:cNvSpPr>
          <p:nvPr>
            <p:ph type="pic" sz="quarter" idx="11"/>
          </p:nvPr>
        </p:nvSpPr>
        <p:spPr>
          <a:xfrm>
            <a:off x="8438280" y="844550"/>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5" name="Picture Placeholder 6">
            <a:extLst>
              <a:ext uri="{FF2B5EF4-FFF2-40B4-BE49-F238E27FC236}">
                <a16:creationId xmlns:a16="http://schemas.microsoft.com/office/drawing/2014/main" id="{E8E1929A-A922-114F-89D2-C29C027E074D}"/>
              </a:ext>
            </a:extLst>
          </p:cNvPr>
          <p:cNvSpPr>
            <a:spLocks noGrp="1"/>
          </p:cNvSpPr>
          <p:nvPr>
            <p:ph type="pic" sz="quarter" idx="12"/>
          </p:nvPr>
        </p:nvSpPr>
        <p:spPr>
          <a:xfrm>
            <a:off x="10379815" y="844550"/>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6" name="Picture Placeholder 6">
            <a:extLst>
              <a:ext uri="{FF2B5EF4-FFF2-40B4-BE49-F238E27FC236}">
                <a16:creationId xmlns:a16="http://schemas.microsoft.com/office/drawing/2014/main" id="{A70D736A-1484-CC45-AF40-777AA1270E67}"/>
              </a:ext>
            </a:extLst>
          </p:cNvPr>
          <p:cNvSpPr>
            <a:spLocks noGrp="1"/>
          </p:cNvSpPr>
          <p:nvPr>
            <p:ph type="pic" sz="quarter" idx="13"/>
          </p:nvPr>
        </p:nvSpPr>
        <p:spPr>
          <a:xfrm>
            <a:off x="6496745" y="2823663"/>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19" name="Picture Placeholder 6">
            <a:extLst>
              <a:ext uri="{FF2B5EF4-FFF2-40B4-BE49-F238E27FC236}">
                <a16:creationId xmlns:a16="http://schemas.microsoft.com/office/drawing/2014/main" id="{1E971B6E-1458-4F4D-A049-E8C1CA35D976}"/>
              </a:ext>
            </a:extLst>
          </p:cNvPr>
          <p:cNvSpPr>
            <a:spLocks noGrp="1"/>
          </p:cNvSpPr>
          <p:nvPr>
            <p:ph type="pic" sz="quarter" idx="14"/>
          </p:nvPr>
        </p:nvSpPr>
        <p:spPr>
          <a:xfrm>
            <a:off x="8438280" y="2823663"/>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0" name="Picture Placeholder 6">
            <a:extLst>
              <a:ext uri="{FF2B5EF4-FFF2-40B4-BE49-F238E27FC236}">
                <a16:creationId xmlns:a16="http://schemas.microsoft.com/office/drawing/2014/main" id="{01E8BF42-2F6E-A64C-9947-8914B02B24EA}"/>
              </a:ext>
            </a:extLst>
          </p:cNvPr>
          <p:cNvSpPr>
            <a:spLocks noGrp="1"/>
          </p:cNvSpPr>
          <p:nvPr>
            <p:ph type="pic" sz="quarter" idx="15"/>
          </p:nvPr>
        </p:nvSpPr>
        <p:spPr>
          <a:xfrm>
            <a:off x="10379815" y="2823663"/>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1" name="Picture Placeholder 6">
            <a:extLst>
              <a:ext uri="{FF2B5EF4-FFF2-40B4-BE49-F238E27FC236}">
                <a16:creationId xmlns:a16="http://schemas.microsoft.com/office/drawing/2014/main" id="{3EE1DDD8-3467-6445-82AF-85B278DDA653}"/>
              </a:ext>
            </a:extLst>
          </p:cNvPr>
          <p:cNvSpPr>
            <a:spLocks noGrp="1"/>
          </p:cNvSpPr>
          <p:nvPr>
            <p:ph type="pic" sz="quarter" idx="16"/>
          </p:nvPr>
        </p:nvSpPr>
        <p:spPr>
          <a:xfrm>
            <a:off x="6496745" y="4790249"/>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2" name="Picture Placeholder 6">
            <a:extLst>
              <a:ext uri="{FF2B5EF4-FFF2-40B4-BE49-F238E27FC236}">
                <a16:creationId xmlns:a16="http://schemas.microsoft.com/office/drawing/2014/main" id="{846449DC-19E0-3F49-8373-9183E981B2DE}"/>
              </a:ext>
            </a:extLst>
          </p:cNvPr>
          <p:cNvSpPr>
            <a:spLocks noGrp="1"/>
          </p:cNvSpPr>
          <p:nvPr>
            <p:ph type="pic" sz="quarter" idx="17"/>
          </p:nvPr>
        </p:nvSpPr>
        <p:spPr>
          <a:xfrm>
            <a:off x="8438280" y="4790249"/>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23" name="Picture Placeholder 6">
            <a:extLst>
              <a:ext uri="{FF2B5EF4-FFF2-40B4-BE49-F238E27FC236}">
                <a16:creationId xmlns:a16="http://schemas.microsoft.com/office/drawing/2014/main" id="{0676D29E-3E5D-DC42-A8F3-71D6529DC029}"/>
              </a:ext>
            </a:extLst>
          </p:cNvPr>
          <p:cNvSpPr>
            <a:spLocks noGrp="1"/>
          </p:cNvSpPr>
          <p:nvPr>
            <p:ph type="pic" sz="quarter" idx="18"/>
          </p:nvPr>
        </p:nvSpPr>
        <p:spPr>
          <a:xfrm>
            <a:off x="10379815" y="4790249"/>
            <a:ext cx="1341438" cy="1341438"/>
          </a:xfrm>
          <a:prstGeom prst="ellipse">
            <a:avLst/>
          </a:prstGeom>
          <a:solidFill>
            <a:schemeClr val="bg1">
              <a:lumMod val="85000"/>
            </a:schemeClr>
          </a:solidFill>
        </p:spPr>
        <p:txBody>
          <a:bodyPr anchor="ctr" anchorCtr="0"/>
          <a:lstStyle>
            <a:lvl1pPr algn="ctr">
              <a:defRPr sz="1000">
                <a:latin typeface="+mn-lt"/>
              </a:defRPr>
            </a:lvl1pPr>
          </a:lstStyle>
          <a:p>
            <a:endParaRPr lang="en-US"/>
          </a:p>
        </p:txBody>
      </p:sp>
      <p:sp>
        <p:nvSpPr>
          <p:cNvPr id="5" name="Text Placeholder 4">
            <a:extLst>
              <a:ext uri="{FF2B5EF4-FFF2-40B4-BE49-F238E27FC236}">
                <a16:creationId xmlns:a16="http://schemas.microsoft.com/office/drawing/2014/main" id="{F9E70CEE-40FF-4043-836B-CFFDCE3C519E}"/>
              </a:ext>
            </a:extLst>
          </p:cNvPr>
          <p:cNvSpPr>
            <a:spLocks noGrp="1"/>
          </p:cNvSpPr>
          <p:nvPr>
            <p:ph type="body" sz="quarter" idx="19" hasCustomPrompt="1"/>
          </p:nvPr>
        </p:nvSpPr>
        <p:spPr>
          <a:xfrm>
            <a:off x="479425" y="474928"/>
            <a:ext cx="5160799" cy="242920"/>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2FF6288F-8E94-4083-BA2A-041C3B5F2370}"/>
              </a:ext>
            </a:extLst>
          </p:cNvPr>
          <p:cNvSpPr>
            <a:spLocks noGrp="1"/>
          </p:cNvSpPr>
          <p:nvPr>
            <p:ph type="body" sz="quarter" idx="20" hasCustomPrompt="1"/>
          </p:nvPr>
        </p:nvSpPr>
        <p:spPr>
          <a:xfrm>
            <a:off x="2063743" y="6490042"/>
            <a:ext cx="4383087" cy="151752"/>
          </a:xfrm>
        </p:spPr>
        <p:txBody>
          <a:bodyPr/>
          <a:lstStyle>
            <a:lvl1pPr>
              <a:defRPr sz="1000"/>
            </a:lvl1pPr>
          </a:lstStyle>
          <a:p>
            <a:pPr lvl="0"/>
            <a:r>
              <a:rPr lang="en-US"/>
              <a:t>Add Presentation Title</a:t>
            </a:r>
            <a:endParaRPr lang="en-AU"/>
          </a:p>
        </p:txBody>
      </p:sp>
      <p:pic>
        <p:nvPicPr>
          <p:cNvPr id="4" name="Picture 3" descr="A hand with a peace sign&#10;&#10;Description automatically generated">
            <a:extLst>
              <a:ext uri="{FF2B5EF4-FFF2-40B4-BE49-F238E27FC236}">
                <a16:creationId xmlns:a16="http://schemas.microsoft.com/office/drawing/2014/main" id="{1E0DE7EA-6F9F-436A-4141-DF59530827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37253348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1"/>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882379"/>
            <a:ext cx="5182425" cy="3816746"/>
          </a:xfrm>
        </p:spPr>
        <p:txBody>
          <a:bodyPr/>
          <a:lstStyle>
            <a:lvl1pPr>
              <a:defRPr sz="1800">
                <a:latin typeface="+mn-lt"/>
              </a:defRPr>
            </a:lvl1pPr>
            <a:lvl2pPr>
              <a:buClr>
                <a:schemeClr val="accent1"/>
              </a:buClr>
              <a:defRPr sz="1800">
                <a:latin typeface="+mn-lt"/>
              </a:defRPr>
            </a:lvl2pPr>
            <a:lvl3pPr>
              <a:buClr>
                <a:schemeClr val="accent1"/>
              </a:buClr>
              <a:defRPr sz="1800">
                <a:latin typeface="+mn-lt"/>
              </a:defRPr>
            </a:lvl3pPr>
            <a:lvl4pPr>
              <a:buClr>
                <a:schemeClr val="accent1"/>
              </a:buClr>
              <a:defRPr sz="1800">
                <a:latin typeface="+mn-lt"/>
              </a:defRPr>
            </a:lvl4pPr>
            <a:lvl5pPr>
              <a:buClr>
                <a:schemeClr val="accent1"/>
              </a:buClr>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7" name="Chart Placeholder 6">
            <a:extLst>
              <a:ext uri="{FF2B5EF4-FFF2-40B4-BE49-F238E27FC236}">
                <a16:creationId xmlns:a16="http://schemas.microsoft.com/office/drawing/2014/main" id="{42AC7C51-B1AE-3D41-8F0A-33CE312027E8}"/>
              </a:ext>
            </a:extLst>
          </p:cNvPr>
          <p:cNvSpPr>
            <a:spLocks noGrp="1"/>
          </p:cNvSpPr>
          <p:nvPr>
            <p:ph type="chart" sz="quarter" idx="10"/>
          </p:nvPr>
        </p:nvSpPr>
        <p:spPr>
          <a:xfrm>
            <a:off x="6096000" y="1936750"/>
            <a:ext cx="5616575" cy="3762375"/>
          </a:xfrm>
        </p:spPr>
        <p:txBody>
          <a:bodyPr anchor="ctr" anchorCtr="0"/>
          <a:lstStyle>
            <a:lvl1pPr algn="ctr">
              <a:defRPr sz="1000">
                <a:latin typeface="+mn-lt"/>
              </a:defRPr>
            </a:lvl1pPr>
          </a:lstStyle>
          <a:p>
            <a:endParaRPr lang="en-US"/>
          </a:p>
        </p:txBody>
      </p:sp>
      <p:sp>
        <p:nvSpPr>
          <p:cNvPr id="5" name="Text Placeholder 4">
            <a:extLst>
              <a:ext uri="{FF2B5EF4-FFF2-40B4-BE49-F238E27FC236}">
                <a16:creationId xmlns:a16="http://schemas.microsoft.com/office/drawing/2014/main" id="{66AA281A-0568-4C7B-95C0-966C9FFBEBE6}"/>
              </a:ext>
            </a:extLst>
          </p:cNvPr>
          <p:cNvSpPr>
            <a:spLocks noGrp="1"/>
          </p:cNvSpPr>
          <p:nvPr>
            <p:ph type="body" sz="quarter" idx="11" hasCustomPrompt="1"/>
          </p:nvPr>
        </p:nvSpPr>
        <p:spPr>
          <a:xfrm>
            <a:off x="479424" y="474927"/>
            <a:ext cx="5616575" cy="166029"/>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D793ED6B-7A00-4A3D-9892-FAF8E4107646}"/>
              </a:ext>
            </a:extLst>
          </p:cNvPr>
          <p:cNvSpPr>
            <a:spLocks noGrp="1"/>
          </p:cNvSpPr>
          <p:nvPr>
            <p:ph type="body" sz="quarter" idx="12" hasCustomPrompt="1"/>
          </p:nvPr>
        </p:nvSpPr>
        <p:spPr>
          <a:xfrm>
            <a:off x="2072975" y="6485044"/>
            <a:ext cx="4934576" cy="156749"/>
          </a:xfrm>
        </p:spPr>
        <p:txBody>
          <a:bodyPr/>
          <a:lstStyle>
            <a:lvl1pPr>
              <a:defRPr sz="1000"/>
            </a:lvl1pPr>
          </a:lstStyle>
          <a:p>
            <a:pPr lvl="0"/>
            <a:r>
              <a:rPr lang="en-US"/>
              <a:t>Add Presentation Title</a:t>
            </a:r>
            <a:endParaRPr lang="en-AU"/>
          </a:p>
        </p:txBody>
      </p:sp>
      <p:pic>
        <p:nvPicPr>
          <p:cNvPr id="4" name="Picture 3" descr="A hand with a peace sign&#10;&#10;Description automatically generated">
            <a:extLst>
              <a:ext uri="{FF2B5EF4-FFF2-40B4-BE49-F238E27FC236}">
                <a16:creationId xmlns:a16="http://schemas.microsoft.com/office/drawing/2014/main" id="{F330471D-4AA0-0F59-02C0-4FC40DF018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1297988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66F0A-626F-F948-AADB-51632B0D4E7D}"/>
              </a:ext>
            </a:extLst>
          </p:cNvPr>
          <p:cNvSpPr>
            <a:spLocks noGrp="1"/>
          </p:cNvSpPr>
          <p:nvPr>
            <p:ph idx="1"/>
          </p:nvPr>
        </p:nvSpPr>
        <p:spPr>
          <a:xfrm>
            <a:off x="466813" y="1882379"/>
            <a:ext cx="5182425" cy="3816746"/>
          </a:xfrm>
        </p:spPr>
        <p:txBody>
          <a:bodyPr/>
          <a:lstStyle>
            <a:lvl1pPr>
              <a:defRPr sz="1800">
                <a:latin typeface="+mn-lt"/>
              </a:defRPr>
            </a:lvl1pPr>
            <a:lvl2pPr>
              <a:buClr>
                <a:schemeClr val="accent2"/>
              </a:buClr>
              <a:defRPr sz="1800">
                <a:latin typeface="+mn-lt"/>
              </a:defRPr>
            </a:lvl2pPr>
            <a:lvl3pPr>
              <a:buClr>
                <a:schemeClr val="accent2"/>
              </a:buClr>
              <a:defRPr sz="1800">
                <a:latin typeface="+mn-lt"/>
              </a:defRPr>
            </a:lvl3pPr>
            <a:lvl4pPr>
              <a:buClr>
                <a:schemeClr val="accent2"/>
              </a:buClr>
              <a:defRPr sz="1800">
                <a:latin typeface="+mn-lt"/>
              </a:defRPr>
            </a:lvl4pPr>
            <a:lvl5pPr>
              <a:buClr>
                <a:schemeClr val="accent2"/>
              </a:buClr>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5" name="Picture Placeholder 4">
            <a:extLst>
              <a:ext uri="{FF2B5EF4-FFF2-40B4-BE49-F238E27FC236}">
                <a16:creationId xmlns:a16="http://schemas.microsoft.com/office/drawing/2014/main" id="{E2E8BDD4-DD57-B148-AB31-D3591831E4F0}"/>
              </a:ext>
            </a:extLst>
          </p:cNvPr>
          <p:cNvSpPr>
            <a:spLocks noGrp="1"/>
          </p:cNvSpPr>
          <p:nvPr>
            <p:ph type="pic" sz="quarter" idx="10"/>
          </p:nvPr>
        </p:nvSpPr>
        <p:spPr>
          <a:xfrm>
            <a:off x="6096000" y="1936750"/>
            <a:ext cx="5616575" cy="3762375"/>
          </a:xfrm>
        </p:spPr>
        <p:txBody>
          <a:bodyPr anchor="ctr" anchorCtr="0"/>
          <a:lstStyle>
            <a:lvl1pPr algn="ctr">
              <a:defRPr sz="1000">
                <a:latin typeface="+mn-lt"/>
              </a:defRPr>
            </a:lvl1pPr>
          </a:lstStyle>
          <a:p>
            <a:endParaRPr lang="en-US"/>
          </a:p>
        </p:txBody>
      </p:sp>
      <p:sp>
        <p:nvSpPr>
          <p:cNvPr id="6" name="Text Placeholder 5">
            <a:extLst>
              <a:ext uri="{FF2B5EF4-FFF2-40B4-BE49-F238E27FC236}">
                <a16:creationId xmlns:a16="http://schemas.microsoft.com/office/drawing/2014/main" id="{90117F81-6595-4D22-95FB-509CB4432343}"/>
              </a:ext>
            </a:extLst>
          </p:cNvPr>
          <p:cNvSpPr>
            <a:spLocks noGrp="1"/>
          </p:cNvSpPr>
          <p:nvPr>
            <p:ph type="body" sz="quarter" idx="11" hasCustomPrompt="1"/>
          </p:nvPr>
        </p:nvSpPr>
        <p:spPr>
          <a:xfrm>
            <a:off x="479424" y="474927"/>
            <a:ext cx="6075199" cy="227277"/>
          </a:xfrm>
        </p:spPr>
        <p:txBody>
          <a:bodyPr/>
          <a:lstStyle>
            <a:lvl1pPr>
              <a:defRPr sz="1300"/>
            </a:lvl1pPr>
          </a:lstStyle>
          <a:p>
            <a:pPr lvl="0"/>
            <a:r>
              <a:rPr lang="en-US"/>
              <a:t>Section Title</a:t>
            </a:r>
            <a:endParaRPr lang="en-AU"/>
          </a:p>
        </p:txBody>
      </p:sp>
      <p:sp>
        <p:nvSpPr>
          <p:cNvPr id="8" name="Text Placeholder 7">
            <a:extLst>
              <a:ext uri="{FF2B5EF4-FFF2-40B4-BE49-F238E27FC236}">
                <a16:creationId xmlns:a16="http://schemas.microsoft.com/office/drawing/2014/main" id="{577E3704-CB82-4940-BA2F-63F25A325935}"/>
              </a:ext>
            </a:extLst>
          </p:cNvPr>
          <p:cNvSpPr>
            <a:spLocks noGrp="1"/>
          </p:cNvSpPr>
          <p:nvPr>
            <p:ph type="body" sz="quarter" idx="12" hasCustomPrompt="1"/>
          </p:nvPr>
        </p:nvSpPr>
        <p:spPr>
          <a:xfrm>
            <a:off x="2072975" y="6488024"/>
            <a:ext cx="5051425" cy="153770"/>
          </a:xfrm>
        </p:spPr>
        <p:txBody>
          <a:bodyPr/>
          <a:lstStyle>
            <a:lvl1pPr>
              <a:defRPr sz="1000"/>
            </a:lvl1pPr>
          </a:lstStyle>
          <a:p>
            <a:pPr lvl="0"/>
            <a:r>
              <a:rPr lang="en-US"/>
              <a:t>Add Presentation Title</a:t>
            </a:r>
            <a:endParaRPr lang="en-AU"/>
          </a:p>
        </p:txBody>
      </p:sp>
      <p:pic>
        <p:nvPicPr>
          <p:cNvPr id="4" name="Picture 3" descr="A hand with a peace sign&#10;&#10;Description automatically generated">
            <a:extLst>
              <a:ext uri="{FF2B5EF4-FFF2-40B4-BE49-F238E27FC236}">
                <a16:creationId xmlns:a16="http://schemas.microsoft.com/office/drawing/2014/main" id="{117486EF-D0FD-624C-C434-76B7E49A80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33991703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Content and 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8" name="Text Placeholder 7">
            <a:extLst>
              <a:ext uri="{FF2B5EF4-FFF2-40B4-BE49-F238E27FC236}">
                <a16:creationId xmlns:a16="http://schemas.microsoft.com/office/drawing/2014/main" id="{8B90A7FD-EDC2-A64F-B19F-E7AB639D6C92}"/>
              </a:ext>
            </a:extLst>
          </p:cNvPr>
          <p:cNvSpPr>
            <a:spLocks noGrp="1"/>
          </p:cNvSpPr>
          <p:nvPr>
            <p:ph type="body" sz="quarter" idx="10"/>
          </p:nvPr>
        </p:nvSpPr>
        <p:spPr>
          <a:xfrm>
            <a:off x="667591"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4" name="Text Placeholder 7">
            <a:extLst>
              <a:ext uri="{FF2B5EF4-FFF2-40B4-BE49-F238E27FC236}">
                <a16:creationId xmlns:a16="http://schemas.microsoft.com/office/drawing/2014/main" id="{A39D1670-FE50-DA4D-8EC9-127097B1C4C1}"/>
              </a:ext>
            </a:extLst>
          </p:cNvPr>
          <p:cNvSpPr>
            <a:spLocks noGrp="1"/>
          </p:cNvSpPr>
          <p:nvPr>
            <p:ph type="body" sz="quarter" idx="11"/>
          </p:nvPr>
        </p:nvSpPr>
        <p:spPr>
          <a:xfrm>
            <a:off x="3501625"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5" name="Text Placeholder 7">
            <a:extLst>
              <a:ext uri="{FF2B5EF4-FFF2-40B4-BE49-F238E27FC236}">
                <a16:creationId xmlns:a16="http://schemas.microsoft.com/office/drawing/2014/main" id="{58862929-64DD-AE45-8C90-0F73B839D447}"/>
              </a:ext>
            </a:extLst>
          </p:cNvPr>
          <p:cNvSpPr>
            <a:spLocks noGrp="1"/>
          </p:cNvSpPr>
          <p:nvPr>
            <p:ph type="body" sz="quarter" idx="12"/>
          </p:nvPr>
        </p:nvSpPr>
        <p:spPr>
          <a:xfrm>
            <a:off x="6329604"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6" name="Text Placeholder 7">
            <a:extLst>
              <a:ext uri="{FF2B5EF4-FFF2-40B4-BE49-F238E27FC236}">
                <a16:creationId xmlns:a16="http://schemas.microsoft.com/office/drawing/2014/main" id="{073060A2-D732-014C-B6DE-D3B7D4CDAD4A}"/>
              </a:ext>
            </a:extLst>
          </p:cNvPr>
          <p:cNvSpPr>
            <a:spLocks noGrp="1"/>
          </p:cNvSpPr>
          <p:nvPr>
            <p:ph type="body" sz="quarter" idx="13"/>
          </p:nvPr>
        </p:nvSpPr>
        <p:spPr>
          <a:xfrm>
            <a:off x="9187861" y="3543300"/>
            <a:ext cx="2354168" cy="1592263"/>
          </a:xfrm>
        </p:spPr>
        <p:txBody>
          <a:bodyPr/>
          <a:lstStyle>
            <a:lvl1pPr marL="0" indent="0" algn="ctr">
              <a:buFont typeface="Arial" panose="020B0604020202020204" pitchFamily="34" charset="0"/>
              <a:buNone/>
              <a:defRPr sz="1100" b="0" i="0">
                <a:latin typeface="DM Sans Medium" pitchFamily="2" charset="0"/>
              </a:defRPr>
            </a:lvl1pPr>
            <a:lvl2pPr marL="0" indent="0" algn="ctr">
              <a:buNone/>
              <a:defRPr sz="1100">
                <a:latin typeface="+mn-lt"/>
              </a:defRPr>
            </a:lvl2pPr>
            <a:lvl3pPr marL="269875" indent="0" algn="ctr">
              <a:buNone/>
              <a:defRPr sz="1200"/>
            </a:lvl3pPr>
            <a:lvl4pPr marL="533400" indent="0" algn="ctr">
              <a:buNone/>
              <a:defRPr sz="1200"/>
            </a:lvl4pPr>
            <a:lvl5pPr marL="803275" indent="0" algn="ctr">
              <a:buNone/>
              <a:defRPr sz="1200"/>
            </a:lvl5pPr>
          </a:lstStyle>
          <a:p>
            <a:pPr lvl="0"/>
            <a:r>
              <a:rPr lang="en-GB"/>
              <a:t>Click to edit Master text styles</a:t>
            </a:r>
          </a:p>
          <a:p>
            <a:pPr lvl="1"/>
            <a:r>
              <a:rPr lang="en-GB"/>
              <a:t>Second level</a:t>
            </a:r>
          </a:p>
        </p:txBody>
      </p:sp>
      <p:sp>
        <p:nvSpPr>
          <p:cNvPr id="18" name="Picture Placeholder 17">
            <a:extLst>
              <a:ext uri="{FF2B5EF4-FFF2-40B4-BE49-F238E27FC236}">
                <a16:creationId xmlns:a16="http://schemas.microsoft.com/office/drawing/2014/main" id="{27A94A34-4390-E440-AF59-E64EF5BFEE3A}"/>
              </a:ext>
            </a:extLst>
          </p:cNvPr>
          <p:cNvSpPr>
            <a:spLocks noGrp="1"/>
          </p:cNvSpPr>
          <p:nvPr>
            <p:ph type="pic" sz="quarter" idx="14"/>
          </p:nvPr>
        </p:nvSpPr>
        <p:spPr>
          <a:xfrm>
            <a:off x="668338" y="1936750"/>
            <a:ext cx="2352675" cy="1492250"/>
          </a:xfrm>
        </p:spPr>
        <p:txBody>
          <a:bodyPr anchor="ctr" anchorCtr="0"/>
          <a:lstStyle>
            <a:lvl1pPr algn="ctr">
              <a:defRPr sz="900"/>
            </a:lvl1pPr>
          </a:lstStyle>
          <a:p>
            <a:endParaRPr lang="en-US"/>
          </a:p>
        </p:txBody>
      </p:sp>
      <p:sp>
        <p:nvSpPr>
          <p:cNvPr id="19" name="Picture Placeholder 17">
            <a:extLst>
              <a:ext uri="{FF2B5EF4-FFF2-40B4-BE49-F238E27FC236}">
                <a16:creationId xmlns:a16="http://schemas.microsoft.com/office/drawing/2014/main" id="{C223C850-7FAA-A445-8BB4-022A8C747C07}"/>
              </a:ext>
            </a:extLst>
          </p:cNvPr>
          <p:cNvSpPr>
            <a:spLocks noGrp="1"/>
          </p:cNvSpPr>
          <p:nvPr>
            <p:ph type="pic" sz="quarter" idx="15"/>
          </p:nvPr>
        </p:nvSpPr>
        <p:spPr>
          <a:xfrm>
            <a:off x="3508428" y="1936750"/>
            <a:ext cx="2352675" cy="1492250"/>
          </a:xfrm>
        </p:spPr>
        <p:txBody>
          <a:bodyPr anchor="ctr" anchorCtr="0"/>
          <a:lstStyle>
            <a:lvl1pPr algn="ctr">
              <a:defRPr sz="900"/>
            </a:lvl1pPr>
          </a:lstStyle>
          <a:p>
            <a:endParaRPr lang="en-US"/>
          </a:p>
        </p:txBody>
      </p:sp>
      <p:sp>
        <p:nvSpPr>
          <p:cNvPr id="20" name="Picture Placeholder 17">
            <a:extLst>
              <a:ext uri="{FF2B5EF4-FFF2-40B4-BE49-F238E27FC236}">
                <a16:creationId xmlns:a16="http://schemas.microsoft.com/office/drawing/2014/main" id="{7F510E44-74A4-514B-BC24-56489CFDC391}"/>
              </a:ext>
            </a:extLst>
          </p:cNvPr>
          <p:cNvSpPr>
            <a:spLocks noGrp="1"/>
          </p:cNvSpPr>
          <p:nvPr>
            <p:ph type="pic" sz="quarter" idx="16"/>
          </p:nvPr>
        </p:nvSpPr>
        <p:spPr>
          <a:xfrm>
            <a:off x="6348518" y="1936750"/>
            <a:ext cx="2352675" cy="1492250"/>
          </a:xfrm>
        </p:spPr>
        <p:txBody>
          <a:bodyPr anchor="ctr" anchorCtr="0"/>
          <a:lstStyle>
            <a:lvl1pPr algn="ctr">
              <a:defRPr sz="900"/>
            </a:lvl1pPr>
          </a:lstStyle>
          <a:p>
            <a:endParaRPr lang="en-US"/>
          </a:p>
        </p:txBody>
      </p:sp>
      <p:sp>
        <p:nvSpPr>
          <p:cNvPr id="21" name="Picture Placeholder 17">
            <a:extLst>
              <a:ext uri="{FF2B5EF4-FFF2-40B4-BE49-F238E27FC236}">
                <a16:creationId xmlns:a16="http://schemas.microsoft.com/office/drawing/2014/main" id="{3DF82FBA-60B7-5D44-B2EE-2FD2530E2BCC}"/>
              </a:ext>
            </a:extLst>
          </p:cNvPr>
          <p:cNvSpPr>
            <a:spLocks noGrp="1"/>
          </p:cNvSpPr>
          <p:nvPr>
            <p:ph type="pic" sz="quarter" idx="17"/>
          </p:nvPr>
        </p:nvSpPr>
        <p:spPr>
          <a:xfrm>
            <a:off x="9188608" y="1936750"/>
            <a:ext cx="2352675" cy="1492250"/>
          </a:xfrm>
        </p:spPr>
        <p:txBody>
          <a:bodyPr anchor="ctr" anchorCtr="0"/>
          <a:lstStyle>
            <a:lvl1pPr algn="ctr">
              <a:defRPr sz="900"/>
            </a:lvl1pPr>
          </a:lstStyle>
          <a:p>
            <a:endParaRPr lang="en-US"/>
          </a:p>
        </p:txBody>
      </p:sp>
      <p:sp>
        <p:nvSpPr>
          <p:cNvPr id="4" name="Text Placeholder 3">
            <a:extLst>
              <a:ext uri="{FF2B5EF4-FFF2-40B4-BE49-F238E27FC236}">
                <a16:creationId xmlns:a16="http://schemas.microsoft.com/office/drawing/2014/main" id="{5AA7518B-057E-462E-9C23-E144AC9CF248}"/>
              </a:ext>
            </a:extLst>
          </p:cNvPr>
          <p:cNvSpPr>
            <a:spLocks noGrp="1"/>
          </p:cNvSpPr>
          <p:nvPr>
            <p:ph type="body" sz="quarter" idx="18" hasCustomPrompt="1"/>
          </p:nvPr>
        </p:nvSpPr>
        <p:spPr>
          <a:xfrm>
            <a:off x="479425" y="474927"/>
            <a:ext cx="6315075" cy="240730"/>
          </a:xfrm>
        </p:spPr>
        <p:txBody>
          <a:bodyPr/>
          <a:lstStyle>
            <a:lvl1pPr>
              <a:defRPr sz="1300"/>
            </a:lvl1pPr>
          </a:lstStyle>
          <a:p>
            <a:pPr lvl="0"/>
            <a:r>
              <a:rPr lang="en-US"/>
              <a:t>Section Title</a:t>
            </a:r>
            <a:endParaRPr lang="en-AU"/>
          </a:p>
        </p:txBody>
      </p:sp>
      <p:sp>
        <p:nvSpPr>
          <p:cNvPr id="6" name="Text Placeholder 5">
            <a:extLst>
              <a:ext uri="{FF2B5EF4-FFF2-40B4-BE49-F238E27FC236}">
                <a16:creationId xmlns:a16="http://schemas.microsoft.com/office/drawing/2014/main" id="{7523B998-3905-46AF-B983-4B9053E42AC1}"/>
              </a:ext>
            </a:extLst>
          </p:cNvPr>
          <p:cNvSpPr>
            <a:spLocks noGrp="1"/>
          </p:cNvSpPr>
          <p:nvPr>
            <p:ph type="body" sz="quarter" idx="19" hasCustomPrompt="1"/>
          </p:nvPr>
        </p:nvSpPr>
        <p:spPr>
          <a:xfrm>
            <a:off x="2072975" y="6484328"/>
            <a:ext cx="4751388" cy="157465"/>
          </a:xfrm>
        </p:spPr>
        <p:txBody>
          <a:bodyPr/>
          <a:lstStyle>
            <a:lvl1pPr>
              <a:defRPr sz="1000"/>
            </a:lvl1pPr>
          </a:lstStyle>
          <a:p>
            <a:pPr lvl="0"/>
            <a:r>
              <a:rPr lang="en-US"/>
              <a:t>Add Presentation Title</a:t>
            </a:r>
            <a:endParaRPr lang="en-AU"/>
          </a:p>
        </p:txBody>
      </p:sp>
      <p:pic>
        <p:nvPicPr>
          <p:cNvPr id="3" name="Picture 2" descr="A hand with a peace sign&#10;&#10;Description automatically generated">
            <a:extLst>
              <a:ext uri="{FF2B5EF4-FFF2-40B4-BE49-F238E27FC236}">
                <a16:creationId xmlns:a16="http://schemas.microsoft.com/office/drawing/2014/main" id="{7520E4B9-1AD3-B880-2E2B-9C8B190C48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27488553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p:txBody>
          <a:bodyPr/>
          <a:lstStyle>
            <a:lvl1pPr>
              <a:defRPr>
                <a:solidFill>
                  <a:schemeClr val="accent2"/>
                </a:solidFill>
                <a:latin typeface="+mj-lt"/>
              </a:defRPr>
            </a:lvl1pPr>
          </a:lstStyle>
          <a:p>
            <a:r>
              <a:rPr lang="en-GB"/>
              <a:t>Click to edit Master title style</a:t>
            </a:r>
            <a:endParaRPr lang="en-US"/>
          </a:p>
        </p:txBody>
      </p:sp>
      <p:sp>
        <p:nvSpPr>
          <p:cNvPr id="11" name="TextBox 10">
            <a:extLst>
              <a:ext uri="{FF2B5EF4-FFF2-40B4-BE49-F238E27FC236}">
                <a16:creationId xmlns:a16="http://schemas.microsoft.com/office/drawing/2014/main" id="{D5AFDDE3-E53B-5E49-83EE-513D2CCA4FEE}"/>
              </a:ext>
            </a:extLst>
          </p:cNvPr>
          <p:cNvSpPr txBox="1"/>
          <p:nvPr userDrawn="1"/>
        </p:nvSpPr>
        <p:spPr>
          <a:xfrm>
            <a:off x="7989963" y="6356656"/>
            <a:ext cx="3737479" cy="285137"/>
          </a:xfrm>
          <a:prstGeom prst="rect">
            <a:avLst/>
          </a:prstGeom>
          <a:noFill/>
        </p:spPr>
        <p:txBody>
          <a:bodyPr wrap="square" lIns="0" tIns="0" rIns="0" bIns="0" rtlCol="0" anchor="b" anchorCtr="0">
            <a:noAutofit/>
          </a:bodyPr>
          <a:lstStyle/>
          <a:p>
            <a:pPr algn="r"/>
            <a:fld id="{89ED489A-0ADB-EF4D-9F99-487607B605A4}" type="slidenum">
              <a:rPr lang="en-US" sz="1000" b="0" i="0" smtClean="0">
                <a:solidFill>
                  <a:schemeClr val="tx1"/>
                </a:solidFill>
                <a:latin typeface="+mn-lt"/>
              </a:rPr>
              <a:t>‹#›</a:t>
            </a:fld>
            <a:endParaRPr lang="en-US" sz="1000" b="0" i="0">
              <a:solidFill>
                <a:schemeClr val="tx1"/>
              </a:solidFill>
              <a:latin typeface="+mn-lt"/>
            </a:endParaRPr>
          </a:p>
        </p:txBody>
      </p:sp>
      <p:sp>
        <p:nvSpPr>
          <p:cNvPr id="4" name="Table Placeholder 3">
            <a:extLst>
              <a:ext uri="{FF2B5EF4-FFF2-40B4-BE49-F238E27FC236}">
                <a16:creationId xmlns:a16="http://schemas.microsoft.com/office/drawing/2014/main" id="{79D58143-3698-6F47-9E3E-94C29A98D6B7}"/>
              </a:ext>
            </a:extLst>
          </p:cNvPr>
          <p:cNvSpPr>
            <a:spLocks noGrp="1"/>
          </p:cNvSpPr>
          <p:nvPr>
            <p:ph type="tbl" sz="quarter" idx="10"/>
          </p:nvPr>
        </p:nvSpPr>
        <p:spPr>
          <a:xfrm>
            <a:off x="479425" y="1936750"/>
            <a:ext cx="11233150" cy="4419600"/>
          </a:xfrm>
        </p:spPr>
        <p:txBody>
          <a:bodyPr anchor="ctr" anchorCtr="0"/>
          <a:lstStyle>
            <a:lvl1pPr algn="ctr">
              <a:defRPr sz="1000">
                <a:latin typeface="+mn-lt"/>
              </a:defRPr>
            </a:lvl1pPr>
          </a:lstStyle>
          <a:p>
            <a:endParaRPr lang="en-US"/>
          </a:p>
        </p:txBody>
      </p:sp>
      <p:sp>
        <p:nvSpPr>
          <p:cNvPr id="5" name="Text Placeholder 4">
            <a:extLst>
              <a:ext uri="{FF2B5EF4-FFF2-40B4-BE49-F238E27FC236}">
                <a16:creationId xmlns:a16="http://schemas.microsoft.com/office/drawing/2014/main" id="{815324EF-0823-4D1A-AB03-A567C7ECF860}"/>
              </a:ext>
            </a:extLst>
          </p:cNvPr>
          <p:cNvSpPr>
            <a:spLocks noGrp="1"/>
          </p:cNvSpPr>
          <p:nvPr>
            <p:ph type="body" sz="quarter" idx="11" hasCustomPrompt="1"/>
          </p:nvPr>
        </p:nvSpPr>
        <p:spPr>
          <a:xfrm>
            <a:off x="479424" y="476012"/>
            <a:ext cx="5616575" cy="295100"/>
          </a:xfrm>
        </p:spPr>
        <p:txBody>
          <a:bodyPr/>
          <a:lstStyle>
            <a:lvl1pPr>
              <a:defRPr sz="1300"/>
            </a:lvl1pPr>
          </a:lstStyle>
          <a:p>
            <a:pPr lvl="0"/>
            <a:r>
              <a:rPr lang="en-US"/>
              <a:t>Section Title</a:t>
            </a:r>
            <a:endParaRPr lang="en-AU"/>
          </a:p>
        </p:txBody>
      </p:sp>
      <p:sp>
        <p:nvSpPr>
          <p:cNvPr id="7" name="Text Placeholder 6">
            <a:extLst>
              <a:ext uri="{FF2B5EF4-FFF2-40B4-BE49-F238E27FC236}">
                <a16:creationId xmlns:a16="http://schemas.microsoft.com/office/drawing/2014/main" id="{34027213-76D1-43CF-8B8A-C58BEB20EDEF}"/>
              </a:ext>
            </a:extLst>
          </p:cNvPr>
          <p:cNvSpPr>
            <a:spLocks noGrp="1"/>
          </p:cNvSpPr>
          <p:nvPr>
            <p:ph type="body" sz="quarter" idx="12" hasCustomPrompt="1"/>
          </p:nvPr>
        </p:nvSpPr>
        <p:spPr>
          <a:xfrm>
            <a:off x="2072975" y="6480172"/>
            <a:ext cx="4187825" cy="161622"/>
          </a:xfrm>
        </p:spPr>
        <p:txBody>
          <a:bodyPr/>
          <a:lstStyle>
            <a:lvl1pPr>
              <a:defRPr sz="1000"/>
            </a:lvl1pPr>
          </a:lstStyle>
          <a:p>
            <a:pPr lvl="0"/>
            <a:r>
              <a:rPr lang="en-US"/>
              <a:t>Add Presentation Title</a:t>
            </a:r>
            <a:endParaRPr lang="en-AU"/>
          </a:p>
        </p:txBody>
      </p:sp>
      <p:pic>
        <p:nvPicPr>
          <p:cNvPr id="3" name="Picture 2" descr="A hand with a peace sign&#10;&#10;Description automatically generated">
            <a:extLst>
              <a:ext uri="{FF2B5EF4-FFF2-40B4-BE49-F238E27FC236}">
                <a16:creationId xmlns:a16="http://schemas.microsoft.com/office/drawing/2014/main" id="{DCA29544-BB29-F5E5-35AB-BD68AB848C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6643"/>
            <a:ext cx="1729688" cy="1042020"/>
          </a:xfrm>
          <a:prstGeom prst="rect">
            <a:avLst/>
          </a:prstGeom>
        </p:spPr>
      </p:pic>
    </p:spTree>
    <p:extLst>
      <p:ext uri="{BB962C8B-B14F-4D97-AF65-F5344CB8AC3E}">
        <p14:creationId xmlns:p14="http://schemas.microsoft.com/office/powerpoint/2010/main" val="41646287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40FA3E-16BE-BC4D-8D8A-016E21EB56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143919-4DDB-1241-B122-6F3F275603F0}"/>
              </a:ext>
            </a:extLst>
          </p:cNvPr>
          <p:cNvSpPr>
            <a:spLocks noGrp="1"/>
          </p:cNvSpPr>
          <p:nvPr>
            <p:ph type="title"/>
          </p:nvPr>
        </p:nvSpPr>
        <p:spPr>
          <a:xfrm>
            <a:off x="442339" y="3207291"/>
            <a:ext cx="10515600" cy="697413"/>
          </a:xfrm>
        </p:spPr>
        <p:txBody>
          <a:bodyPr/>
          <a:lstStyle>
            <a:lvl1pPr>
              <a:defRPr sz="4400">
                <a:solidFill>
                  <a:schemeClr val="tx1"/>
                </a:solidFill>
                <a:latin typeface="+mj-lt"/>
              </a:defRPr>
            </a:lvl1pPr>
          </a:lstStyle>
          <a:p>
            <a:r>
              <a:rPr lang="en-GB"/>
              <a:t>Click to edit Master title style</a:t>
            </a:r>
            <a:endParaRPr lang="en-US"/>
          </a:p>
        </p:txBody>
      </p:sp>
      <p:pic>
        <p:nvPicPr>
          <p:cNvPr id="3" name="Picture 2" descr="A hand with a peace sign&#10;&#10;Description automatically generated">
            <a:extLst>
              <a:ext uri="{FF2B5EF4-FFF2-40B4-BE49-F238E27FC236}">
                <a16:creationId xmlns:a16="http://schemas.microsoft.com/office/drawing/2014/main" id="{4D34018F-5B8F-FF10-E77A-0EA0D478D3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086" y="5446644"/>
            <a:ext cx="2129183" cy="1282689"/>
          </a:xfrm>
          <a:prstGeom prst="rect">
            <a:avLst/>
          </a:prstGeom>
        </p:spPr>
      </p:pic>
    </p:spTree>
    <p:extLst>
      <p:ext uri="{BB962C8B-B14F-4D97-AF65-F5344CB8AC3E}">
        <p14:creationId xmlns:p14="http://schemas.microsoft.com/office/powerpoint/2010/main" val="2826745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Option 5">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8F1E479-DCEF-8C21-BA2C-D09417046CC2}"/>
              </a:ext>
            </a:extLst>
          </p:cNvPr>
          <p:cNvGrpSpPr/>
          <p:nvPr userDrawn="1"/>
        </p:nvGrpSpPr>
        <p:grpSpPr>
          <a:xfrm>
            <a:off x="0" y="5410220"/>
            <a:ext cx="8438811" cy="1448382"/>
            <a:chOff x="0" y="5410220"/>
            <a:chExt cx="8438811" cy="1448382"/>
          </a:xfrm>
        </p:grpSpPr>
        <p:sp>
          <p:nvSpPr>
            <p:cNvPr id="3" name="object 4">
              <a:extLst>
                <a:ext uri="{FF2B5EF4-FFF2-40B4-BE49-F238E27FC236}">
                  <a16:creationId xmlns:a16="http://schemas.microsoft.com/office/drawing/2014/main" id="{388ADF3F-C278-2A59-B176-CFB1D6B249AA}"/>
                </a:ext>
              </a:extLst>
            </p:cNvPr>
            <p:cNvSpPr/>
            <p:nvPr/>
          </p:nvSpPr>
          <p:spPr>
            <a:xfrm>
              <a:off x="2922774" y="5453400"/>
              <a:ext cx="830580" cy="828675"/>
            </a:xfrm>
            <a:custGeom>
              <a:avLst/>
              <a:gdLst/>
              <a:ahLst/>
              <a:cxnLst/>
              <a:rect l="l" t="t" r="r" b="b"/>
              <a:pathLst>
                <a:path w="830579" h="828675">
                  <a:moveTo>
                    <a:pt x="411797" y="0"/>
                  </a:moveTo>
                  <a:lnTo>
                    <a:pt x="343161" y="5605"/>
                  </a:lnTo>
                  <a:lnTo>
                    <a:pt x="274916" y="22783"/>
                  </a:lnTo>
                  <a:lnTo>
                    <a:pt x="230550" y="41091"/>
                  </a:lnTo>
                  <a:lnTo>
                    <a:pt x="189496" y="64249"/>
                  </a:lnTo>
                  <a:lnTo>
                    <a:pt x="151942" y="91802"/>
                  </a:lnTo>
                  <a:lnTo>
                    <a:pt x="118075" y="123293"/>
                  </a:lnTo>
                  <a:lnTo>
                    <a:pt x="88083" y="158267"/>
                  </a:lnTo>
                  <a:lnTo>
                    <a:pt x="62153" y="196266"/>
                  </a:lnTo>
                  <a:lnTo>
                    <a:pt x="40473" y="236835"/>
                  </a:lnTo>
                  <a:lnTo>
                    <a:pt x="23230" y="279518"/>
                  </a:lnTo>
                  <a:lnTo>
                    <a:pt x="10611" y="323857"/>
                  </a:lnTo>
                  <a:lnTo>
                    <a:pt x="2805" y="369398"/>
                  </a:lnTo>
                  <a:lnTo>
                    <a:pt x="0" y="415683"/>
                  </a:lnTo>
                  <a:lnTo>
                    <a:pt x="2381" y="462256"/>
                  </a:lnTo>
                  <a:lnTo>
                    <a:pt x="10137" y="508662"/>
                  </a:lnTo>
                  <a:lnTo>
                    <a:pt x="23456" y="554443"/>
                  </a:lnTo>
                  <a:lnTo>
                    <a:pt x="42464" y="599214"/>
                  </a:lnTo>
                  <a:lnTo>
                    <a:pt x="66110" y="640524"/>
                  </a:lnTo>
                  <a:lnTo>
                    <a:pt x="93973" y="678206"/>
                  </a:lnTo>
                  <a:lnTo>
                    <a:pt x="125633" y="712088"/>
                  </a:lnTo>
                  <a:lnTo>
                    <a:pt x="160668" y="742003"/>
                  </a:lnTo>
                  <a:lnTo>
                    <a:pt x="198659" y="767780"/>
                  </a:lnTo>
                  <a:lnTo>
                    <a:pt x="239184" y="789250"/>
                  </a:lnTo>
                  <a:lnTo>
                    <a:pt x="281824" y="806244"/>
                  </a:lnTo>
                  <a:lnTo>
                    <a:pt x="326157" y="818593"/>
                  </a:lnTo>
                  <a:lnTo>
                    <a:pt x="371764" y="826126"/>
                  </a:lnTo>
                  <a:lnTo>
                    <a:pt x="418223" y="828674"/>
                  </a:lnTo>
                  <a:lnTo>
                    <a:pt x="452516" y="827282"/>
                  </a:lnTo>
                  <a:lnTo>
                    <a:pt x="521136" y="815950"/>
                  </a:lnTo>
                  <a:lnTo>
                    <a:pt x="599492" y="787573"/>
                  </a:lnTo>
                  <a:lnTo>
                    <a:pt x="640544" y="764417"/>
                  </a:lnTo>
                  <a:lnTo>
                    <a:pt x="678096" y="736866"/>
                  </a:lnTo>
                  <a:lnTo>
                    <a:pt x="711962" y="705376"/>
                  </a:lnTo>
                  <a:lnTo>
                    <a:pt x="741953" y="670404"/>
                  </a:lnTo>
                  <a:lnTo>
                    <a:pt x="767882" y="632405"/>
                  </a:lnTo>
                  <a:lnTo>
                    <a:pt x="789561" y="591837"/>
                  </a:lnTo>
                  <a:lnTo>
                    <a:pt x="806804" y="549155"/>
                  </a:lnTo>
                  <a:lnTo>
                    <a:pt x="817760" y="510654"/>
                  </a:lnTo>
                  <a:lnTo>
                    <a:pt x="418223" y="510654"/>
                  </a:lnTo>
                  <a:lnTo>
                    <a:pt x="390244" y="506933"/>
                  </a:lnTo>
                  <a:lnTo>
                    <a:pt x="339320" y="475855"/>
                  </a:lnTo>
                  <a:lnTo>
                    <a:pt x="318667" y="429184"/>
                  </a:lnTo>
                  <a:lnTo>
                    <a:pt x="318288" y="409695"/>
                  </a:lnTo>
                  <a:lnTo>
                    <a:pt x="321798" y="389834"/>
                  </a:lnTo>
                  <a:lnTo>
                    <a:pt x="345673" y="345465"/>
                  </a:lnTo>
                  <a:lnTo>
                    <a:pt x="377888" y="323659"/>
                  </a:lnTo>
                  <a:lnTo>
                    <a:pt x="411797" y="318007"/>
                  </a:lnTo>
                  <a:lnTo>
                    <a:pt x="819312" y="318007"/>
                  </a:lnTo>
                  <a:lnTo>
                    <a:pt x="806576" y="274231"/>
                  </a:lnTo>
                  <a:lnTo>
                    <a:pt x="787565" y="229460"/>
                  </a:lnTo>
                  <a:lnTo>
                    <a:pt x="763915" y="188150"/>
                  </a:lnTo>
                  <a:lnTo>
                    <a:pt x="736049" y="150468"/>
                  </a:lnTo>
                  <a:lnTo>
                    <a:pt x="704387" y="116586"/>
                  </a:lnTo>
                  <a:lnTo>
                    <a:pt x="669350" y="86671"/>
                  </a:lnTo>
                  <a:lnTo>
                    <a:pt x="631357" y="60894"/>
                  </a:lnTo>
                  <a:lnTo>
                    <a:pt x="590831" y="39424"/>
                  </a:lnTo>
                  <a:lnTo>
                    <a:pt x="548191" y="22430"/>
                  </a:lnTo>
                  <a:lnTo>
                    <a:pt x="503858" y="10081"/>
                  </a:lnTo>
                  <a:lnTo>
                    <a:pt x="458253" y="2548"/>
                  </a:lnTo>
                  <a:lnTo>
                    <a:pt x="411797" y="0"/>
                  </a:lnTo>
                  <a:close/>
                </a:path>
                <a:path w="830579" h="828675">
                  <a:moveTo>
                    <a:pt x="819312" y="318007"/>
                  </a:moveTo>
                  <a:lnTo>
                    <a:pt x="411797" y="318007"/>
                  </a:lnTo>
                  <a:lnTo>
                    <a:pt x="439776" y="321731"/>
                  </a:lnTo>
                  <a:lnTo>
                    <a:pt x="467178" y="333190"/>
                  </a:lnTo>
                  <a:lnTo>
                    <a:pt x="490699" y="352823"/>
                  </a:lnTo>
                  <a:lnTo>
                    <a:pt x="507034" y="381063"/>
                  </a:lnTo>
                  <a:lnTo>
                    <a:pt x="511358" y="399508"/>
                  </a:lnTo>
                  <a:lnTo>
                    <a:pt x="511738" y="418996"/>
                  </a:lnTo>
                  <a:lnTo>
                    <a:pt x="508229" y="438854"/>
                  </a:lnTo>
                  <a:lnTo>
                    <a:pt x="484361" y="483209"/>
                  </a:lnTo>
                  <a:lnTo>
                    <a:pt x="452157" y="505002"/>
                  </a:lnTo>
                  <a:lnTo>
                    <a:pt x="418223" y="510654"/>
                  </a:lnTo>
                  <a:lnTo>
                    <a:pt x="817760" y="510654"/>
                  </a:lnTo>
                  <a:lnTo>
                    <a:pt x="819422" y="504816"/>
                  </a:lnTo>
                  <a:lnTo>
                    <a:pt x="827227" y="459276"/>
                  </a:lnTo>
                  <a:lnTo>
                    <a:pt x="830033" y="412991"/>
                  </a:lnTo>
                  <a:lnTo>
                    <a:pt x="827651" y="366417"/>
                  </a:lnTo>
                  <a:lnTo>
                    <a:pt x="819895" y="320012"/>
                  </a:lnTo>
                  <a:lnTo>
                    <a:pt x="819312" y="318007"/>
                  </a:lnTo>
                  <a:close/>
                </a:path>
              </a:pathLst>
            </a:custGeom>
            <a:solidFill>
              <a:srgbClr val="D1DEC7"/>
            </a:solidFill>
          </p:spPr>
          <p:txBody>
            <a:bodyPr wrap="square" lIns="0" tIns="0" rIns="0" bIns="0" rtlCol="0"/>
            <a:lstStyle/>
            <a:p>
              <a:endParaRPr/>
            </a:p>
          </p:txBody>
        </p:sp>
        <p:sp>
          <p:nvSpPr>
            <p:cNvPr id="4" name="object 5">
              <a:extLst>
                <a:ext uri="{FF2B5EF4-FFF2-40B4-BE49-F238E27FC236}">
                  <a16:creationId xmlns:a16="http://schemas.microsoft.com/office/drawing/2014/main" id="{09FA7A3E-D019-8B51-F418-E18F1297C10A}"/>
                </a:ext>
              </a:extLst>
            </p:cNvPr>
            <p:cNvSpPr/>
            <p:nvPr/>
          </p:nvSpPr>
          <p:spPr>
            <a:xfrm>
              <a:off x="3929477" y="5958808"/>
              <a:ext cx="1642110" cy="899794"/>
            </a:xfrm>
            <a:custGeom>
              <a:avLst/>
              <a:gdLst/>
              <a:ahLst/>
              <a:cxnLst/>
              <a:rect l="l" t="t" r="r" b="b"/>
              <a:pathLst>
                <a:path w="1642110" h="899795">
                  <a:moveTo>
                    <a:pt x="814554" y="0"/>
                  </a:moveTo>
                  <a:lnTo>
                    <a:pt x="760319" y="1757"/>
                  </a:lnTo>
                  <a:lnTo>
                    <a:pt x="705957" y="7076"/>
                  </a:lnTo>
                  <a:lnTo>
                    <a:pt x="651637" y="16023"/>
                  </a:lnTo>
                  <a:lnTo>
                    <a:pt x="597526" y="28665"/>
                  </a:lnTo>
                  <a:lnTo>
                    <a:pt x="543790" y="45072"/>
                  </a:lnTo>
                  <a:lnTo>
                    <a:pt x="499116" y="61920"/>
                  </a:lnTo>
                  <a:lnTo>
                    <a:pt x="456033" y="81279"/>
                  </a:lnTo>
                  <a:lnTo>
                    <a:pt x="414588" y="103038"/>
                  </a:lnTo>
                  <a:lnTo>
                    <a:pt x="374828" y="127083"/>
                  </a:lnTo>
                  <a:lnTo>
                    <a:pt x="336798" y="153302"/>
                  </a:lnTo>
                  <a:lnTo>
                    <a:pt x="300545" y="181581"/>
                  </a:lnTo>
                  <a:lnTo>
                    <a:pt x="266115" y="211808"/>
                  </a:lnTo>
                  <a:lnTo>
                    <a:pt x="233555" y="243870"/>
                  </a:lnTo>
                  <a:lnTo>
                    <a:pt x="202911" y="277654"/>
                  </a:lnTo>
                  <a:lnTo>
                    <a:pt x="174230" y="313047"/>
                  </a:lnTo>
                  <a:lnTo>
                    <a:pt x="147557" y="349937"/>
                  </a:lnTo>
                  <a:lnTo>
                    <a:pt x="122940" y="388210"/>
                  </a:lnTo>
                  <a:lnTo>
                    <a:pt x="100424" y="427754"/>
                  </a:lnTo>
                  <a:lnTo>
                    <a:pt x="80056" y="468456"/>
                  </a:lnTo>
                  <a:lnTo>
                    <a:pt x="61882" y="510204"/>
                  </a:lnTo>
                  <a:lnTo>
                    <a:pt x="45949" y="552884"/>
                  </a:lnTo>
                  <a:lnTo>
                    <a:pt x="32303" y="596383"/>
                  </a:lnTo>
                  <a:lnTo>
                    <a:pt x="20990" y="640589"/>
                  </a:lnTo>
                  <a:lnTo>
                    <a:pt x="12057" y="685389"/>
                  </a:lnTo>
                  <a:lnTo>
                    <a:pt x="5550" y="730669"/>
                  </a:lnTo>
                  <a:lnTo>
                    <a:pt x="1515" y="776319"/>
                  </a:lnTo>
                  <a:lnTo>
                    <a:pt x="0" y="822223"/>
                  </a:lnTo>
                  <a:lnTo>
                    <a:pt x="1049" y="868270"/>
                  </a:lnTo>
                  <a:lnTo>
                    <a:pt x="3505" y="899191"/>
                  </a:lnTo>
                  <a:lnTo>
                    <a:pt x="323683" y="899191"/>
                  </a:lnTo>
                  <a:lnTo>
                    <a:pt x="322633" y="893599"/>
                  </a:lnTo>
                  <a:lnTo>
                    <a:pt x="318436" y="843921"/>
                  </a:lnTo>
                  <a:lnTo>
                    <a:pt x="319172" y="793789"/>
                  </a:lnTo>
                  <a:lnTo>
                    <a:pt x="324813" y="743635"/>
                  </a:lnTo>
                  <a:lnTo>
                    <a:pt x="335332" y="693887"/>
                  </a:lnTo>
                  <a:lnTo>
                    <a:pt x="350701" y="644976"/>
                  </a:lnTo>
                  <a:lnTo>
                    <a:pt x="370893" y="597331"/>
                  </a:lnTo>
                  <a:lnTo>
                    <a:pt x="394631" y="553399"/>
                  </a:lnTo>
                  <a:lnTo>
                    <a:pt x="421863" y="512656"/>
                  </a:lnTo>
                  <a:lnTo>
                    <a:pt x="452376" y="475294"/>
                  </a:lnTo>
                  <a:lnTo>
                    <a:pt x="485959" y="441507"/>
                  </a:lnTo>
                  <a:lnTo>
                    <a:pt x="522402" y="411486"/>
                  </a:lnTo>
                  <a:lnTo>
                    <a:pt x="561493" y="385424"/>
                  </a:lnTo>
                  <a:lnTo>
                    <a:pt x="603021" y="363514"/>
                  </a:lnTo>
                  <a:lnTo>
                    <a:pt x="646775" y="345948"/>
                  </a:lnTo>
                  <a:lnTo>
                    <a:pt x="687796" y="333765"/>
                  </a:lnTo>
                  <a:lnTo>
                    <a:pt x="729534" y="325029"/>
                  </a:lnTo>
                  <a:lnTo>
                    <a:pt x="771844" y="319767"/>
                  </a:lnTo>
                  <a:lnTo>
                    <a:pt x="814580" y="318008"/>
                  </a:lnTo>
                  <a:lnTo>
                    <a:pt x="1472053" y="318008"/>
                  </a:lnTo>
                  <a:lnTo>
                    <a:pt x="1447413" y="287591"/>
                  </a:lnTo>
                  <a:lnTo>
                    <a:pt x="1414951" y="252097"/>
                  </a:lnTo>
                  <a:lnTo>
                    <a:pt x="1380581" y="218727"/>
                  </a:lnTo>
                  <a:lnTo>
                    <a:pt x="1344423" y="187527"/>
                  </a:lnTo>
                  <a:lnTo>
                    <a:pt x="1306596" y="158546"/>
                  </a:lnTo>
                  <a:lnTo>
                    <a:pt x="1267220" y="131833"/>
                  </a:lnTo>
                  <a:lnTo>
                    <a:pt x="1226414" y="107435"/>
                  </a:lnTo>
                  <a:lnTo>
                    <a:pt x="1184298" y="85401"/>
                  </a:lnTo>
                  <a:lnTo>
                    <a:pt x="1140991" y="65778"/>
                  </a:lnTo>
                  <a:lnTo>
                    <a:pt x="1096613" y="48616"/>
                  </a:lnTo>
                  <a:lnTo>
                    <a:pt x="1051284" y="33962"/>
                  </a:lnTo>
                  <a:lnTo>
                    <a:pt x="1005123" y="21864"/>
                  </a:lnTo>
                  <a:lnTo>
                    <a:pt x="958250" y="12370"/>
                  </a:lnTo>
                  <a:lnTo>
                    <a:pt x="910785" y="5530"/>
                  </a:lnTo>
                  <a:lnTo>
                    <a:pt x="862846" y="1390"/>
                  </a:lnTo>
                  <a:lnTo>
                    <a:pt x="814554" y="0"/>
                  </a:lnTo>
                  <a:close/>
                </a:path>
                <a:path w="1642110" h="899795">
                  <a:moveTo>
                    <a:pt x="1472053" y="318008"/>
                  </a:moveTo>
                  <a:lnTo>
                    <a:pt x="814580" y="318008"/>
                  </a:lnTo>
                  <a:lnTo>
                    <a:pt x="864248" y="320342"/>
                  </a:lnTo>
                  <a:lnTo>
                    <a:pt x="912801" y="327215"/>
                  </a:lnTo>
                  <a:lnTo>
                    <a:pt x="959967" y="338440"/>
                  </a:lnTo>
                  <a:lnTo>
                    <a:pt x="1005475" y="353833"/>
                  </a:lnTo>
                  <a:lnTo>
                    <a:pt x="1049057" y="373208"/>
                  </a:lnTo>
                  <a:lnTo>
                    <a:pt x="1090440" y="396378"/>
                  </a:lnTo>
                  <a:lnTo>
                    <a:pt x="1129355" y="423158"/>
                  </a:lnTo>
                  <a:lnTo>
                    <a:pt x="1165532" y="453363"/>
                  </a:lnTo>
                  <a:lnTo>
                    <a:pt x="1198699" y="486806"/>
                  </a:lnTo>
                  <a:lnTo>
                    <a:pt x="1228588" y="523302"/>
                  </a:lnTo>
                  <a:lnTo>
                    <a:pt x="1254926" y="562665"/>
                  </a:lnTo>
                  <a:lnTo>
                    <a:pt x="1277444" y="604709"/>
                  </a:lnTo>
                  <a:lnTo>
                    <a:pt x="1295872" y="649249"/>
                  </a:lnTo>
                  <a:lnTo>
                    <a:pt x="1310018" y="696727"/>
                  </a:lnTo>
                  <a:lnTo>
                    <a:pt x="1319176" y="745521"/>
                  </a:lnTo>
                  <a:lnTo>
                    <a:pt x="1323372" y="795199"/>
                  </a:lnTo>
                  <a:lnTo>
                    <a:pt x="1322635" y="845332"/>
                  </a:lnTo>
                  <a:lnTo>
                    <a:pt x="1316992" y="895490"/>
                  </a:lnTo>
                  <a:lnTo>
                    <a:pt x="1316210" y="899191"/>
                  </a:lnTo>
                  <a:lnTo>
                    <a:pt x="1637078" y="899191"/>
                  </a:lnTo>
                  <a:lnTo>
                    <a:pt x="1640294" y="862804"/>
                  </a:lnTo>
                  <a:lnTo>
                    <a:pt x="1641809" y="816900"/>
                  </a:lnTo>
                  <a:lnTo>
                    <a:pt x="1640760" y="770853"/>
                  </a:lnTo>
                  <a:lnTo>
                    <a:pt x="1637099" y="724777"/>
                  </a:lnTo>
                  <a:lnTo>
                    <a:pt x="1630781" y="678783"/>
                  </a:lnTo>
                  <a:lnTo>
                    <a:pt x="1621758" y="632986"/>
                  </a:lnTo>
                  <a:lnTo>
                    <a:pt x="1609984" y="587497"/>
                  </a:lnTo>
                  <a:lnTo>
                    <a:pt x="1595414" y="542429"/>
                  </a:lnTo>
                  <a:lnTo>
                    <a:pt x="1576912" y="495211"/>
                  </a:lnTo>
                  <a:lnTo>
                    <a:pt x="1555785" y="449827"/>
                  </a:lnTo>
                  <a:lnTo>
                    <a:pt x="1532152" y="406325"/>
                  </a:lnTo>
                  <a:lnTo>
                    <a:pt x="1506133" y="364753"/>
                  </a:lnTo>
                  <a:lnTo>
                    <a:pt x="1477741" y="325029"/>
                  </a:lnTo>
                  <a:lnTo>
                    <a:pt x="1472053" y="318008"/>
                  </a:lnTo>
                  <a:close/>
                </a:path>
              </a:pathLst>
            </a:custGeom>
            <a:solidFill>
              <a:srgbClr val="E3E3EA"/>
            </a:solidFill>
          </p:spPr>
          <p:txBody>
            <a:bodyPr wrap="square" lIns="0" tIns="0" rIns="0" bIns="0" rtlCol="0"/>
            <a:lstStyle/>
            <a:p>
              <a:endParaRPr/>
            </a:p>
          </p:txBody>
        </p:sp>
        <p:sp>
          <p:nvSpPr>
            <p:cNvPr id="5" name="object 6">
              <a:extLst>
                <a:ext uri="{FF2B5EF4-FFF2-40B4-BE49-F238E27FC236}">
                  <a16:creationId xmlns:a16="http://schemas.microsoft.com/office/drawing/2014/main" id="{9A26B334-E37C-E8C1-A29A-D3546CC77E9C}"/>
                </a:ext>
              </a:extLst>
            </p:cNvPr>
            <p:cNvSpPr/>
            <p:nvPr/>
          </p:nvSpPr>
          <p:spPr>
            <a:xfrm>
              <a:off x="8181001" y="6412674"/>
              <a:ext cx="257810" cy="257810"/>
            </a:xfrm>
            <a:custGeom>
              <a:avLst/>
              <a:gdLst/>
              <a:ahLst/>
              <a:cxnLst/>
              <a:rect l="l" t="t" r="r" b="b"/>
              <a:pathLst>
                <a:path w="257809" h="257809">
                  <a:moveTo>
                    <a:pt x="127662" y="0"/>
                  </a:moveTo>
                  <a:lnTo>
                    <a:pt x="85155" y="7073"/>
                  </a:lnTo>
                  <a:lnTo>
                    <a:pt x="41549" y="33257"/>
                  </a:lnTo>
                  <a:lnTo>
                    <a:pt x="12331" y="73559"/>
                  </a:lnTo>
                  <a:lnTo>
                    <a:pt x="0" y="121904"/>
                  </a:lnTo>
                  <a:lnTo>
                    <a:pt x="7050" y="172212"/>
                  </a:lnTo>
                  <a:lnTo>
                    <a:pt x="26673" y="207836"/>
                  </a:lnTo>
                  <a:lnTo>
                    <a:pt x="55461" y="234637"/>
                  </a:lnTo>
                  <a:lnTo>
                    <a:pt x="90694" y="251520"/>
                  </a:lnTo>
                  <a:lnTo>
                    <a:pt x="129656" y="257390"/>
                  </a:lnTo>
                  <a:lnTo>
                    <a:pt x="140312" y="256956"/>
                  </a:lnTo>
                  <a:lnTo>
                    <a:pt x="215787" y="224128"/>
                  </a:lnTo>
                  <a:lnTo>
                    <a:pt x="245000" y="183829"/>
                  </a:lnTo>
                  <a:lnTo>
                    <a:pt x="257331" y="135486"/>
                  </a:lnTo>
                  <a:lnTo>
                    <a:pt x="250280" y="85178"/>
                  </a:lnTo>
                  <a:lnTo>
                    <a:pt x="230657" y="49554"/>
                  </a:lnTo>
                  <a:lnTo>
                    <a:pt x="201868" y="22753"/>
                  </a:lnTo>
                  <a:lnTo>
                    <a:pt x="166630" y="5870"/>
                  </a:lnTo>
                  <a:lnTo>
                    <a:pt x="127662" y="0"/>
                  </a:lnTo>
                  <a:close/>
                </a:path>
              </a:pathLst>
            </a:custGeom>
            <a:solidFill>
              <a:srgbClr val="D1DEC7"/>
            </a:solidFill>
          </p:spPr>
          <p:txBody>
            <a:bodyPr wrap="square" lIns="0" tIns="0" rIns="0" bIns="0" rtlCol="0"/>
            <a:lstStyle/>
            <a:p>
              <a:endParaRPr/>
            </a:p>
          </p:txBody>
        </p:sp>
        <p:sp>
          <p:nvSpPr>
            <p:cNvPr id="6" name="object 7">
              <a:extLst>
                <a:ext uri="{FF2B5EF4-FFF2-40B4-BE49-F238E27FC236}">
                  <a16:creationId xmlns:a16="http://schemas.microsoft.com/office/drawing/2014/main" id="{45672A1E-DCCC-4B1E-5122-A3CF2B1043F7}"/>
                </a:ext>
              </a:extLst>
            </p:cNvPr>
            <p:cNvSpPr/>
            <p:nvPr/>
          </p:nvSpPr>
          <p:spPr>
            <a:xfrm>
              <a:off x="0" y="5410220"/>
              <a:ext cx="1104900" cy="1447800"/>
            </a:xfrm>
            <a:custGeom>
              <a:avLst/>
              <a:gdLst/>
              <a:ahLst/>
              <a:cxnLst/>
              <a:rect l="l" t="t" r="r" b="b"/>
              <a:pathLst>
                <a:path w="1104900" h="1447800">
                  <a:moveTo>
                    <a:pt x="794204" y="321338"/>
                  </a:moveTo>
                  <a:lnTo>
                    <a:pt x="57988" y="321338"/>
                  </a:lnTo>
                  <a:lnTo>
                    <a:pt x="102383" y="323902"/>
                  </a:lnTo>
                  <a:lnTo>
                    <a:pt x="146115" y="329353"/>
                  </a:lnTo>
                  <a:lnTo>
                    <a:pt x="189311" y="337685"/>
                  </a:lnTo>
                  <a:lnTo>
                    <a:pt x="232094" y="348887"/>
                  </a:lnTo>
                  <a:lnTo>
                    <a:pt x="274590" y="362951"/>
                  </a:lnTo>
                  <a:lnTo>
                    <a:pt x="276711" y="363725"/>
                  </a:lnTo>
                  <a:lnTo>
                    <a:pt x="278844" y="364462"/>
                  </a:lnTo>
                  <a:lnTo>
                    <a:pt x="324590" y="382271"/>
                  </a:lnTo>
                  <a:lnTo>
                    <a:pt x="369155" y="403244"/>
                  </a:lnTo>
                  <a:lnTo>
                    <a:pt x="412357" y="427217"/>
                  </a:lnTo>
                  <a:lnTo>
                    <a:pt x="454015" y="454026"/>
                  </a:lnTo>
                  <a:lnTo>
                    <a:pt x="493946" y="483508"/>
                  </a:lnTo>
                  <a:lnTo>
                    <a:pt x="531968" y="515502"/>
                  </a:lnTo>
                  <a:lnTo>
                    <a:pt x="567901" y="549842"/>
                  </a:lnTo>
                  <a:lnTo>
                    <a:pt x="601561" y="586366"/>
                  </a:lnTo>
                  <a:lnTo>
                    <a:pt x="632767" y="624911"/>
                  </a:lnTo>
                  <a:lnTo>
                    <a:pt x="661338" y="665313"/>
                  </a:lnTo>
                  <a:lnTo>
                    <a:pt x="687091" y="707410"/>
                  </a:lnTo>
                  <a:lnTo>
                    <a:pt x="709844" y="751037"/>
                  </a:lnTo>
                  <a:lnTo>
                    <a:pt x="729151" y="794510"/>
                  </a:lnTo>
                  <a:lnTo>
                    <a:pt x="745443" y="839318"/>
                  </a:lnTo>
                  <a:lnTo>
                    <a:pt x="758758" y="885257"/>
                  </a:lnTo>
                  <a:lnTo>
                    <a:pt x="769139" y="932122"/>
                  </a:lnTo>
                  <a:lnTo>
                    <a:pt x="776623" y="979708"/>
                  </a:lnTo>
                  <a:lnTo>
                    <a:pt x="781253" y="1027811"/>
                  </a:lnTo>
                  <a:lnTo>
                    <a:pt x="783067" y="1076227"/>
                  </a:lnTo>
                  <a:lnTo>
                    <a:pt x="782106" y="1124751"/>
                  </a:lnTo>
                  <a:lnTo>
                    <a:pt x="778409" y="1173178"/>
                  </a:lnTo>
                  <a:lnTo>
                    <a:pt x="772017" y="1221305"/>
                  </a:lnTo>
                  <a:lnTo>
                    <a:pt x="762970" y="1268926"/>
                  </a:lnTo>
                  <a:lnTo>
                    <a:pt x="751308" y="1315837"/>
                  </a:lnTo>
                  <a:lnTo>
                    <a:pt x="737070" y="1361833"/>
                  </a:lnTo>
                  <a:lnTo>
                    <a:pt x="720298" y="1406711"/>
                  </a:lnTo>
                  <a:lnTo>
                    <a:pt x="702130" y="1447778"/>
                  </a:lnTo>
                  <a:lnTo>
                    <a:pt x="1047485" y="1447778"/>
                  </a:lnTo>
                  <a:lnTo>
                    <a:pt x="1062399" y="1398134"/>
                  </a:lnTo>
                  <a:lnTo>
                    <a:pt x="1074090" y="1351950"/>
                  </a:lnTo>
                  <a:lnTo>
                    <a:pt x="1083917" y="1305305"/>
                  </a:lnTo>
                  <a:lnTo>
                    <a:pt x="1091868" y="1258291"/>
                  </a:lnTo>
                  <a:lnTo>
                    <a:pt x="1097934" y="1210998"/>
                  </a:lnTo>
                  <a:lnTo>
                    <a:pt x="1102101" y="1163518"/>
                  </a:lnTo>
                  <a:lnTo>
                    <a:pt x="1104359" y="1115942"/>
                  </a:lnTo>
                  <a:lnTo>
                    <a:pt x="1104695" y="1068362"/>
                  </a:lnTo>
                  <a:lnTo>
                    <a:pt x="1103100" y="1020869"/>
                  </a:lnTo>
                  <a:lnTo>
                    <a:pt x="1099560" y="973554"/>
                  </a:lnTo>
                  <a:lnTo>
                    <a:pt x="1094064" y="926509"/>
                  </a:lnTo>
                  <a:lnTo>
                    <a:pt x="1086602" y="879824"/>
                  </a:lnTo>
                  <a:lnTo>
                    <a:pt x="1077161" y="833591"/>
                  </a:lnTo>
                  <a:lnTo>
                    <a:pt x="1065729" y="787902"/>
                  </a:lnTo>
                  <a:lnTo>
                    <a:pt x="1052297" y="742847"/>
                  </a:lnTo>
                  <a:lnTo>
                    <a:pt x="1036851" y="698519"/>
                  </a:lnTo>
                  <a:lnTo>
                    <a:pt x="1019381" y="655007"/>
                  </a:lnTo>
                  <a:lnTo>
                    <a:pt x="999874" y="612404"/>
                  </a:lnTo>
                  <a:lnTo>
                    <a:pt x="977350" y="568048"/>
                  </a:lnTo>
                  <a:lnTo>
                    <a:pt x="952750" y="524826"/>
                  </a:lnTo>
                  <a:lnTo>
                    <a:pt x="926149" y="482809"/>
                  </a:lnTo>
                  <a:lnTo>
                    <a:pt x="897619" y="442069"/>
                  </a:lnTo>
                  <a:lnTo>
                    <a:pt x="867235" y="402677"/>
                  </a:lnTo>
                  <a:lnTo>
                    <a:pt x="835072" y="364704"/>
                  </a:lnTo>
                  <a:lnTo>
                    <a:pt x="801201" y="328221"/>
                  </a:lnTo>
                  <a:lnTo>
                    <a:pt x="794204" y="321338"/>
                  </a:lnTo>
                  <a:close/>
                </a:path>
                <a:path w="1104900" h="1447800">
                  <a:moveTo>
                    <a:pt x="34598" y="0"/>
                  </a:moveTo>
                  <a:lnTo>
                    <a:pt x="0" y="1055"/>
                  </a:lnTo>
                  <a:lnTo>
                    <a:pt x="0" y="322571"/>
                  </a:lnTo>
                  <a:lnTo>
                    <a:pt x="12807" y="321671"/>
                  </a:lnTo>
                  <a:lnTo>
                    <a:pt x="794204" y="321338"/>
                  </a:lnTo>
                  <a:lnTo>
                    <a:pt x="765699" y="293299"/>
                  </a:lnTo>
                  <a:lnTo>
                    <a:pt x="728638" y="260010"/>
                  </a:lnTo>
                  <a:lnTo>
                    <a:pt x="690092" y="228425"/>
                  </a:lnTo>
                  <a:lnTo>
                    <a:pt x="650136" y="198614"/>
                  </a:lnTo>
                  <a:lnTo>
                    <a:pt x="608843" y="170650"/>
                  </a:lnTo>
                  <a:lnTo>
                    <a:pt x="566288" y="144602"/>
                  </a:lnTo>
                  <a:lnTo>
                    <a:pt x="522543" y="120543"/>
                  </a:lnTo>
                  <a:lnTo>
                    <a:pt x="477684" y="98544"/>
                  </a:lnTo>
                  <a:lnTo>
                    <a:pt x="431783" y="78675"/>
                  </a:lnTo>
                  <a:lnTo>
                    <a:pt x="384915" y="61008"/>
                  </a:lnTo>
                  <a:lnTo>
                    <a:pt x="334435" y="44013"/>
                  </a:lnTo>
                  <a:lnTo>
                    <a:pt x="284112" y="29923"/>
                  </a:lnTo>
                  <a:lnTo>
                    <a:pt x="233939" y="18651"/>
                  </a:lnTo>
                  <a:lnTo>
                    <a:pt x="183908" y="10110"/>
                  </a:lnTo>
                  <a:lnTo>
                    <a:pt x="134012" y="4212"/>
                  </a:lnTo>
                  <a:lnTo>
                    <a:pt x="84245" y="871"/>
                  </a:lnTo>
                  <a:lnTo>
                    <a:pt x="34598" y="0"/>
                  </a:lnTo>
                  <a:close/>
                </a:path>
              </a:pathLst>
            </a:custGeom>
            <a:solidFill>
              <a:srgbClr val="E3E3EA"/>
            </a:solidFill>
          </p:spPr>
          <p:txBody>
            <a:bodyPr wrap="square" lIns="0" tIns="0" rIns="0" bIns="0" rtlCol="0"/>
            <a:lstStyle/>
            <a:p>
              <a:endParaRPr/>
            </a:p>
          </p:txBody>
        </p:sp>
        <p:sp>
          <p:nvSpPr>
            <p:cNvPr id="7" name="object 8">
              <a:extLst>
                <a:ext uri="{FF2B5EF4-FFF2-40B4-BE49-F238E27FC236}">
                  <a16:creationId xmlns:a16="http://schemas.microsoft.com/office/drawing/2014/main" id="{364DCE0F-409A-37D3-E3DD-F57C2F7F2C61}"/>
                </a:ext>
              </a:extLst>
            </p:cNvPr>
            <p:cNvSpPr/>
            <p:nvPr/>
          </p:nvSpPr>
          <p:spPr>
            <a:xfrm>
              <a:off x="2232787" y="6107525"/>
              <a:ext cx="356235" cy="356870"/>
            </a:xfrm>
            <a:custGeom>
              <a:avLst/>
              <a:gdLst/>
              <a:ahLst/>
              <a:cxnLst/>
              <a:rect l="l" t="t" r="r" b="b"/>
              <a:pathLst>
                <a:path w="356235" h="356870">
                  <a:moveTo>
                    <a:pt x="159030" y="0"/>
                  </a:moveTo>
                  <a:lnTo>
                    <a:pt x="112860" y="11462"/>
                  </a:lnTo>
                  <a:lnTo>
                    <a:pt x="73430" y="33492"/>
                  </a:lnTo>
                  <a:lnTo>
                    <a:pt x="32452" y="75241"/>
                  </a:lnTo>
                  <a:lnTo>
                    <a:pt x="11696" y="113430"/>
                  </a:lnTo>
                  <a:lnTo>
                    <a:pt x="562" y="155439"/>
                  </a:lnTo>
                  <a:lnTo>
                    <a:pt x="0" y="199416"/>
                  </a:lnTo>
                  <a:lnTo>
                    <a:pt x="10955" y="243504"/>
                  </a:lnTo>
                  <a:lnTo>
                    <a:pt x="34089" y="284893"/>
                  </a:lnTo>
                  <a:lnTo>
                    <a:pt x="66654" y="318136"/>
                  </a:lnTo>
                  <a:lnTo>
                    <a:pt x="106238" y="342019"/>
                  </a:lnTo>
                  <a:lnTo>
                    <a:pt x="150429" y="355334"/>
                  </a:lnTo>
                  <a:lnTo>
                    <a:pt x="196815" y="356867"/>
                  </a:lnTo>
                  <a:lnTo>
                    <a:pt x="242984" y="345409"/>
                  </a:lnTo>
                  <a:lnTo>
                    <a:pt x="282425" y="323367"/>
                  </a:lnTo>
                  <a:lnTo>
                    <a:pt x="323405" y="281613"/>
                  </a:lnTo>
                  <a:lnTo>
                    <a:pt x="344161" y="243428"/>
                  </a:lnTo>
                  <a:lnTo>
                    <a:pt x="355294" y="201423"/>
                  </a:lnTo>
                  <a:lnTo>
                    <a:pt x="355857" y="157452"/>
                  </a:lnTo>
                  <a:lnTo>
                    <a:pt x="344902" y="113367"/>
                  </a:lnTo>
                  <a:lnTo>
                    <a:pt x="321766" y="71977"/>
                  </a:lnTo>
                  <a:lnTo>
                    <a:pt x="289199" y="38732"/>
                  </a:lnTo>
                  <a:lnTo>
                    <a:pt x="249612" y="14847"/>
                  </a:lnTo>
                  <a:lnTo>
                    <a:pt x="205418" y="1532"/>
                  </a:lnTo>
                  <a:lnTo>
                    <a:pt x="159030" y="0"/>
                  </a:lnTo>
                  <a:close/>
                </a:path>
              </a:pathLst>
            </a:custGeom>
            <a:solidFill>
              <a:srgbClr val="D1DEC7"/>
            </a:solidFill>
          </p:spPr>
          <p:txBody>
            <a:bodyPr wrap="square" lIns="0" tIns="0" rIns="0" bIns="0" rtlCol="0"/>
            <a:lstStyle/>
            <a:p>
              <a:endParaRPr/>
            </a:p>
          </p:txBody>
        </p:sp>
      </p:grpSp>
      <p:sp>
        <p:nvSpPr>
          <p:cNvPr id="8" name="Holder 2">
            <a:extLst>
              <a:ext uri="{FF2B5EF4-FFF2-40B4-BE49-F238E27FC236}">
                <a16:creationId xmlns:a16="http://schemas.microsoft.com/office/drawing/2014/main" id="{9E8C8F20-FB46-B0A0-2909-F2BAC53FD476}"/>
              </a:ext>
            </a:extLst>
          </p:cNvPr>
          <p:cNvSpPr>
            <a:spLocks noGrp="1"/>
          </p:cNvSpPr>
          <p:nvPr>
            <p:ph type="title"/>
          </p:nvPr>
        </p:nvSpPr>
        <p:spPr>
          <a:xfrm>
            <a:off x="347300" y="599556"/>
            <a:ext cx="11496852" cy="375919"/>
          </a:xfrm>
        </p:spPr>
        <p:txBody>
          <a:bodyPr lIns="0" tIns="0" rIns="0" bIns="0"/>
          <a:lstStyle>
            <a:lvl1pPr>
              <a:lnSpc>
                <a:spcPct val="100000"/>
              </a:lnSpc>
              <a:defRPr sz="2300" b="1" i="0">
                <a:solidFill>
                  <a:srgbClr val="231F20"/>
                </a:solidFill>
                <a:latin typeface="Aptos" panose="020B0004020202020204" pitchFamily="34" charset="0"/>
                <a:cs typeface="Tahoma"/>
              </a:defRPr>
            </a:lvl1pPr>
          </a:lstStyle>
          <a:p>
            <a:endParaRPr/>
          </a:p>
        </p:txBody>
      </p:sp>
      <p:sp>
        <p:nvSpPr>
          <p:cNvPr id="9" name="Holder 3">
            <a:extLst>
              <a:ext uri="{FF2B5EF4-FFF2-40B4-BE49-F238E27FC236}">
                <a16:creationId xmlns:a16="http://schemas.microsoft.com/office/drawing/2014/main" id="{4241427B-C3A6-095D-D272-524BEEF511F2}"/>
              </a:ext>
            </a:extLst>
          </p:cNvPr>
          <p:cNvSpPr>
            <a:spLocks noGrp="1"/>
          </p:cNvSpPr>
          <p:nvPr>
            <p:ph type="body" idx="1"/>
          </p:nvPr>
        </p:nvSpPr>
        <p:spPr>
          <a:xfrm>
            <a:off x="347299" y="1426137"/>
            <a:ext cx="11496853" cy="5026357"/>
          </a:xfrm>
        </p:spPr>
        <p:txBody>
          <a:bodyPr lIns="0" tIns="0" rIns="0" bIns="0"/>
          <a:lstStyle>
            <a:lvl1pPr marL="0" indent="0">
              <a:buNone/>
              <a:defRPr sz="1200" b="0" i="0">
                <a:solidFill>
                  <a:srgbClr val="231F20"/>
                </a:solidFill>
                <a:latin typeface="Aptos" panose="020B0004020202020204" pitchFamily="34" charset="0"/>
                <a:cs typeface="Aptos" panose="020B0004020202020204" pitchFamily="34" charset="0"/>
              </a:defRPr>
            </a:lvl1pPr>
          </a:lstStyle>
          <a:p>
            <a:endParaRPr/>
          </a:p>
        </p:txBody>
      </p:sp>
    </p:spTree>
    <p:extLst>
      <p:ext uri="{BB962C8B-B14F-4D97-AF65-F5344CB8AC3E}">
        <p14:creationId xmlns:p14="http://schemas.microsoft.com/office/powerpoint/2010/main" val="16867332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588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theme" Target="../theme/theme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8" Type="http://schemas.openxmlformats.org/officeDocument/2006/relationships/slideLayout" Target="../slideLayouts/slideLayout59.xml"/><Relationship Id="rId3"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7491" y="6473007"/>
            <a:ext cx="987552" cy="244503"/>
          </a:xfrm>
          <a:prstGeom prst="rect">
            <a:avLst/>
          </a:prstGeom>
        </p:spPr>
        <p:txBody>
          <a:bodyPr vert="horz" lIns="91440" tIns="45720" rIns="0" bIns="45720" rtlCol="0" anchor="ctr"/>
          <a:lstStyle>
            <a:lvl1pPr algn="r">
              <a:defRPr sz="1200">
                <a:solidFill>
                  <a:schemeClr val="tx1"/>
                </a:solidFill>
                <a:latin typeface="Aptos" panose="020B00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2" name="Title Placeholder 1"/>
          <p:cNvSpPr>
            <a:spLocks noGrp="1"/>
          </p:cNvSpPr>
          <p:nvPr>
            <p:ph type="title"/>
          </p:nvPr>
        </p:nvSpPr>
        <p:spPr>
          <a:xfrm>
            <a:off x="225400" y="457199"/>
            <a:ext cx="11738153" cy="558349"/>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225400" y="1025091"/>
            <a:ext cx="11738153" cy="54479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89" r:id="rId3"/>
    <p:sldLayoutId id="2147483690" r:id="rId4"/>
    <p:sldLayoutId id="2147483680" r:id="rId5"/>
    <p:sldLayoutId id="2147483653" r:id="rId6"/>
    <p:sldLayoutId id="2147483668" r:id="rId7"/>
    <p:sldLayoutId id="2147483685" r:id="rId8"/>
    <p:sldLayoutId id="2147483686" r:id="rId9"/>
    <p:sldLayoutId id="2147483687" r:id="rId10"/>
    <p:sldLayoutId id="2147483688" r:id="rId11"/>
    <p:sldLayoutId id="2147483691" r:id="rId12"/>
  </p:sldLayoutIdLst>
  <p:hf hdr="0" ftr="0" dt="0"/>
  <p:txStyles>
    <p:titleStyle>
      <a:lvl1pPr algn="l" defTabSz="914400" rtl="0" eaLnBrk="1" latinLnBrk="0" hangingPunct="1">
        <a:lnSpc>
          <a:spcPts val="4875"/>
        </a:lnSpc>
        <a:spcBef>
          <a:spcPct val="0"/>
        </a:spcBef>
        <a:buNone/>
        <a:defRPr sz="3000" b="1" kern="1200" cap="none" baseline="0">
          <a:solidFill>
            <a:schemeClr val="tx1"/>
          </a:solidFill>
          <a:latin typeface="Aptos" panose="020B0004020202020204" pitchFamily="34" charset="0"/>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1200" kern="1200">
          <a:solidFill>
            <a:srgbClr val="444444"/>
          </a:solidFill>
          <a:latin typeface="Aptos" panose="020B0004020202020204" pitchFamily="34" charset="0"/>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200" kern="1200">
          <a:solidFill>
            <a:srgbClr val="444444"/>
          </a:solidFill>
          <a:latin typeface="Aptos" panose="020B0004020202020204" pitchFamily="34" charset="0"/>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200" kern="1200">
          <a:solidFill>
            <a:srgbClr val="444444"/>
          </a:solidFill>
          <a:latin typeface="Aptos" panose="020B0004020202020204" pitchFamily="34" charset="0"/>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rgbClr val="444444"/>
          </a:solidFill>
          <a:latin typeface="Aptos" panose="020B0004020202020204" pitchFamily="34" charset="0"/>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rgbClr val="4444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3A26F-73F0-404C-A4B5-E4ECB6CCAA5A}"/>
              </a:ext>
            </a:extLst>
          </p:cNvPr>
          <p:cNvSpPr>
            <a:spLocks noGrp="1"/>
          </p:cNvSpPr>
          <p:nvPr>
            <p:ph type="title"/>
          </p:nvPr>
        </p:nvSpPr>
        <p:spPr>
          <a:xfrm>
            <a:off x="460507" y="912961"/>
            <a:ext cx="10515600" cy="697413"/>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33A393-C20B-D346-A7B7-3280AD5C7A7C}"/>
              </a:ext>
            </a:extLst>
          </p:cNvPr>
          <p:cNvSpPr>
            <a:spLocks noGrp="1"/>
          </p:cNvSpPr>
          <p:nvPr>
            <p:ph type="body" idx="1"/>
          </p:nvPr>
        </p:nvSpPr>
        <p:spPr>
          <a:xfrm>
            <a:off x="466813" y="1876073"/>
            <a:ext cx="10515600" cy="4351338"/>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771339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Lst>
  <p:txStyles>
    <p:titleStyle>
      <a:lvl1pPr algn="l" defTabSz="914400" rtl="0" eaLnBrk="1" latinLnBrk="0" hangingPunct="1">
        <a:lnSpc>
          <a:spcPct val="100000"/>
        </a:lnSpc>
        <a:spcBef>
          <a:spcPct val="0"/>
        </a:spcBef>
        <a:buNone/>
        <a:defRPr sz="3000" b="0" i="0" kern="1200">
          <a:solidFill>
            <a:schemeClr val="tx1"/>
          </a:solidFill>
          <a:latin typeface="DM Sans"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500" b="0" i="0" kern="1200">
          <a:solidFill>
            <a:schemeClr val="tx1"/>
          </a:solidFill>
          <a:latin typeface="+mn-lt"/>
          <a:ea typeface="+mn-ea"/>
          <a:cs typeface="+mn-cs"/>
        </a:defRPr>
      </a:lvl1pPr>
      <a:lvl2pPr marL="269875" indent="-269875" algn="l" defTabSz="914400" rtl="0" eaLnBrk="1" latinLnBrk="0" hangingPunct="1">
        <a:lnSpc>
          <a:spcPct val="100000"/>
        </a:lnSpc>
        <a:spcBef>
          <a:spcPts val="500"/>
        </a:spcBef>
        <a:buFont typeface="Arial" panose="020B0604020202020204" pitchFamily="34" charset="0"/>
        <a:buChar char="•"/>
        <a:tabLst/>
        <a:defRPr sz="2500" b="0" i="0" kern="1200">
          <a:solidFill>
            <a:schemeClr val="tx1"/>
          </a:solidFill>
          <a:latin typeface="+mn-lt"/>
          <a:ea typeface="+mn-ea"/>
          <a:cs typeface="+mn-cs"/>
        </a:defRPr>
      </a:lvl2pPr>
      <a:lvl3pPr marL="533400" indent="-263525" algn="l" defTabSz="914400" rtl="0" eaLnBrk="1" latinLnBrk="0" hangingPunct="1">
        <a:lnSpc>
          <a:spcPct val="100000"/>
        </a:lnSpc>
        <a:spcBef>
          <a:spcPts val="500"/>
        </a:spcBef>
        <a:buFont typeface="Arial" panose="020B0604020202020204" pitchFamily="34" charset="0"/>
        <a:buChar char="•"/>
        <a:tabLst/>
        <a:defRPr sz="2500" b="0" i="0" kern="1200">
          <a:solidFill>
            <a:schemeClr val="tx1"/>
          </a:solidFill>
          <a:latin typeface="+mn-lt"/>
          <a:ea typeface="+mn-ea"/>
          <a:cs typeface="+mn-cs"/>
        </a:defRPr>
      </a:lvl3pPr>
      <a:lvl4pPr marL="803275" indent="-269875" algn="l" defTabSz="914400" rtl="0" eaLnBrk="1" latinLnBrk="0" hangingPunct="1">
        <a:lnSpc>
          <a:spcPct val="100000"/>
        </a:lnSpc>
        <a:spcBef>
          <a:spcPts val="500"/>
        </a:spcBef>
        <a:buFont typeface="Arial" panose="020B0604020202020204" pitchFamily="34" charset="0"/>
        <a:buChar char="•"/>
        <a:tabLst/>
        <a:defRPr sz="2500" b="0" i="0" kern="1200">
          <a:solidFill>
            <a:schemeClr val="tx1"/>
          </a:solidFill>
          <a:latin typeface="+mn-lt"/>
          <a:ea typeface="+mn-ea"/>
          <a:cs typeface="+mn-cs"/>
        </a:defRPr>
      </a:lvl4pPr>
      <a:lvl5pPr marL="1068388" indent="-265113" algn="l" defTabSz="914400" rtl="0" eaLnBrk="1" latinLnBrk="0" hangingPunct="1">
        <a:lnSpc>
          <a:spcPct val="100000"/>
        </a:lnSpc>
        <a:spcBef>
          <a:spcPts val="500"/>
        </a:spcBef>
        <a:buFont typeface="Arial" panose="020B0604020202020204" pitchFamily="34" charset="0"/>
        <a:buChar char="•"/>
        <a:tabLst/>
        <a:defRPr sz="25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18">
          <p15:clr>
            <a:srgbClr val="F26B43"/>
          </p15:clr>
        </p15:guide>
        <p15:guide id="4" orient="horz" pos="4156">
          <p15:clr>
            <a:srgbClr val="F26B43"/>
          </p15:clr>
        </p15:guide>
        <p15:guide id="5" orient="horz" pos="323">
          <p15:clr>
            <a:srgbClr val="F26B43"/>
          </p15:clr>
        </p15:guide>
        <p15:guide id="6" pos="302">
          <p15:clr>
            <a:srgbClr val="F26B43"/>
          </p15:clr>
        </p15:guide>
        <p15:guide id="7" pos="7378">
          <p15:clr>
            <a:srgbClr val="F26B43"/>
          </p15:clr>
        </p15:guide>
        <p15:guide id="8" orient="horz" pos="1220">
          <p15:clr>
            <a:srgbClr val="F26B43"/>
          </p15:clr>
        </p15:guide>
        <p15:guide id="9" pos="522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3A26F-73F0-404C-A4B5-E4ECB6CCAA5A}"/>
              </a:ext>
            </a:extLst>
          </p:cNvPr>
          <p:cNvSpPr>
            <a:spLocks noGrp="1"/>
          </p:cNvSpPr>
          <p:nvPr>
            <p:ph type="title"/>
          </p:nvPr>
        </p:nvSpPr>
        <p:spPr>
          <a:xfrm>
            <a:off x="460507" y="912961"/>
            <a:ext cx="10515600" cy="697413"/>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33A393-C20B-D346-A7B7-3280AD5C7A7C}"/>
              </a:ext>
            </a:extLst>
          </p:cNvPr>
          <p:cNvSpPr>
            <a:spLocks noGrp="1"/>
          </p:cNvSpPr>
          <p:nvPr>
            <p:ph type="body" idx="1"/>
          </p:nvPr>
        </p:nvSpPr>
        <p:spPr>
          <a:xfrm>
            <a:off x="466813" y="1876073"/>
            <a:ext cx="10515600" cy="4351338"/>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6792801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Lst>
  <p:txStyles>
    <p:titleStyle>
      <a:lvl1pPr algn="l" defTabSz="914400" rtl="0" eaLnBrk="1" latinLnBrk="0" hangingPunct="1">
        <a:lnSpc>
          <a:spcPct val="100000"/>
        </a:lnSpc>
        <a:spcBef>
          <a:spcPct val="0"/>
        </a:spcBef>
        <a:buNone/>
        <a:defRPr sz="3000" b="0" i="0" kern="1200">
          <a:solidFill>
            <a:schemeClr val="tx1"/>
          </a:solidFill>
          <a:latin typeface="DM Sans"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500" b="0" i="0" kern="1200">
          <a:solidFill>
            <a:schemeClr val="tx1"/>
          </a:solidFill>
          <a:latin typeface="+mn-lt"/>
          <a:ea typeface="+mn-ea"/>
          <a:cs typeface="+mn-cs"/>
        </a:defRPr>
      </a:lvl1pPr>
      <a:lvl2pPr marL="269875" indent="-269875" algn="l" defTabSz="914400" rtl="0" eaLnBrk="1" latinLnBrk="0" hangingPunct="1">
        <a:lnSpc>
          <a:spcPct val="100000"/>
        </a:lnSpc>
        <a:spcBef>
          <a:spcPts val="500"/>
        </a:spcBef>
        <a:buFont typeface="Arial" panose="020B0604020202020204" pitchFamily="34" charset="0"/>
        <a:buChar char="•"/>
        <a:tabLst/>
        <a:defRPr sz="2500" b="0" i="0" kern="1200">
          <a:solidFill>
            <a:schemeClr val="tx1"/>
          </a:solidFill>
          <a:latin typeface="+mn-lt"/>
          <a:ea typeface="+mn-ea"/>
          <a:cs typeface="+mn-cs"/>
        </a:defRPr>
      </a:lvl2pPr>
      <a:lvl3pPr marL="533400" indent="-263525" algn="l" defTabSz="914400" rtl="0" eaLnBrk="1" latinLnBrk="0" hangingPunct="1">
        <a:lnSpc>
          <a:spcPct val="100000"/>
        </a:lnSpc>
        <a:spcBef>
          <a:spcPts val="500"/>
        </a:spcBef>
        <a:buFont typeface="Arial" panose="020B0604020202020204" pitchFamily="34" charset="0"/>
        <a:buChar char="•"/>
        <a:tabLst/>
        <a:defRPr sz="2500" b="0" i="0" kern="1200">
          <a:solidFill>
            <a:schemeClr val="tx1"/>
          </a:solidFill>
          <a:latin typeface="+mn-lt"/>
          <a:ea typeface="+mn-ea"/>
          <a:cs typeface="+mn-cs"/>
        </a:defRPr>
      </a:lvl3pPr>
      <a:lvl4pPr marL="803275" indent="-269875" algn="l" defTabSz="914400" rtl="0" eaLnBrk="1" latinLnBrk="0" hangingPunct="1">
        <a:lnSpc>
          <a:spcPct val="100000"/>
        </a:lnSpc>
        <a:spcBef>
          <a:spcPts val="500"/>
        </a:spcBef>
        <a:buFont typeface="Arial" panose="020B0604020202020204" pitchFamily="34" charset="0"/>
        <a:buChar char="•"/>
        <a:tabLst/>
        <a:defRPr sz="2500" b="0" i="0" kern="1200">
          <a:solidFill>
            <a:schemeClr val="tx1"/>
          </a:solidFill>
          <a:latin typeface="+mn-lt"/>
          <a:ea typeface="+mn-ea"/>
          <a:cs typeface="+mn-cs"/>
        </a:defRPr>
      </a:lvl4pPr>
      <a:lvl5pPr marL="1068388" indent="-265113" algn="l" defTabSz="914400" rtl="0" eaLnBrk="1" latinLnBrk="0" hangingPunct="1">
        <a:lnSpc>
          <a:spcPct val="100000"/>
        </a:lnSpc>
        <a:spcBef>
          <a:spcPts val="500"/>
        </a:spcBef>
        <a:buFont typeface="Arial" panose="020B0604020202020204" pitchFamily="34" charset="0"/>
        <a:buChar char="•"/>
        <a:tabLst/>
        <a:defRPr sz="25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18">
          <p15:clr>
            <a:srgbClr val="F26B43"/>
          </p15:clr>
        </p15:guide>
        <p15:guide id="4" orient="horz" pos="4156">
          <p15:clr>
            <a:srgbClr val="F26B43"/>
          </p15:clr>
        </p15:guide>
        <p15:guide id="5" orient="horz" pos="323">
          <p15:clr>
            <a:srgbClr val="F26B43"/>
          </p15:clr>
        </p15:guide>
        <p15:guide id="6" pos="302">
          <p15:clr>
            <a:srgbClr val="F26B43"/>
          </p15:clr>
        </p15:guide>
        <p15:guide id="7" pos="7378">
          <p15:clr>
            <a:srgbClr val="F26B43"/>
          </p15:clr>
        </p15:guide>
        <p15:guide id="8" orient="horz" pos="1220">
          <p15:clr>
            <a:srgbClr val="F26B43"/>
          </p15:clr>
        </p15:guide>
        <p15:guide id="9" pos="522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sv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65.xml"/><Relationship Id="rId5" Type="http://schemas.openxmlformats.org/officeDocument/2006/relationships/image" Target="../media/image34.png"/><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7.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FC9FC1-3DAF-1A43-403C-CC35D0242B46}"/>
              </a:ext>
            </a:extLst>
          </p:cNvPr>
          <p:cNvSpPr>
            <a:spLocks noGrp="1"/>
          </p:cNvSpPr>
          <p:nvPr>
            <p:ph type="title"/>
          </p:nvPr>
        </p:nvSpPr>
        <p:spPr>
          <a:xfrm>
            <a:off x="347300" y="1552362"/>
            <a:ext cx="5538470" cy="2123658"/>
          </a:xfrm>
        </p:spPr>
        <p:txBody>
          <a:bodyPr/>
          <a:lstStyle/>
          <a:p>
            <a:r>
              <a:rPr lang="en-AU" sz="3000"/>
              <a:t>Aboriginal and Torres Strait Islander Lived Experience-led </a:t>
            </a:r>
            <a:br>
              <a:rPr lang="en-AU" sz="3000"/>
            </a:br>
            <a:r>
              <a:rPr lang="en-AU" sz="3000"/>
              <a:t>Peer Workforce Guide: </a:t>
            </a:r>
            <a:br>
              <a:rPr lang="en-AU" sz="3000"/>
            </a:br>
            <a:r>
              <a:rPr lang="en-AU" sz="2400"/>
              <a:t>A Learning Tool for All Peer Workforces and Organisations</a:t>
            </a:r>
            <a:endParaRPr lang="en-AU"/>
          </a:p>
        </p:txBody>
      </p:sp>
      <p:sp>
        <p:nvSpPr>
          <p:cNvPr id="5" name="Content Placeholder 4">
            <a:extLst>
              <a:ext uri="{FF2B5EF4-FFF2-40B4-BE49-F238E27FC236}">
                <a16:creationId xmlns:a16="http://schemas.microsoft.com/office/drawing/2014/main" id="{51F5860E-D611-77BB-0D7B-CB4C1734D0EC}"/>
              </a:ext>
            </a:extLst>
          </p:cNvPr>
          <p:cNvSpPr>
            <a:spLocks noGrp="1"/>
          </p:cNvSpPr>
          <p:nvPr>
            <p:ph idx="1"/>
          </p:nvPr>
        </p:nvSpPr>
        <p:spPr>
          <a:xfrm>
            <a:off x="347300" y="3734795"/>
            <a:ext cx="5997056" cy="2246769"/>
          </a:xfrm>
        </p:spPr>
        <p:txBody>
          <a:bodyPr vert="horz" wrap="square" lIns="0" tIns="0" rIns="0" bIns="0" rtlCol="0" anchor="t">
            <a:spAutoFit/>
          </a:bodyPr>
          <a:lstStyle/>
          <a:p>
            <a:r>
              <a:rPr lang="en-AU" sz="2000">
                <a:latin typeface="Aptos"/>
              </a:rPr>
              <a:t>Tony Lee – Advisory Co-Chair &amp; Project Working Group Member/Co-Author, Aboriginal and Torres Strait Islander Lived Experience Centre, Black Dog Institute</a:t>
            </a:r>
          </a:p>
          <a:p>
            <a:endParaRPr lang="en-AU" sz="2000"/>
          </a:p>
          <a:p>
            <a:r>
              <a:rPr lang="en-AU" sz="2000"/>
              <a:t>Sara Walsh - Assistant Director, </a:t>
            </a:r>
          </a:p>
          <a:p>
            <a:r>
              <a:rPr lang="en-AU"/>
              <a:t>Lived Experience (Peer) Workforces and Stakeholder Engagement, Western Australian Mental Health Commission </a:t>
            </a:r>
          </a:p>
        </p:txBody>
      </p:sp>
      <p:pic>
        <p:nvPicPr>
          <p:cNvPr id="6" name="Picture 5" descr="A logo for a black dog institute&#10;&#10;Description automatically generated">
            <a:extLst>
              <a:ext uri="{FF2B5EF4-FFF2-40B4-BE49-F238E27FC236}">
                <a16:creationId xmlns:a16="http://schemas.microsoft.com/office/drawing/2014/main" id="{000F4ADC-F1A1-6EED-0B77-C8DCCE221C26}"/>
              </a:ext>
            </a:extLst>
          </p:cNvPr>
          <p:cNvPicPr>
            <a:picLocks noChangeAspect="1"/>
          </p:cNvPicPr>
          <p:nvPr/>
        </p:nvPicPr>
        <p:blipFill>
          <a:blip r:embed="rId3"/>
          <a:stretch>
            <a:fillRect/>
          </a:stretch>
        </p:blipFill>
        <p:spPr>
          <a:xfrm>
            <a:off x="3607123" y="383247"/>
            <a:ext cx="1675604" cy="1009439"/>
          </a:xfrm>
          <a:prstGeom prst="rect">
            <a:avLst/>
          </a:prstGeom>
        </p:spPr>
      </p:pic>
    </p:spTree>
    <p:extLst>
      <p:ext uri="{BB962C8B-B14F-4D97-AF65-F5344CB8AC3E}">
        <p14:creationId xmlns:p14="http://schemas.microsoft.com/office/powerpoint/2010/main" val="328321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8B2198-8CA1-3F5A-7C31-235CEB81F472}"/>
              </a:ext>
            </a:extLst>
          </p:cNvPr>
          <p:cNvSpPr>
            <a:spLocks noGrp="1"/>
          </p:cNvSpPr>
          <p:nvPr>
            <p:ph type="title"/>
          </p:nvPr>
        </p:nvSpPr>
        <p:spPr>
          <a:xfrm>
            <a:off x="509860" y="619876"/>
            <a:ext cx="8423320" cy="375919"/>
          </a:xfrm>
        </p:spPr>
        <p:txBody>
          <a:bodyPr/>
          <a:lstStyle/>
          <a:p>
            <a:r>
              <a:rPr lang="en-GB" b="1">
                <a:solidFill>
                  <a:srgbClr val="00874D"/>
                </a:solidFill>
              </a:rPr>
              <a:t>7 Domains of Getting Peer Work Right</a:t>
            </a:r>
            <a:endParaRPr lang="en-AU">
              <a:solidFill>
                <a:srgbClr val="00874D"/>
              </a:solidFill>
            </a:endParaRPr>
          </a:p>
        </p:txBody>
      </p:sp>
      <p:grpSp>
        <p:nvGrpSpPr>
          <p:cNvPr id="5" name="Group 4">
            <a:extLst>
              <a:ext uri="{FF2B5EF4-FFF2-40B4-BE49-F238E27FC236}">
                <a16:creationId xmlns:a16="http://schemas.microsoft.com/office/drawing/2014/main" id="{DBB9203F-FC7D-656C-A54F-2735E0F094D6}"/>
              </a:ext>
            </a:extLst>
          </p:cNvPr>
          <p:cNvGrpSpPr/>
          <p:nvPr/>
        </p:nvGrpSpPr>
        <p:grpSpPr>
          <a:xfrm>
            <a:off x="505416" y="1171220"/>
            <a:ext cx="10525236" cy="4332435"/>
            <a:chOff x="607016" y="1211860"/>
            <a:chExt cx="10525236" cy="4332435"/>
          </a:xfrm>
        </p:grpSpPr>
        <p:sp>
          <p:nvSpPr>
            <p:cNvPr id="2" name="Content Placeholder 2">
              <a:extLst>
                <a:ext uri="{FF2B5EF4-FFF2-40B4-BE49-F238E27FC236}">
                  <a16:creationId xmlns:a16="http://schemas.microsoft.com/office/drawing/2014/main" id="{D3F8C744-77CC-7401-D563-2475FB437C0A}"/>
                </a:ext>
              </a:extLst>
            </p:cNvPr>
            <p:cNvSpPr txBox="1">
              <a:spLocks/>
            </p:cNvSpPr>
            <p:nvPr/>
          </p:nvSpPr>
          <p:spPr>
            <a:xfrm>
              <a:off x="2038146" y="1679677"/>
              <a:ext cx="3750882" cy="253931"/>
            </a:xfrm>
            <a:prstGeom prst="rect">
              <a:avLst/>
            </a:prstGeom>
          </p:spPr>
          <p:txBody>
            <a:bodyPr vert="horz" lIns="0" tIns="0" rIns="0" bIns="0" rtlCol="0">
              <a:noAutofit/>
            </a:bodyPr>
            <a:lstStyle>
              <a:lvl1pPr marL="0" indent="0" algn="l" defTabSz="914400" rtl="0" eaLnBrk="1" latinLnBrk="0" hangingPunct="1">
                <a:lnSpc>
                  <a:spcPct val="100000"/>
                </a:lnSpc>
                <a:spcBef>
                  <a:spcPts val="360"/>
                </a:spcBef>
                <a:buFont typeface="Arial" panose="020B0604020202020204" pitchFamily="34" charset="0"/>
                <a:buNone/>
                <a:defRPr sz="1200" b="0" i="0" kern="1200">
                  <a:solidFill>
                    <a:srgbClr val="231F20"/>
                  </a:solidFill>
                  <a:latin typeface="Aptos" panose="020B0004020202020204" pitchFamily="34" charset="0"/>
                  <a:ea typeface="+mn-ea"/>
                  <a:cs typeface="Aptos" panose="020B0004020202020204" pitchFamily="34" charset="0"/>
                </a:defRPr>
              </a:lvl1pPr>
              <a:lvl2pPr marL="685800" indent="-347472" algn="l" defTabSz="914400" rtl="0" eaLnBrk="1" latinLnBrk="0" hangingPunct="1">
                <a:lnSpc>
                  <a:spcPct val="100000"/>
                </a:lnSpc>
                <a:spcBef>
                  <a:spcPts val="360"/>
                </a:spcBef>
                <a:buFont typeface="Arial" panose="020B0604020202020204" pitchFamily="34" charset="0"/>
                <a:buChar char="•"/>
                <a:defRPr sz="1200" kern="1200">
                  <a:solidFill>
                    <a:srgbClr val="444444"/>
                  </a:solidFill>
                  <a:latin typeface="Aptos" panose="020B0004020202020204" pitchFamily="34" charset="0"/>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200" kern="1200">
                  <a:solidFill>
                    <a:srgbClr val="444444"/>
                  </a:solidFill>
                  <a:latin typeface="Aptos" panose="020B0004020202020204" pitchFamily="34" charset="0"/>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rgbClr val="444444"/>
                  </a:solidFill>
                  <a:latin typeface="Aptos" panose="020B0004020202020204" pitchFamily="34" charset="0"/>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rgbClr val="4444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solidFill>
                    <a:schemeClr val="tx1"/>
                  </a:solidFill>
                </a:rPr>
                <a:t>Supervision</a:t>
              </a:r>
            </a:p>
          </p:txBody>
        </p:sp>
        <p:sp>
          <p:nvSpPr>
            <p:cNvPr id="3" name="TextBox 2">
              <a:extLst>
                <a:ext uri="{FF2B5EF4-FFF2-40B4-BE49-F238E27FC236}">
                  <a16:creationId xmlns:a16="http://schemas.microsoft.com/office/drawing/2014/main" id="{AF8C5E77-1EB0-FE8C-A1F4-5E0D0490ED3C}"/>
                </a:ext>
              </a:extLst>
            </p:cNvPr>
            <p:cNvSpPr txBox="1"/>
            <p:nvPr/>
          </p:nvSpPr>
          <p:spPr>
            <a:xfrm>
              <a:off x="1925882" y="2615793"/>
              <a:ext cx="348540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effectLst/>
                  <a:uLnTx/>
                  <a:uFillTx/>
                  <a:latin typeface="Aptos" panose="020B0004020202020204" pitchFamily="34" charset="0"/>
                </a:rPr>
                <a:t>Local Considerations</a:t>
              </a:r>
            </a:p>
          </p:txBody>
        </p:sp>
        <p:sp>
          <p:nvSpPr>
            <p:cNvPr id="7" name="TextBox 6">
              <a:extLst>
                <a:ext uri="{FF2B5EF4-FFF2-40B4-BE49-F238E27FC236}">
                  <a16:creationId xmlns:a16="http://schemas.microsoft.com/office/drawing/2014/main" id="{82BAD6D2-1C21-2237-09F4-58484C3EC3D8}"/>
                </a:ext>
              </a:extLst>
            </p:cNvPr>
            <p:cNvSpPr txBox="1"/>
            <p:nvPr/>
          </p:nvSpPr>
          <p:spPr>
            <a:xfrm>
              <a:off x="1945840" y="3565824"/>
              <a:ext cx="18492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effectLst/>
                  <a:uLnTx/>
                  <a:uFillTx/>
                  <a:latin typeface="Aptos" panose="020B0004020202020204" pitchFamily="34" charset="0"/>
                </a:rPr>
                <a:t>Self-Care</a:t>
              </a:r>
            </a:p>
          </p:txBody>
        </p:sp>
        <p:pic>
          <p:nvPicPr>
            <p:cNvPr id="8" name="Graphic 7" descr="Business Growth outline">
              <a:extLst>
                <a:ext uri="{FF2B5EF4-FFF2-40B4-BE49-F238E27FC236}">
                  <a16:creationId xmlns:a16="http://schemas.microsoft.com/office/drawing/2014/main" id="{DBBACBB4-D714-583B-3C68-1F2E7C64F4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80379" y="1320666"/>
              <a:ext cx="1225884" cy="1225884"/>
            </a:xfrm>
            <a:prstGeom prst="rect">
              <a:avLst/>
            </a:prstGeom>
          </p:spPr>
        </p:pic>
        <p:pic>
          <p:nvPicPr>
            <p:cNvPr id="9" name="Graphic 8" descr="Close outline">
              <a:extLst>
                <a:ext uri="{FF2B5EF4-FFF2-40B4-BE49-F238E27FC236}">
                  <a16:creationId xmlns:a16="http://schemas.microsoft.com/office/drawing/2014/main" id="{26E5B5DC-A487-49BC-4010-7A71F2482C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0379" y="2332916"/>
              <a:ext cx="1031243" cy="1031243"/>
            </a:xfrm>
            <a:prstGeom prst="rect">
              <a:avLst/>
            </a:prstGeom>
          </p:spPr>
        </p:pic>
        <p:sp>
          <p:nvSpPr>
            <p:cNvPr id="10" name="TextBox 9">
              <a:extLst>
                <a:ext uri="{FF2B5EF4-FFF2-40B4-BE49-F238E27FC236}">
                  <a16:creationId xmlns:a16="http://schemas.microsoft.com/office/drawing/2014/main" id="{95814523-733D-3BC8-4206-D6470C205FF1}"/>
                </a:ext>
              </a:extLst>
            </p:cNvPr>
            <p:cNvSpPr txBox="1"/>
            <p:nvPr/>
          </p:nvSpPr>
          <p:spPr>
            <a:xfrm>
              <a:off x="6813519" y="1640137"/>
              <a:ext cx="43187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effectLst/>
                  <a:uLnTx/>
                  <a:uFillTx/>
                  <a:latin typeface="Aptos" panose="020B0004020202020204" pitchFamily="34" charset="0"/>
                </a:rPr>
                <a:t>Professional Development</a:t>
              </a:r>
            </a:p>
          </p:txBody>
        </p:sp>
        <p:sp>
          <p:nvSpPr>
            <p:cNvPr id="11" name="TextBox 10">
              <a:extLst>
                <a:ext uri="{FF2B5EF4-FFF2-40B4-BE49-F238E27FC236}">
                  <a16:creationId xmlns:a16="http://schemas.microsoft.com/office/drawing/2014/main" id="{DA0629C8-A1BB-76B4-6C4E-1272C0D07883}"/>
                </a:ext>
              </a:extLst>
            </p:cNvPr>
            <p:cNvSpPr txBox="1"/>
            <p:nvPr/>
          </p:nvSpPr>
          <p:spPr>
            <a:xfrm>
              <a:off x="6804582" y="3704506"/>
              <a:ext cx="18492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Aptos" panose="020B0004020202020204" pitchFamily="34" charset="0"/>
                </a:rPr>
                <a:t>Training</a:t>
              </a:r>
            </a:p>
          </p:txBody>
        </p:sp>
        <p:sp>
          <p:nvSpPr>
            <p:cNvPr id="12" name="TextBox 11">
              <a:extLst>
                <a:ext uri="{FF2B5EF4-FFF2-40B4-BE49-F238E27FC236}">
                  <a16:creationId xmlns:a16="http://schemas.microsoft.com/office/drawing/2014/main" id="{418CC398-F951-2FF3-5F21-EDC344D0A4B4}"/>
                </a:ext>
              </a:extLst>
            </p:cNvPr>
            <p:cNvSpPr txBox="1"/>
            <p:nvPr/>
          </p:nvSpPr>
          <p:spPr>
            <a:xfrm>
              <a:off x="6821881" y="2562020"/>
              <a:ext cx="38404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effectLst/>
                  <a:uLnTx/>
                  <a:uFillTx/>
                  <a:latin typeface="Aptos" panose="020B0004020202020204" pitchFamily="34" charset="0"/>
                </a:rPr>
                <a:t>Establishing Boundaries</a:t>
              </a:r>
            </a:p>
          </p:txBody>
        </p:sp>
        <p:sp>
          <p:nvSpPr>
            <p:cNvPr id="13" name="TextBox 12">
              <a:extLst>
                <a:ext uri="{FF2B5EF4-FFF2-40B4-BE49-F238E27FC236}">
                  <a16:creationId xmlns:a16="http://schemas.microsoft.com/office/drawing/2014/main" id="{50EFA7C8-3FA4-ECB4-E8DB-E4F8BD81FDC3}"/>
                </a:ext>
              </a:extLst>
            </p:cNvPr>
            <p:cNvSpPr txBox="1"/>
            <p:nvPr/>
          </p:nvSpPr>
          <p:spPr>
            <a:xfrm>
              <a:off x="1945840" y="4515855"/>
              <a:ext cx="398796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effectLst/>
                  <a:uLnTx/>
                  <a:uFillTx/>
                  <a:latin typeface="Aptos" panose="020B0004020202020204" pitchFamily="34" charset="0"/>
                </a:rPr>
                <a:t>Role Flexibility and Leave Accommodations</a:t>
              </a:r>
            </a:p>
          </p:txBody>
        </p:sp>
        <p:pic>
          <p:nvPicPr>
            <p:cNvPr id="14" name="Picture 13" descr="A group of people with a light bulb connected to each other&#10;&#10;Description automatically generated">
              <a:extLst>
                <a:ext uri="{FF2B5EF4-FFF2-40B4-BE49-F238E27FC236}">
                  <a16:creationId xmlns:a16="http://schemas.microsoft.com/office/drawing/2014/main" id="{E7838E93-24EA-DF11-CE9A-70FEEF11A8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6528" y="1211860"/>
              <a:ext cx="1225885" cy="1259020"/>
            </a:xfrm>
            <a:prstGeom prst="rect">
              <a:avLst/>
            </a:prstGeom>
          </p:spPr>
        </p:pic>
        <p:pic>
          <p:nvPicPr>
            <p:cNvPr id="15" name="Picture 14" descr="A hand and heart in a black background&#10;&#10;Description automatically generated">
              <a:extLst>
                <a:ext uri="{FF2B5EF4-FFF2-40B4-BE49-F238E27FC236}">
                  <a16:creationId xmlns:a16="http://schemas.microsoft.com/office/drawing/2014/main" id="{A70B1663-321B-B3D5-58CB-993EE80E74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9197" y="3137546"/>
              <a:ext cx="1225885" cy="1225885"/>
            </a:xfrm>
            <a:prstGeom prst="rect">
              <a:avLst/>
            </a:prstGeom>
          </p:spPr>
        </p:pic>
        <p:pic>
          <p:nvPicPr>
            <p:cNvPr id="16" name="Picture 15" descr="A outline of a continent&#10;&#10;Description automatically generated">
              <a:extLst>
                <a:ext uri="{FF2B5EF4-FFF2-40B4-BE49-F238E27FC236}">
                  <a16:creationId xmlns:a16="http://schemas.microsoft.com/office/drawing/2014/main" id="{26572B04-4E0D-140B-E9D5-5A47F49738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9272" y="2228622"/>
              <a:ext cx="1225885" cy="1259020"/>
            </a:xfrm>
            <a:prstGeom prst="rect">
              <a:avLst/>
            </a:prstGeom>
          </p:spPr>
        </p:pic>
        <p:pic>
          <p:nvPicPr>
            <p:cNvPr id="18" name="Picture 17" descr="A heart shaped handshake with a black background&#10;&#10;Description automatically generated">
              <a:extLst>
                <a:ext uri="{FF2B5EF4-FFF2-40B4-BE49-F238E27FC236}">
                  <a16:creationId xmlns:a16="http://schemas.microsoft.com/office/drawing/2014/main" id="{7094CAFB-A3C1-2FDC-8F76-FEBB859D20F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7016" y="4318410"/>
              <a:ext cx="1225885" cy="1225885"/>
            </a:xfrm>
            <a:prstGeom prst="rect">
              <a:avLst/>
            </a:prstGeom>
          </p:spPr>
        </p:pic>
        <p:sp>
          <p:nvSpPr>
            <p:cNvPr id="21" name="Freeform 13">
              <a:extLst>
                <a:ext uri="{FF2B5EF4-FFF2-40B4-BE49-F238E27FC236}">
                  <a16:creationId xmlns:a16="http://schemas.microsoft.com/office/drawing/2014/main" id="{DB5FDABD-AB2F-95B0-34D6-010BFA5595C4}"/>
                </a:ext>
              </a:extLst>
            </p:cNvPr>
            <p:cNvSpPr/>
            <p:nvPr/>
          </p:nvSpPr>
          <p:spPr>
            <a:xfrm>
              <a:off x="5817752" y="3471748"/>
              <a:ext cx="923330" cy="853069"/>
            </a:xfrm>
            <a:custGeom>
              <a:avLst/>
              <a:gdLst>
                <a:gd name="connsiteX0" fmla="*/ 580898 w 3505486"/>
                <a:gd name="connsiteY0" fmla="*/ 2070099 h 3518359"/>
                <a:gd name="connsiteX1" fmla="*/ 679196 w 3505486"/>
                <a:gd name="connsiteY1" fmla="*/ 2168378 h 3518359"/>
                <a:gd name="connsiteX2" fmla="*/ 679196 w 3505486"/>
                <a:gd name="connsiteY2" fmla="*/ 2985584 h 3518359"/>
                <a:gd name="connsiteX3" fmla="*/ 580898 w 3505486"/>
                <a:gd name="connsiteY3" fmla="*/ 3083862 h 3518359"/>
                <a:gd name="connsiteX4" fmla="*/ 482600 w 3505486"/>
                <a:gd name="connsiteY4" fmla="*/ 2985584 h 3518359"/>
                <a:gd name="connsiteX5" fmla="*/ 482600 w 3505486"/>
                <a:gd name="connsiteY5" fmla="*/ 2168378 h 3518359"/>
                <a:gd name="connsiteX6" fmla="*/ 580898 w 3505486"/>
                <a:gd name="connsiteY6" fmla="*/ 2070099 h 3518359"/>
                <a:gd name="connsiteX7" fmla="*/ 2493740 w 3505486"/>
                <a:gd name="connsiteY7" fmla="*/ 1872976 h 3518359"/>
                <a:gd name="connsiteX8" fmla="*/ 1974628 w 3505486"/>
                <a:gd name="connsiteY8" fmla="*/ 2392088 h 3518359"/>
                <a:gd name="connsiteX9" fmla="*/ 2493740 w 3505486"/>
                <a:gd name="connsiteY9" fmla="*/ 2911200 h 3518359"/>
                <a:gd name="connsiteX10" fmla="*/ 3012852 w 3505486"/>
                <a:gd name="connsiteY10" fmla="*/ 2392088 h 3518359"/>
                <a:gd name="connsiteX11" fmla="*/ 2493740 w 3505486"/>
                <a:gd name="connsiteY11" fmla="*/ 1872976 h 3518359"/>
                <a:gd name="connsiteX12" fmla="*/ 999998 w 3505486"/>
                <a:gd name="connsiteY12" fmla="*/ 1828800 h 3518359"/>
                <a:gd name="connsiteX13" fmla="*/ 1098296 w 3505486"/>
                <a:gd name="connsiteY13" fmla="*/ 1927127 h 3518359"/>
                <a:gd name="connsiteX14" fmla="*/ 1098296 w 3505486"/>
                <a:gd name="connsiteY14" fmla="*/ 2986511 h 3518359"/>
                <a:gd name="connsiteX15" fmla="*/ 999998 w 3505486"/>
                <a:gd name="connsiteY15" fmla="*/ 3084780 h 3518359"/>
                <a:gd name="connsiteX16" fmla="*/ 901700 w 3505486"/>
                <a:gd name="connsiteY16" fmla="*/ 2986511 h 3518359"/>
                <a:gd name="connsiteX17" fmla="*/ 901700 w 3505486"/>
                <a:gd name="connsiteY17" fmla="*/ 1927127 h 3518359"/>
                <a:gd name="connsiteX18" fmla="*/ 999998 w 3505486"/>
                <a:gd name="connsiteY18" fmla="*/ 1828800 h 3518359"/>
                <a:gd name="connsiteX19" fmla="*/ 2493740 w 3505486"/>
                <a:gd name="connsiteY19" fmla="*/ 1676400 h 3518359"/>
                <a:gd name="connsiteX20" fmla="*/ 3209400 w 3505486"/>
                <a:gd name="connsiteY20" fmla="*/ 2392088 h 3518359"/>
                <a:gd name="connsiteX21" fmla="*/ 3068504 w 3505486"/>
                <a:gd name="connsiteY21" fmla="*/ 2818081 h 3518359"/>
                <a:gd name="connsiteX22" fmla="*/ 3476716 w 3505486"/>
                <a:gd name="connsiteY22" fmla="*/ 3226261 h 3518359"/>
                <a:gd name="connsiteX23" fmla="*/ 3476716 w 3505486"/>
                <a:gd name="connsiteY23" fmla="*/ 3365264 h 3518359"/>
                <a:gd name="connsiteX24" fmla="*/ 3407152 w 3505486"/>
                <a:gd name="connsiteY24" fmla="*/ 3394050 h 3518359"/>
                <a:gd name="connsiteX25" fmla="*/ 3337670 w 3505486"/>
                <a:gd name="connsiteY25" fmla="*/ 3365264 h 3518359"/>
                <a:gd name="connsiteX26" fmla="*/ 2930824 w 3505486"/>
                <a:gd name="connsiteY26" fmla="*/ 2958435 h 3518359"/>
                <a:gd name="connsiteX27" fmla="*/ 2493740 w 3505486"/>
                <a:gd name="connsiteY27" fmla="*/ 3107775 h 3518359"/>
                <a:gd name="connsiteX28" fmla="*/ 1778000 w 3505486"/>
                <a:gd name="connsiteY28" fmla="*/ 2392088 h 3518359"/>
                <a:gd name="connsiteX29" fmla="*/ 2493740 w 3505486"/>
                <a:gd name="connsiteY29" fmla="*/ 1676400 h 3518359"/>
                <a:gd name="connsiteX30" fmla="*/ 1431798 w 3505486"/>
                <a:gd name="connsiteY30" fmla="*/ 1396999 h 3518359"/>
                <a:gd name="connsiteX31" fmla="*/ 1530096 w 3505486"/>
                <a:gd name="connsiteY31" fmla="*/ 1495320 h 3518359"/>
                <a:gd name="connsiteX32" fmla="*/ 1530096 w 3505486"/>
                <a:gd name="connsiteY32" fmla="*/ 2986861 h 3518359"/>
                <a:gd name="connsiteX33" fmla="*/ 1431798 w 3505486"/>
                <a:gd name="connsiteY33" fmla="*/ 3085182 h 3518359"/>
                <a:gd name="connsiteX34" fmla="*/ 1333500 w 3505486"/>
                <a:gd name="connsiteY34" fmla="*/ 2986861 h 3518359"/>
                <a:gd name="connsiteX35" fmla="*/ 1333500 w 3505486"/>
                <a:gd name="connsiteY35" fmla="*/ 1495320 h 3518359"/>
                <a:gd name="connsiteX36" fmla="*/ 1431798 w 3505486"/>
                <a:gd name="connsiteY36" fmla="*/ 1396999 h 3518359"/>
                <a:gd name="connsiteX37" fmla="*/ 850878 w 3505486"/>
                <a:gd name="connsiteY37" fmla="*/ 196605 h 3518359"/>
                <a:gd name="connsiteX38" fmla="*/ 850878 w 3505486"/>
                <a:gd name="connsiteY38" fmla="*/ 514234 h 3518359"/>
                <a:gd name="connsiteX39" fmla="*/ 1718966 w 3505486"/>
                <a:gd name="connsiteY39" fmla="*/ 514234 h 3518359"/>
                <a:gd name="connsiteX40" fmla="*/ 1718966 w 3505486"/>
                <a:gd name="connsiteY40" fmla="*/ 196605 h 3518359"/>
                <a:gd name="connsiteX41" fmla="*/ 752614 w 3505486"/>
                <a:gd name="connsiteY41" fmla="*/ 0 h 3518359"/>
                <a:gd name="connsiteX42" fmla="*/ 1817230 w 3505486"/>
                <a:gd name="connsiteY42" fmla="*/ 0 h 3518359"/>
                <a:gd name="connsiteX43" fmla="*/ 1915610 w 3505486"/>
                <a:gd name="connsiteY43" fmla="*/ 98221 h 3518359"/>
                <a:gd name="connsiteX44" fmla="*/ 1915610 w 3505486"/>
                <a:gd name="connsiteY44" fmla="*/ 258990 h 3518359"/>
                <a:gd name="connsiteX45" fmla="*/ 2413554 w 3505486"/>
                <a:gd name="connsiteY45" fmla="*/ 258990 h 3518359"/>
                <a:gd name="connsiteX46" fmla="*/ 2511816 w 3505486"/>
                <a:gd name="connsiteY46" fmla="*/ 357211 h 3518359"/>
                <a:gd name="connsiteX47" fmla="*/ 2511816 w 3505486"/>
                <a:gd name="connsiteY47" fmla="*/ 1384539 h 3518359"/>
                <a:gd name="connsiteX48" fmla="*/ 2413554 w 3505486"/>
                <a:gd name="connsiteY48" fmla="*/ 1482760 h 3518359"/>
                <a:gd name="connsiteX49" fmla="*/ 2315174 w 3505486"/>
                <a:gd name="connsiteY49" fmla="*/ 1384539 h 3518359"/>
                <a:gd name="connsiteX50" fmla="*/ 2315174 w 3505486"/>
                <a:gd name="connsiteY50" fmla="*/ 455595 h 3518359"/>
                <a:gd name="connsiteX51" fmla="*/ 1915610 w 3505486"/>
                <a:gd name="connsiteY51" fmla="*/ 455595 h 3518359"/>
                <a:gd name="connsiteX52" fmla="*/ 1915610 w 3505486"/>
                <a:gd name="connsiteY52" fmla="*/ 612455 h 3518359"/>
                <a:gd name="connsiteX53" fmla="*/ 1817230 w 3505486"/>
                <a:gd name="connsiteY53" fmla="*/ 710839 h 3518359"/>
                <a:gd name="connsiteX54" fmla="*/ 752614 w 3505486"/>
                <a:gd name="connsiteY54" fmla="*/ 710839 h 3518359"/>
                <a:gd name="connsiteX55" fmla="*/ 654352 w 3505486"/>
                <a:gd name="connsiteY55" fmla="*/ 612455 h 3518359"/>
                <a:gd name="connsiteX56" fmla="*/ 654352 w 3505486"/>
                <a:gd name="connsiteY56" fmla="*/ 455595 h 3518359"/>
                <a:gd name="connsiteX57" fmla="*/ 196642 w 3505486"/>
                <a:gd name="connsiteY57" fmla="*/ 455595 h 3518359"/>
                <a:gd name="connsiteX58" fmla="*/ 196642 w 3505486"/>
                <a:gd name="connsiteY58" fmla="*/ 3321755 h 3518359"/>
                <a:gd name="connsiteX59" fmla="*/ 2413554 w 3505486"/>
                <a:gd name="connsiteY59" fmla="*/ 3321755 h 3518359"/>
                <a:gd name="connsiteX60" fmla="*/ 2511816 w 3505486"/>
                <a:gd name="connsiteY60" fmla="*/ 3420138 h 3518359"/>
                <a:gd name="connsiteX61" fmla="*/ 2413554 w 3505486"/>
                <a:gd name="connsiteY61" fmla="*/ 3518359 h 3518359"/>
                <a:gd name="connsiteX62" fmla="*/ 98264 w 3505486"/>
                <a:gd name="connsiteY62" fmla="*/ 3518359 h 3518359"/>
                <a:gd name="connsiteX63" fmla="*/ 0 w 3505486"/>
                <a:gd name="connsiteY63" fmla="*/ 3420138 h 3518359"/>
                <a:gd name="connsiteX64" fmla="*/ 0 w 3505486"/>
                <a:gd name="connsiteY64" fmla="*/ 357211 h 3518359"/>
                <a:gd name="connsiteX65" fmla="*/ 98264 w 3505486"/>
                <a:gd name="connsiteY65" fmla="*/ 258990 h 3518359"/>
                <a:gd name="connsiteX66" fmla="*/ 654352 w 3505486"/>
                <a:gd name="connsiteY66" fmla="*/ 258990 h 3518359"/>
                <a:gd name="connsiteX67" fmla="*/ 654352 w 3505486"/>
                <a:gd name="connsiteY67" fmla="*/ 98221 h 3518359"/>
                <a:gd name="connsiteX68" fmla="*/ 752614 w 3505486"/>
                <a:gd name="connsiteY68" fmla="*/ 0 h 351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505486" h="3518359">
                  <a:moveTo>
                    <a:pt x="580898" y="2070099"/>
                  </a:moveTo>
                  <a:cubicBezTo>
                    <a:pt x="635190" y="2070099"/>
                    <a:pt x="679196" y="2114123"/>
                    <a:pt x="679196" y="2168378"/>
                  </a:cubicBezTo>
                  <a:lnTo>
                    <a:pt x="679196" y="2985584"/>
                  </a:lnTo>
                  <a:cubicBezTo>
                    <a:pt x="679196" y="3039839"/>
                    <a:pt x="635190" y="3083862"/>
                    <a:pt x="580898" y="3083862"/>
                  </a:cubicBezTo>
                  <a:cubicBezTo>
                    <a:pt x="526606" y="3083862"/>
                    <a:pt x="482600" y="3039839"/>
                    <a:pt x="482600" y="2985584"/>
                  </a:cubicBezTo>
                  <a:lnTo>
                    <a:pt x="482600" y="2168378"/>
                  </a:lnTo>
                  <a:cubicBezTo>
                    <a:pt x="482600" y="2114123"/>
                    <a:pt x="526606" y="2070099"/>
                    <a:pt x="580898" y="2070099"/>
                  </a:cubicBezTo>
                  <a:close/>
                  <a:moveTo>
                    <a:pt x="2493740" y="1872976"/>
                  </a:moveTo>
                  <a:cubicBezTo>
                    <a:pt x="2207444" y="1872976"/>
                    <a:pt x="1974628" y="2105892"/>
                    <a:pt x="1974628" y="2392088"/>
                  </a:cubicBezTo>
                  <a:cubicBezTo>
                    <a:pt x="1974628" y="2678363"/>
                    <a:pt x="2207444" y="2911200"/>
                    <a:pt x="2493740" y="2911200"/>
                  </a:cubicBezTo>
                  <a:cubicBezTo>
                    <a:pt x="2779956" y="2911200"/>
                    <a:pt x="3012852" y="2678363"/>
                    <a:pt x="3012852" y="2392088"/>
                  </a:cubicBezTo>
                  <a:cubicBezTo>
                    <a:pt x="3012852" y="2105892"/>
                    <a:pt x="2779956" y="1872976"/>
                    <a:pt x="2493740" y="1872976"/>
                  </a:cubicBezTo>
                  <a:close/>
                  <a:moveTo>
                    <a:pt x="999998" y="1828800"/>
                  </a:moveTo>
                  <a:cubicBezTo>
                    <a:pt x="1054290" y="1828800"/>
                    <a:pt x="1098296" y="1872818"/>
                    <a:pt x="1098296" y="1927127"/>
                  </a:cubicBezTo>
                  <a:lnTo>
                    <a:pt x="1098296" y="2986511"/>
                  </a:lnTo>
                  <a:cubicBezTo>
                    <a:pt x="1098296" y="3040763"/>
                    <a:pt x="1054290" y="3084780"/>
                    <a:pt x="999998" y="3084780"/>
                  </a:cubicBezTo>
                  <a:cubicBezTo>
                    <a:pt x="945706" y="3084780"/>
                    <a:pt x="901700" y="3040763"/>
                    <a:pt x="901700" y="2986511"/>
                  </a:cubicBezTo>
                  <a:lnTo>
                    <a:pt x="901700" y="1927127"/>
                  </a:lnTo>
                  <a:cubicBezTo>
                    <a:pt x="901700" y="1872818"/>
                    <a:pt x="945706" y="1828800"/>
                    <a:pt x="999998" y="1828800"/>
                  </a:cubicBezTo>
                  <a:close/>
                  <a:moveTo>
                    <a:pt x="2493740" y="1676400"/>
                  </a:moveTo>
                  <a:cubicBezTo>
                    <a:pt x="2888362" y="1676400"/>
                    <a:pt x="3209400" y="1997505"/>
                    <a:pt x="3209400" y="2392088"/>
                  </a:cubicBezTo>
                  <a:cubicBezTo>
                    <a:pt x="3209400" y="2551527"/>
                    <a:pt x="3157046" y="2698959"/>
                    <a:pt x="3068504" y="2818081"/>
                  </a:cubicBezTo>
                  <a:lnTo>
                    <a:pt x="3476716" y="3226261"/>
                  </a:lnTo>
                  <a:cubicBezTo>
                    <a:pt x="3515076" y="3264670"/>
                    <a:pt x="3515076" y="3326855"/>
                    <a:pt x="3476716" y="3365264"/>
                  </a:cubicBezTo>
                  <a:cubicBezTo>
                    <a:pt x="3457496" y="3384428"/>
                    <a:pt x="3432324" y="3394050"/>
                    <a:pt x="3407152" y="3394050"/>
                  </a:cubicBezTo>
                  <a:cubicBezTo>
                    <a:pt x="3382062" y="3394050"/>
                    <a:pt x="3356890" y="3384428"/>
                    <a:pt x="3337670" y="3365264"/>
                  </a:cubicBezTo>
                  <a:lnTo>
                    <a:pt x="2930824" y="2958435"/>
                  </a:lnTo>
                  <a:cubicBezTo>
                    <a:pt x="2809872" y="3052031"/>
                    <a:pt x="2658200" y="3107775"/>
                    <a:pt x="2493740" y="3107775"/>
                  </a:cubicBezTo>
                  <a:cubicBezTo>
                    <a:pt x="2099038" y="3107775"/>
                    <a:pt x="1778000" y="2786750"/>
                    <a:pt x="1778000" y="2392088"/>
                  </a:cubicBezTo>
                  <a:cubicBezTo>
                    <a:pt x="1778000" y="1997505"/>
                    <a:pt x="2099038" y="1676400"/>
                    <a:pt x="2493740" y="1676400"/>
                  </a:cubicBezTo>
                  <a:close/>
                  <a:moveTo>
                    <a:pt x="1431798" y="1396999"/>
                  </a:moveTo>
                  <a:cubicBezTo>
                    <a:pt x="1486090" y="1396999"/>
                    <a:pt x="1530096" y="1441001"/>
                    <a:pt x="1530096" y="1495320"/>
                  </a:cubicBezTo>
                  <a:lnTo>
                    <a:pt x="1530096" y="2986861"/>
                  </a:lnTo>
                  <a:cubicBezTo>
                    <a:pt x="1530096" y="3041180"/>
                    <a:pt x="1486090" y="3085182"/>
                    <a:pt x="1431798" y="3085182"/>
                  </a:cubicBezTo>
                  <a:cubicBezTo>
                    <a:pt x="1377506" y="3085182"/>
                    <a:pt x="1333500" y="3041180"/>
                    <a:pt x="1333500" y="2986861"/>
                  </a:cubicBezTo>
                  <a:lnTo>
                    <a:pt x="1333500" y="1495320"/>
                  </a:lnTo>
                  <a:cubicBezTo>
                    <a:pt x="1333500" y="1441001"/>
                    <a:pt x="1377506" y="1396999"/>
                    <a:pt x="1431798" y="1396999"/>
                  </a:cubicBezTo>
                  <a:close/>
                  <a:moveTo>
                    <a:pt x="850878" y="196605"/>
                  </a:moveTo>
                  <a:cubicBezTo>
                    <a:pt x="850878" y="196605"/>
                    <a:pt x="850878" y="514234"/>
                    <a:pt x="850878" y="514234"/>
                  </a:cubicBezTo>
                  <a:lnTo>
                    <a:pt x="1718966" y="514234"/>
                  </a:lnTo>
                  <a:lnTo>
                    <a:pt x="1718966" y="196605"/>
                  </a:lnTo>
                  <a:close/>
                  <a:moveTo>
                    <a:pt x="752614" y="0"/>
                  </a:moveTo>
                  <a:lnTo>
                    <a:pt x="1817230" y="0"/>
                  </a:lnTo>
                  <a:cubicBezTo>
                    <a:pt x="1871536" y="0"/>
                    <a:pt x="1915610" y="43980"/>
                    <a:pt x="1915610" y="98221"/>
                  </a:cubicBezTo>
                  <a:lnTo>
                    <a:pt x="1915610" y="258990"/>
                  </a:lnTo>
                  <a:lnTo>
                    <a:pt x="2413554" y="258990"/>
                  </a:lnTo>
                  <a:cubicBezTo>
                    <a:pt x="2467860" y="258990"/>
                    <a:pt x="2511816" y="302970"/>
                    <a:pt x="2511816" y="357211"/>
                  </a:cubicBezTo>
                  <a:lnTo>
                    <a:pt x="2511816" y="1384539"/>
                  </a:lnTo>
                  <a:cubicBezTo>
                    <a:pt x="2511816" y="1438781"/>
                    <a:pt x="2467860" y="1482760"/>
                    <a:pt x="2413554" y="1482760"/>
                  </a:cubicBezTo>
                  <a:cubicBezTo>
                    <a:pt x="2359248" y="1482760"/>
                    <a:pt x="2315174" y="1438781"/>
                    <a:pt x="2315174" y="1384539"/>
                  </a:cubicBezTo>
                  <a:lnTo>
                    <a:pt x="2315174" y="455595"/>
                  </a:lnTo>
                  <a:lnTo>
                    <a:pt x="1915610" y="455595"/>
                  </a:lnTo>
                  <a:lnTo>
                    <a:pt x="1915610" y="612455"/>
                  </a:lnTo>
                  <a:cubicBezTo>
                    <a:pt x="1915610" y="666859"/>
                    <a:pt x="1871536" y="710839"/>
                    <a:pt x="1817230" y="710839"/>
                  </a:cubicBezTo>
                  <a:lnTo>
                    <a:pt x="752614" y="710839"/>
                  </a:lnTo>
                  <a:cubicBezTo>
                    <a:pt x="698308" y="710839"/>
                    <a:pt x="654352" y="666859"/>
                    <a:pt x="654352" y="612455"/>
                  </a:cubicBezTo>
                  <a:lnTo>
                    <a:pt x="654352" y="455595"/>
                  </a:lnTo>
                  <a:lnTo>
                    <a:pt x="196642" y="455595"/>
                  </a:lnTo>
                  <a:lnTo>
                    <a:pt x="196642" y="3321755"/>
                  </a:lnTo>
                  <a:lnTo>
                    <a:pt x="2413554" y="3321755"/>
                  </a:lnTo>
                  <a:cubicBezTo>
                    <a:pt x="2467860" y="3321755"/>
                    <a:pt x="2511816" y="3365734"/>
                    <a:pt x="2511816" y="3420138"/>
                  </a:cubicBezTo>
                  <a:cubicBezTo>
                    <a:pt x="2511816" y="3474380"/>
                    <a:pt x="2467860" y="3518359"/>
                    <a:pt x="2413554" y="3518359"/>
                  </a:cubicBezTo>
                  <a:lnTo>
                    <a:pt x="98264" y="3518359"/>
                  </a:lnTo>
                  <a:cubicBezTo>
                    <a:pt x="43956" y="3518359"/>
                    <a:pt x="0" y="3474380"/>
                    <a:pt x="0" y="3420138"/>
                  </a:cubicBezTo>
                  <a:lnTo>
                    <a:pt x="0" y="357211"/>
                  </a:lnTo>
                  <a:cubicBezTo>
                    <a:pt x="0" y="302970"/>
                    <a:pt x="43956" y="258990"/>
                    <a:pt x="98264" y="258990"/>
                  </a:cubicBezTo>
                  <a:lnTo>
                    <a:pt x="654352" y="258990"/>
                  </a:lnTo>
                  <a:lnTo>
                    <a:pt x="654352" y="98221"/>
                  </a:lnTo>
                  <a:cubicBezTo>
                    <a:pt x="654352" y="43980"/>
                    <a:pt x="698308" y="0"/>
                    <a:pt x="752614" y="0"/>
                  </a:cubicBezTo>
                  <a:close/>
                </a:path>
              </a:pathLst>
            </a:custGeom>
            <a:solidFill>
              <a:srgbClr val="E14504"/>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a:p>
          </p:txBody>
        </p:sp>
      </p:grpSp>
    </p:spTree>
    <p:extLst>
      <p:ext uri="{BB962C8B-B14F-4D97-AF65-F5344CB8AC3E}">
        <p14:creationId xmlns:p14="http://schemas.microsoft.com/office/powerpoint/2010/main" val="1921475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B8E2B2-5287-7E1D-E4FE-7F2BC8C30961}"/>
              </a:ext>
            </a:extLst>
          </p:cNvPr>
          <p:cNvSpPr>
            <a:spLocks noGrp="1"/>
          </p:cNvSpPr>
          <p:nvPr>
            <p:ph type="title"/>
          </p:nvPr>
        </p:nvSpPr>
        <p:spPr>
          <a:xfrm>
            <a:off x="447366" y="599556"/>
            <a:ext cx="10492383" cy="375919"/>
          </a:xfrm>
        </p:spPr>
        <p:txBody>
          <a:bodyPr/>
          <a:lstStyle/>
          <a:p>
            <a:pPr>
              <a:lnSpc>
                <a:spcPct val="100000"/>
              </a:lnSpc>
            </a:pPr>
            <a:r>
              <a:rPr lang="en-GB" sz="2400" dirty="0">
                <a:solidFill>
                  <a:schemeClr val="tx1"/>
                </a:solidFill>
                <a:latin typeface="Aptos" panose="020B0004020202020204" pitchFamily="34" charset="0"/>
              </a:rPr>
              <a:t>Getting Peer Work Right - Checklist</a:t>
            </a:r>
            <a:endParaRPr lang="en-AU" dirty="0"/>
          </a:p>
        </p:txBody>
      </p:sp>
      <p:sp>
        <p:nvSpPr>
          <p:cNvPr id="7" name="TextBox 6">
            <a:extLst>
              <a:ext uri="{FF2B5EF4-FFF2-40B4-BE49-F238E27FC236}">
                <a16:creationId xmlns:a16="http://schemas.microsoft.com/office/drawing/2014/main" id="{F56C5B62-9AF0-154D-A718-00C07BE8A8AA}"/>
              </a:ext>
            </a:extLst>
          </p:cNvPr>
          <p:cNvSpPr txBox="1"/>
          <p:nvPr/>
        </p:nvSpPr>
        <p:spPr>
          <a:xfrm>
            <a:off x="450559" y="2173054"/>
            <a:ext cx="4492954" cy="2862322"/>
          </a:xfrm>
          <a:prstGeom prst="rect">
            <a:avLst/>
          </a:prstGeom>
          <a:noFill/>
        </p:spPr>
        <p:txBody>
          <a:bodyPr wrap="square" lIns="91440" tIns="45720" rIns="91440" bIns="45720" rtlCol="0" anchor="t">
            <a:spAutoFit/>
          </a:bodyPr>
          <a:lstStyle/>
          <a:p>
            <a:pPr algn="just"/>
            <a:r>
              <a:rPr lang="en-AU" dirty="0">
                <a:latin typeface="Aptos"/>
              </a:rPr>
              <a:t>The ‘Getting Peer Work Right Checklist’</a:t>
            </a:r>
            <a:r>
              <a:rPr lang="en-GB" dirty="0">
                <a:latin typeface="Aptos"/>
              </a:rPr>
              <a:t> is a supporting document that provides further practical ways organisations can contribute to the safe implementation of Aboriginal and Torres Strait Islander peer work/</a:t>
            </a:r>
            <a:r>
              <a:rPr lang="en-GB" err="1">
                <a:latin typeface="Aptos"/>
              </a:rPr>
              <a:t>ers</a:t>
            </a:r>
            <a:r>
              <a:rPr lang="en-GB" dirty="0">
                <a:latin typeface="Aptos"/>
              </a:rPr>
              <a:t>. </a:t>
            </a:r>
            <a:endParaRPr lang="en-US"/>
          </a:p>
          <a:p>
            <a:pPr algn="just"/>
            <a:endParaRPr lang="en-GB" dirty="0">
              <a:latin typeface="Aptos" panose="020B0004020202020204" pitchFamily="34" charset="0"/>
            </a:endParaRPr>
          </a:p>
          <a:p>
            <a:pPr algn="just"/>
            <a:r>
              <a:rPr lang="en-GB" dirty="0">
                <a:latin typeface="Aptos"/>
              </a:rPr>
              <a:t>The checklist discusses a range of areas with associated components to track progress and maintain accountability.</a:t>
            </a:r>
          </a:p>
          <a:p>
            <a:pPr algn="just"/>
            <a:endParaRPr lang="en-GB">
              <a:latin typeface="Aptos"/>
            </a:endParaRPr>
          </a:p>
        </p:txBody>
      </p:sp>
      <p:pic>
        <p:nvPicPr>
          <p:cNvPr id="2" name="Picture 1">
            <a:extLst>
              <a:ext uri="{FF2B5EF4-FFF2-40B4-BE49-F238E27FC236}">
                <a16:creationId xmlns:a16="http://schemas.microsoft.com/office/drawing/2014/main" id="{D006C99F-4E48-56E8-C89F-E3F19DE75113}"/>
              </a:ext>
            </a:extLst>
          </p:cNvPr>
          <p:cNvPicPr>
            <a:picLocks noChangeAspect="1"/>
          </p:cNvPicPr>
          <p:nvPr/>
        </p:nvPicPr>
        <p:blipFill>
          <a:blip r:embed="rId3"/>
          <a:stretch>
            <a:fillRect/>
          </a:stretch>
        </p:blipFill>
        <p:spPr>
          <a:xfrm>
            <a:off x="5033142" y="1112676"/>
            <a:ext cx="6967288" cy="4978722"/>
          </a:xfrm>
          <a:prstGeom prst="rect">
            <a:avLst/>
          </a:prstGeom>
        </p:spPr>
      </p:pic>
    </p:spTree>
    <p:extLst>
      <p:ext uri="{BB962C8B-B14F-4D97-AF65-F5344CB8AC3E}">
        <p14:creationId xmlns:p14="http://schemas.microsoft.com/office/powerpoint/2010/main" val="852998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78864A-63A0-0975-7357-62CE097FC51E}"/>
              </a:ext>
            </a:extLst>
          </p:cNvPr>
          <p:cNvSpPr txBox="1">
            <a:spLocks/>
          </p:cNvSpPr>
          <p:nvPr/>
        </p:nvSpPr>
        <p:spPr>
          <a:xfrm>
            <a:off x="540340" y="396356"/>
            <a:ext cx="10963320" cy="375919"/>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2300" b="1" i="0" kern="1200" cap="none" baseline="0">
                <a:solidFill>
                  <a:srgbClr val="231F20"/>
                </a:solidFill>
                <a:latin typeface="Aptos" panose="020B0004020202020204" pitchFamily="34" charset="0"/>
                <a:ea typeface="+mj-ea"/>
                <a:cs typeface="Tahoma"/>
              </a:defRPr>
            </a:lvl1pPr>
          </a:lstStyle>
          <a:p>
            <a:r>
              <a:rPr lang="en-US">
                <a:latin typeface="Aptos"/>
              </a:rPr>
              <a:t>Final Thoughts</a:t>
            </a:r>
            <a:endParaRPr lang="en-US" dirty="0"/>
          </a:p>
        </p:txBody>
      </p:sp>
      <p:sp>
        <p:nvSpPr>
          <p:cNvPr id="9" name="TextBox 8">
            <a:extLst>
              <a:ext uri="{FF2B5EF4-FFF2-40B4-BE49-F238E27FC236}">
                <a16:creationId xmlns:a16="http://schemas.microsoft.com/office/drawing/2014/main" id="{7F6994EB-C521-114B-FBAB-6EEDCD8AB654}"/>
              </a:ext>
            </a:extLst>
          </p:cNvPr>
          <p:cNvSpPr txBox="1"/>
          <p:nvPr/>
        </p:nvSpPr>
        <p:spPr>
          <a:xfrm>
            <a:off x="616772" y="1140907"/>
            <a:ext cx="1088479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solidFill>
                  <a:srgbClr val="231F20"/>
                </a:solidFill>
                <a:latin typeface="Aptos"/>
                <a:ea typeface="+mn-lt"/>
                <a:cs typeface="+mn-lt"/>
              </a:rPr>
              <a:t>It is important that Peer Worker's and Organisations understand that First Nations people are not homogenous, there are hundereds of countries, with distinct lore, language , culutre and perspectives. This is </a:t>
            </a:r>
            <a:r>
              <a:rPr lang="en-US">
                <a:solidFill>
                  <a:srgbClr val="231F20"/>
                </a:solidFill>
                <a:latin typeface="Aptos"/>
                <a:ea typeface="+mn-lt"/>
                <a:cs typeface="+mn-lt"/>
              </a:rPr>
              <a:t>furthered by the diverisity in Lived Experiences and perspectives.</a:t>
            </a:r>
            <a:endParaRPr lang="en-US" dirty="0">
              <a:solidFill>
                <a:srgbClr val="231F20"/>
              </a:solidFill>
              <a:latin typeface="Aptos"/>
              <a:ea typeface="+mn-lt"/>
              <a:cs typeface="+mn-lt"/>
            </a:endParaRPr>
          </a:p>
          <a:p>
            <a:pPr algn="just"/>
            <a:endParaRPr lang="en-US" dirty="0">
              <a:solidFill>
                <a:srgbClr val="231F20"/>
              </a:solidFill>
              <a:latin typeface="Aptos"/>
              <a:ea typeface="+mn-lt"/>
              <a:cs typeface="+mn-lt"/>
            </a:endParaRPr>
          </a:p>
          <a:p>
            <a:pPr algn="just"/>
            <a:r>
              <a:rPr lang="en-US" dirty="0">
                <a:solidFill>
                  <a:srgbClr val="231F20"/>
                </a:solidFill>
                <a:latin typeface="Aptos"/>
                <a:ea typeface="+mn-lt"/>
                <a:cs typeface="+mn-lt"/>
              </a:rPr>
              <a:t>We recognise that this is a guide - meaning that implementation will vary to consider the diversity of First Nations communities and local community needs. Understanding this will enable organisaitons to tailor </a:t>
            </a:r>
            <a:r>
              <a:rPr lang="en-US">
                <a:solidFill>
                  <a:srgbClr val="231F20"/>
                </a:solidFill>
                <a:latin typeface="Aptos"/>
                <a:ea typeface="+mn-lt"/>
                <a:cs typeface="+mn-lt"/>
              </a:rPr>
              <a:t>culturally responsive actions and plans to meet the needs of local peoples and communities.</a:t>
            </a:r>
            <a:endParaRPr lang="en-US" dirty="0">
              <a:solidFill>
                <a:srgbClr val="231F20"/>
              </a:solidFill>
              <a:latin typeface="Aptos"/>
              <a:ea typeface="+mn-lt"/>
              <a:cs typeface="+mn-lt"/>
            </a:endParaRPr>
          </a:p>
          <a:p>
            <a:pPr algn="just"/>
            <a:endParaRPr lang="en-US" dirty="0">
              <a:solidFill>
                <a:srgbClr val="231F20"/>
              </a:solidFill>
              <a:latin typeface="Aptos"/>
              <a:ea typeface="+mn-lt"/>
              <a:cs typeface="+mn-lt"/>
            </a:endParaRPr>
          </a:p>
          <a:p>
            <a:r>
              <a:rPr lang="en-US">
                <a:solidFill>
                  <a:srgbClr val="000000"/>
                </a:solidFill>
                <a:latin typeface="Aptos"/>
                <a:ea typeface="+mn-lt"/>
                <a:cs typeface="Calibri"/>
              </a:rPr>
              <a:t>In being culturally responsive, peer work should not be seen in isolation, they should be integral, and part of the organisation. From policies, to procedures, to practice, effective integration of peer work means that communities are getting best practice support which they deserve.</a:t>
            </a:r>
          </a:p>
          <a:p>
            <a:endParaRPr lang="en-US" dirty="0">
              <a:solidFill>
                <a:srgbClr val="000000"/>
              </a:solidFill>
              <a:latin typeface="Aptos"/>
              <a:ea typeface="+mn-lt"/>
              <a:cs typeface="Calibri"/>
            </a:endParaRPr>
          </a:p>
          <a:p>
            <a:r>
              <a:rPr lang="en-US">
                <a:solidFill>
                  <a:srgbClr val="000000"/>
                </a:solidFill>
                <a:latin typeface="Aptos"/>
                <a:ea typeface="+mn-lt"/>
                <a:cs typeface="Calibri"/>
              </a:rPr>
              <a:t>When peer work is done right, it benefits everyone.</a:t>
            </a:r>
            <a:endParaRPr lang="en-US" dirty="0">
              <a:solidFill>
                <a:srgbClr val="000000"/>
              </a:solidFill>
              <a:latin typeface="Aptos"/>
              <a:ea typeface="+mn-lt"/>
              <a:cs typeface="Calibri"/>
            </a:endParaRPr>
          </a:p>
          <a:p>
            <a:pPr algn="just"/>
            <a:endParaRPr lang="en-US" dirty="0">
              <a:solidFill>
                <a:srgbClr val="231F20"/>
              </a:solidFill>
              <a:latin typeface="Aptos"/>
              <a:ea typeface="+mn-lt"/>
              <a:cs typeface="+mn-lt"/>
            </a:endParaRPr>
          </a:p>
        </p:txBody>
      </p:sp>
    </p:spTree>
    <p:extLst>
      <p:ext uri="{BB962C8B-B14F-4D97-AF65-F5344CB8AC3E}">
        <p14:creationId xmlns:p14="http://schemas.microsoft.com/office/powerpoint/2010/main" val="3399203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blue circle pattern&#10;&#10;Description automatically generated">
            <a:extLst>
              <a:ext uri="{FF2B5EF4-FFF2-40B4-BE49-F238E27FC236}">
                <a16:creationId xmlns:a16="http://schemas.microsoft.com/office/drawing/2014/main" id="{59CABE74-9883-1BDE-D89C-4F1384F10F24}"/>
              </a:ext>
            </a:extLst>
          </p:cNvPr>
          <p:cNvPicPr>
            <a:picLocks noChangeAspect="1"/>
          </p:cNvPicPr>
          <p:nvPr/>
        </p:nvPicPr>
        <p:blipFill>
          <a:blip r:embed="rId3"/>
          <a:stretch>
            <a:fillRect/>
          </a:stretch>
        </p:blipFill>
        <p:spPr>
          <a:xfrm>
            <a:off x="0" y="-3542865"/>
            <a:ext cx="16200711" cy="14149905"/>
          </a:xfrm>
          <a:prstGeom prst="rect">
            <a:avLst/>
          </a:prstGeom>
        </p:spPr>
      </p:pic>
      <p:pic>
        <p:nvPicPr>
          <p:cNvPr id="2" name="Picture 1">
            <a:extLst>
              <a:ext uri="{FF2B5EF4-FFF2-40B4-BE49-F238E27FC236}">
                <a16:creationId xmlns:a16="http://schemas.microsoft.com/office/drawing/2014/main" id="{39C5D01B-5B93-3B77-967B-B600A821C115}"/>
              </a:ext>
            </a:extLst>
          </p:cNvPr>
          <p:cNvPicPr>
            <a:picLocks noChangeAspect="1"/>
          </p:cNvPicPr>
          <p:nvPr/>
        </p:nvPicPr>
        <p:blipFill>
          <a:blip r:embed="rId4"/>
          <a:stretch>
            <a:fillRect/>
          </a:stretch>
        </p:blipFill>
        <p:spPr>
          <a:xfrm>
            <a:off x="784732" y="1241632"/>
            <a:ext cx="10022359" cy="4374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8850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2A1FD9C-DED1-0436-42B5-330F735900AE}"/>
              </a:ext>
            </a:extLst>
          </p:cNvPr>
          <p:cNvSpPr txBox="1"/>
          <p:nvPr/>
        </p:nvSpPr>
        <p:spPr>
          <a:xfrm>
            <a:off x="347300" y="4663996"/>
            <a:ext cx="5600827" cy="1703030"/>
          </a:xfrm>
          <a:prstGeom prst="rect">
            <a:avLst/>
          </a:prstGeom>
        </p:spPr>
        <p:txBody>
          <a:bodyPr vert="horz" wrap="square" lIns="0" tIns="25400" rIns="0" bIns="0" rtlCol="0">
            <a:spAutoFit/>
          </a:bodyPr>
          <a:lstStyle/>
          <a:p>
            <a:pPr marL="12700" marR="5080">
              <a:lnSpc>
                <a:spcPts val="1000"/>
              </a:lnSpc>
              <a:spcBef>
                <a:spcPts val="200"/>
              </a:spcBef>
            </a:pPr>
            <a:r>
              <a:rPr sz="900" spc="-25">
                <a:solidFill>
                  <a:srgbClr val="231F20"/>
                </a:solidFill>
                <a:latin typeface="Aptos" panose="020B0004020202020204" pitchFamily="34" charset="0"/>
                <a:cs typeface="Lucida Sans"/>
              </a:rPr>
              <a:t>This</a:t>
            </a:r>
            <a:r>
              <a:rPr sz="900" spc="-15">
                <a:solidFill>
                  <a:srgbClr val="231F20"/>
                </a:solidFill>
                <a:latin typeface="Aptos" panose="020B0004020202020204" pitchFamily="34" charset="0"/>
                <a:cs typeface="Lucida Sans"/>
              </a:rPr>
              <a:t> </a:t>
            </a:r>
            <a:r>
              <a:rPr sz="900" spc="-20">
                <a:solidFill>
                  <a:srgbClr val="231F20"/>
                </a:solidFill>
                <a:latin typeface="Aptos" panose="020B0004020202020204" pitchFamily="34" charset="0"/>
                <a:cs typeface="Lucida Sans"/>
              </a:rPr>
              <a:t>work</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is</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copyright.</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It</a:t>
            </a:r>
            <a:r>
              <a:rPr sz="900" spc="-20">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may</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be</a:t>
            </a:r>
            <a:r>
              <a:rPr sz="900" spc="-2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reproduced</a:t>
            </a:r>
            <a:r>
              <a:rPr sz="900" spc="-15">
                <a:solidFill>
                  <a:srgbClr val="231F20"/>
                </a:solidFill>
                <a:latin typeface="Aptos" panose="020B0004020202020204" pitchFamily="34" charset="0"/>
                <a:cs typeface="Lucida Sans"/>
              </a:rPr>
              <a:t> </a:t>
            </a:r>
            <a:r>
              <a:rPr sz="900" spc="-25">
                <a:solidFill>
                  <a:srgbClr val="231F20"/>
                </a:solidFill>
                <a:latin typeface="Aptos" panose="020B0004020202020204" pitchFamily="34" charset="0"/>
                <a:cs typeface="Lucida Sans"/>
              </a:rPr>
              <a:t>in</a:t>
            </a:r>
            <a:r>
              <a:rPr sz="900" spc="-1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whole</a:t>
            </a:r>
            <a:r>
              <a:rPr sz="900" spc="-2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or</a:t>
            </a:r>
            <a:r>
              <a:rPr sz="900" spc="-20">
                <a:solidFill>
                  <a:srgbClr val="231F20"/>
                </a:solidFill>
                <a:latin typeface="Aptos" panose="020B0004020202020204" pitchFamily="34" charset="0"/>
                <a:cs typeface="Lucida Sans"/>
              </a:rPr>
              <a:t> </a:t>
            </a:r>
            <a:r>
              <a:rPr sz="900" spc="-25">
                <a:solidFill>
                  <a:srgbClr val="231F20"/>
                </a:solidFill>
                <a:latin typeface="Aptos" panose="020B0004020202020204" pitchFamily="34" charset="0"/>
                <a:cs typeface="Lucida Sans"/>
              </a:rPr>
              <a:t>in</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part</a:t>
            </a:r>
            <a:r>
              <a:rPr sz="900" spc="-2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for</a:t>
            </a:r>
            <a:r>
              <a:rPr sz="900" spc="-2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study</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or</a:t>
            </a:r>
            <a:r>
              <a:rPr sz="900" spc="-20">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training</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purposes</a:t>
            </a:r>
            <a:r>
              <a:rPr sz="900" spc="-15">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subject </a:t>
            </a:r>
            <a:r>
              <a:rPr sz="900">
                <a:solidFill>
                  <a:srgbClr val="231F20"/>
                </a:solidFill>
                <a:latin typeface="Aptos" panose="020B0004020202020204" pitchFamily="34" charset="0"/>
                <a:cs typeface="Lucida Sans"/>
              </a:rPr>
              <a:t>to</a:t>
            </a:r>
            <a:r>
              <a:rPr sz="900" spc="3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an</a:t>
            </a:r>
            <a:r>
              <a:rPr sz="900" spc="3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acknowledgement</a:t>
            </a:r>
            <a:r>
              <a:rPr sz="900" spc="2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of</a:t>
            </a:r>
            <a:r>
              <a:rPr sz="900" spc="3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the</a:t>
            </a:r>
            <a:r>
              <a:rPr sz="900" spc="2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source</a:t>
            </a:r>
            <a:r>
              <a:rPr sz="900" spc="2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and</a:t>
            </a:r>
            <a:r>
              <a:rPr sz="900" spc="3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no</a:t>
            </a:r>
            <a:r>
              <a:rPr sz="900" spc="3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commercial</a:t>
            </a:r>
            <a:r>
              <a:rPr sz="900" spc="3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use</a:t>
            </a:r>
            <a:r>
              <a:rPr sz="900" spc="2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or</a:t>
            </a:r>
            <a:r>
              <a:rPr sz="900" spc="2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sale.</a:t>
            </a:r>
            <a:r>
              <a:rPr sz="900" spc="3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Reproduction</a:t>
            </a:r>
            <a:r>
              <a:rPr sz="900" spc="3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for</a:t>
            </a:r>
            <a:r>
              <a:rPr sz="900" spc="25">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purposes </a:t>
            </a:r>
            <a:r>
              <a:rPr sz="900">
                <a:solidFill>
                  <a:srgbClr val="231F20"/>
                </a:solidFill>
                <a:latin typeface="Aptos" panose="020B0004020202020204" pitchFamily="34" charset="0"/>
                <a:cs typeface="Lucida Sans"/>
              </a:rPr>
              <a:t>other</a:t>
            </a:r>
            <a:r>
              <a:rPr sz="900" spc="3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than</a:t>
            </a:r>
            <a:r>
              <a:rPr sz="900" spc="3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those</a:t>
            </a:r>
            <a:r>
              <a:rPr sz="900" spc="3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above</a:t>
            </a:r>
            <a:r>
              <a:rPr sz="900" spc="3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requires</a:t>
            </a:r>
            <a:r>
              <a:rPr sz="900" spc="3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written</a:t>
            </a:r>
            <a:r>
              <a:rPr sz="900" spc="4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permission</a:t>
            </a:r>
            <a:r>
              <a:rPr sz="900" spc="35">
                <a:solidFill>
                  <a:srgbClr val="231F20"/>
                </a:solidFill>
                <a:latin typeface="Aptos" panose="020B0004020202020204" pitchFamily="34" charset="0"/>
                <a:cs typeface="Lucida Sans"/>
              </a:rPr>
              <a:t> </a:t>
            </a:r>
            <a:r>
              <a:rPr sz="900" spc="-25">
                <a:solidFill>
                  <a:srgbClr val="231F20"/>
                </a:solidFill>
                <a:latin typeface="Aptos" panose="020B0004020202020204" pitchFamily="34" charset="0"/>
                <a:cs typeface="Lucida Sans"/>
              </a:rPr>
              <a:t>of:</a:t>
            </a:r>
            <a:endParaRPr sz="900">
              <a:latin typeface="Aptos" panose="020B0004020202020204" pitchFamily="34" charset="0"/>
              <a:cs typeface="Lucida Sans"/>
            </a:endParaRPr>
          </a:p>
          <a:p>
            <a:pPr>
              <a:lnSpc>
                <a:spcPct val="100000"/>
              </a:lnSpc>
              <a:spcBef>
                <a:spcPts val="55"/>
              </a:spcBef>
            </a:pPr>
            <a:endParaRPr sz="800">
              <a:latin typeface="Aptos" panose="020B0004020202020204" pitchFamily="34" charset="0"/>
              <a:cs typeface="Lucida Sans"/>
            </a:endParaRPr>
          </a:p>
          <a:p>
            <a:pPr marL="12700" marR="3427729">
              <a:lnSpc>
                <a:spcPts val="1000"/>
              </a:lnSpc>
            </a:pPr>
            <a:r>
              <a:rPr sz="900" b="1">
                <a:latin typeface="Aptos" panose="020B0004020202020204" pitchFamily="34" charset="0"/>
                <a:cs typeface="Lucida Sans"/>
              </a:rPr>
              <a:t>Mental</a:t>
            </a:r>
            <a:r>
              <a:rPr sz="900" b="1" spc="-30">
                <a:latin typeface="Aptos" panose="020B0004020202020204" pitchFamily="34" charset="0"/>
                <a:cs typeface="Lucida Sans"/>
              </a:rPr>
              <a:t> </a:t>
            </a:r>
            <a:r>
              <a:rPr sz="900" b="1">
                <a:latin typeface="Aptos" panose="020B0004020202020204" pitchFamily="34" charset="0"/>
                <a:cs typeface="Lucida Sans"/>
              </a:rPr>
              <a:t>Health</a:t>
            </a:r>
            <a:r>
              <a:rPr sz="900" b="1" spc="-35">
                <a:latin typeface="Aptos" panose="020B0004020202020204" pitchFamily="34" charset="0"/>
                <a:cs typeface="Lucida Sans"/>
              </a:rPr>
              <a:t> </a:t>
            </a:r>
            <a:r>
              <a:rPr sz="900" b="1" spc="-10">
                <a:latin typeface="Aptos" panose="020B0004020202020204" pitchFamily="34" charset="0"/>
                <a:cs typeface="Lucida Sans"/>
              </a:rPr>
              <a:t>Commission</a:t>
            </a:r>
            <a:r>
              <a:rPr sz="900" b="1" spc="-25">
                <a:latin typeface="Aptos" panose="020B0004020202020204" pitchFamily="34" charset="0"/>
                <a:cs typeface="Lucida Sans"/>
              </a:rPr>
              <a:t> </a:t>
            </a:r>
            <a:r>
              <a:rPr sz="900" b="1" spc="-35">
                <a:latin typeface="Aptos" panose="020B0004020202020204" pitchFamily="34" charset="0"/>
                <a:cs typeface="Lucida Sans"/>
              </a:rPr>
              <a:t>PO </a:t>
            </a:r>
            <a:r>
              <a:rPr sz="900" b="1" spc="-20">
                <a:latin typeface="Aptos" panose="020B0004020202020204" pitchFamily="34" charset="0"/>
                <a:cs typeface="Lucida Sans"/>
              </a:rPr>
              <a:t>Box</a:t>
            </a:r>
            <a:r>
              <a:rPr sz="900" b="1" spc="-30">
                <a:latin typeface="Aptos" panose="020B0004020202020204" pitchFamily="34" charset="0"/>
                <a:cs typeface="Lucida Sans"/>
              </a:rPr>
              <a:t> </a:t>
            </a:r>
            <a:r>
              <a:rPr sz="900" b="1" spc="-45">
                <a:latin typeface="Aptos" panose="020B0004020202020204" pitchFamily="34" charset="0"/>
                <a:cs typeface="Lucida Sans"/>
              </a:rPr>
              <a:t>X2299 </a:t>
            </a:r>
            <a:br>
              <a:rPr lang="en-AU" sz="900" b="1" spc="-45">
                <a:latin typeface="Aptos" panose="020B0004020202020204" pitchFamily="34" charset="0"/>
                <a:cs typeface="Lucida Sans"/>
              </a:rPr>
            </a:br>
            <a:r>
              <a:rPr sz="900" b="1">
                <a:latin typeface="Aptos" panose="020B0004020202020204" pitchFamily="34" charset="0"/>
                <a:cs typeface="Lucida Sans"/>
              </a:rPr>
              <a:t>Perth</a:t>
            </a:r>
            <a:r>
              <a:rPr sz="900" b="1" spc="30">
                <a:latin typeface="Aptos" panose="020B0004020202020204" pitchFamily="34" charset="0"/>
                <a:cs typeface="Lucida Sans"/>
              </a:rPr>
              <a:t> </a:t>
            </a:r>
            <a:r>
              <a:rPr sz="900" b="1">
                <a:latin typeface="Aptos" panose="020B0004020202020204" pitchFamily="34" charset="0"/>
                <a:cs typeface="Lucida Sans"/>
              </a:rPr>
              <a:t>Business</a:t>
            </a:r>
            <a:r>
              <a:rPr sz="900" b="1" spc="45">
                <a:latin typeface="Aptos" panose="020B0004020202020204" pitchFamily="34" charset="0"/>
                <a:cs typeface="Lucida Sans"/>
              </a:rPr>
              <a:t> </a:t>
            </a:r>
            <a:r>
              <a:rPr sz="900" b="1">
                <a:latin typeface="Aptos" panose="020B0004020202020204" pitchFamily="34" charset="0"/>
                <a:cs typeface="Lucida Sans"/>
              </a:rPr>
              <a:t>Centre</a:t>
            </a:r>
            <a:r>
              <a:rPr sz="900" b="1" spc="35">
                <a:latin typeface="Aptos" panose="020B0004020202020204" pitchFamily="34" charset="0"/>
                <a:cs typeface="Lucida Sans"/>
              </a:rPr>
              <a:t> </a:t>
            </a:r>
            <a:r>
              <a:rPr sz="900" b="1" spc="-70">
                <a:latin typeface="Aptos" panose="020B0004020202020204" pitchFamily="34" charset="0"/>
                <a:cs typeface="Lucida Sans"/>
              </a:rPr>
              <a:t>WA</a:t>
            </a:r>
            <a:r>
              <a:rPr sz="900" b="1" spc="30">
                <a:latin typeface="Aptos" panose="020B0004020202020204" pitchFamily="34" charset="0"/>
                <a:cs typeface="Lucida Sans"/>
              </a:rPr>
              <a:t> </a:t>
            </a:r>
            <a:r>
              <a:rPr sz="900" b="1" spc="-20">
                <a:latin typeface="Aptos" panose="020B0004020202020204" pitchFamily="34" charset="0"/>
                <a:cs typeface="Lucida Sans"/>
              </a:rPr>
              <a:t>6847</a:t>
            </a:r>
            <a:endParaRPr sz="900" b="1">
              <a:latin typeface="Aptos" panose="020B0004020202020204" pitchFamily="34" charset="0"/>
              <a:cs typeface="Lucida Sans"/>
            </a:endParaRPr>
          </a:p>
          <a:p>
            <a:pPr>
              <a:lnSpc>
                <a:spcPct val="100000"/>
              </a:lnSpc>
            </a:pPr>
            <a:endParaRPr sz="850">
              <a:latin typeface="Aptos" panose="020B0004020202020204" pitchFamily="34" charset="0"/>
              <a:cs typeface="Lucida Sans"/>
            </a:endParaRPr>
          </a:p>
          <a:p>
            <a:pPr marL="12700" marR="150495">
              <a:lnSpc>
                <a:spcPts val="1000"/>
              </a:lnSpc>
            </a:pPr>
            <a:r>
              <a:rPr sz="900" spc="-10">
                <a:solidFill>
                  <a:srgbClr val="231F20"/>
                </a:solidFill>
                <a:latin typeface="Aptos" panose="020B0004020202020204" pitchFamily="34" charset="0"/>
                <a:cs typeface="Lucida Sans"/>
              </a:rPr>
              <a:t>The</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information</a:t>
            </a:r>
            <a:r>
              <a:rPr sz="900" spc="3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contained</a:t>
            </a:r>
            <a:r>
              <a:rPr sz="900" spc="25">
                <a:solidFill>
                  <a:srgbClr val="231F20"/>
                </a:solidFill>
                <a:latin typeface="Aptos" panose="020B0004020202020204" pitchFamily="34" charset="0"/>
                <a:cs typeface="Lucida Sans"/>
              </a:rPr>
              <a:t> </a:t>
            </a:r>
            <a:r>
              <a:rPr sz="900" spc="-25">
                <a:solidFill>
                  <a:srgbClr val="231F20"/>
                </a:solidFill>
                <a:latin typeface="Aptos" panose="020B0004020202020204" pitchFamily="34" charset="0"/>
                <a:cs typeface="Lucida Sans"/>
              </a:rPr>
              <a:t>in</a:t>
            </a:r>
            <a:r>
              <a:rPr sz="900" spc="2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the</a:t>
            </a:r>
            <a:r>
              <a:rPr sz="900" spc="2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document</a:t>
            </a:r>
            <a:r>
              <a:rPr sz="900" spc="2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is</a:t>
            </a:r>
            <a:r>
              <a:rPr sz="900" spc="2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considered</a:t>
            </a:r>
            <a:r>
              <a:rPr sz="900" spc="3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to</a:t>
            </a:r>
            <a:r>
              <a:rPr sz="900" spc="2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be</a:t>
            </a:r>
            <a:r>
              <a:rPr sz="900" spc="2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true</a:t>
            </a:r>
            <a:r>
              <a:rPr sz="900" spc="2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and</a:t>
            </a:r>
            <a:r>
              <a:rPr sz="900" spc="25">
                <a:solidFill>
                  <a:srgbClr val="231F20"/>
                </a:solidFill>
                <a:latin typeface="Aptos" panose="020B0004020202020204" pitchFamily="34" charset="0"/>
                <a:cs typeface="Lucida Sans"/>
              </a:rPr>
              <a:t> </a:t>
            </a:r>
            <a:r>
              <a:rPr sz="900" spc="45">
                <a:solidFill>
                  <a:srgbClr val="231F20"/>
                </a:solidFill>
                <a:latin typeface="Aptos" panose="020B0004020202020204" pitchFamily="34" charset="0"/>
                <a:cs typeface="Lucida Sans"/>
              </a:rPr>
              <a:t>correct</a:t>
            </a:r>
            <a:r>
              <a:rPr sz="900" spc="2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at</a:t>
            </a:r>
            <a:r>
              <a:rPr sz="900" spc="2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the</a:t>
            </a:r>
            <a:r>
              <a:rPr sz="900" spc="2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date</a:t>
            </a:r>
            <a:r>
              <a:rPr sz="900" spc="20">
                <a:solidFill>
                  <a:srgbClr val="231F20"/>
                </a:solidFill>
                <a:latin typeface="Aptos" panose="020B0004020202020204" pitchFamily="34" charset="0"/>
                <a:cs typeface="Lucida Sans"/>
              </a:rPr>
              <a:t> </a:t>
            </a:r>
            <a:r>
              <a:rPr sz="900" spc="-25">
                <a:solidFill>
                  <a:srgbClr val="231F20"/>
                </a:solidFill>
                <a:latin typeface="Aptos" panose="020B0004020202020204" pitchFamily="34" charset="0"/>
                <a:cs typeface="Lucida Sans"/>
              </a:rPr>
              <a:t>of </a:t>
            </a:r>
            <a:r>
              <a:rPr sz="900">
                <a:solidFill>
                  <a:srgbClr val="231F20"/>
                </a:solidFill>
                <a:latin typeface="Aptos" panose="020B0004020202020204" pitchFamily="34" charset="0"/>
                <a:cs typeface="Lucida Sans"/>
              </a:rPr>
              <a:t>publication</a:t>
            </a:r>
            <a:r>
              <a:rPr sz="900" spc="45">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however,</a:t>
            </a:r>
            <a:r>
              <a:rPr sz="900" spc="3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changes</a:t>
            </a:r>
            <a:r>
              <a:rPr sz="900" spc="45">
                <a:solidFill>
                  <a:srgbClr val="231F20"/>
                </a:solidFill>
                <a:latin typeface="Aptos" panose="020B0004020202020204" pitchFamily="34" charset="0"/>
                <a:cs typeface="Lucida Sans"/>
              </a:rPr>
              <a:t> </a:t>
            </a:r>
            <a:r>
              <a:rPr sz="900" spc="-25">
                <a:solidFill>
                  <a:srgbClr val="231F20"/>
                </a:solidFill>
                <a:latin typeface="Aptos" panose="020B0004020202020204" pitchFamily="34" charset="0"/>
                <a:cs typeface="Lucida Sans"/>
              </a:rPr>
              <a:t>in</a:t>
            </a:r>
            <a:r>
              <a:rPr sz="900" spc="4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circumstances</a:t>
            </a:r>
            <a:r>
              <a:rPr sz="900" spc="5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after</a:t>
            </a:r>
            <a:r>
              <a:rPr sz="900" spc="3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the</a:t>
            </a:r>
            <a:r>
              <a:rPr sz="900" spc="4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time</a:t>
            </a:r>
            <a:r>
              <a:rPr sz="900" spc="4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of</a:t>
            </a:r>
            <a:r>
              <a:rPr sz="900" spc="4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publication</a:t>
            </a:r>
            <a:r>
              <a:rPr sz="900" spc="45">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may</a:t>
            </a:r>
            <a:r>
              <a:rPr sz="900" spc="4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impact</a:t>
            </a:r>
            <a:r>
              <a:rPr sz="900" spc="4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upon</a:t>
            </a:r>
            <a:r>
              <a:rPr sz="900" spc="45">
                <a:solidFill>
                  <a:srgbClr val="231F20"/>
                </a:solidFill>
                <a:latin typeface="Aptos" panose="020B0004020202020204" pitchFamily="34" charset="0"/>
                <a:cs typeface="Lucida Sans"/>
              </a:rPr>
              <a:t> </a:t>
            </a:r>
            <a:r>
              <a:rPr sz="900" spc="-25">
                <a:solidFill>
                  <a:srgbClr val="231F20"/>
                </a:solidFill>
                <a:latin typeface="Aptos" panose="020B0004020202020204" pitchFamily="34" charset="0"/>
                <a:cs typeface="Lucida Sans"/>
              </a:rPr>
              <a:t>the </a:t>
            </a:r>
            <a:r>
              <a:rPr sz="900">
                <a:solidFill>
                  <a:srgbClr val="231F20"/>
                </a:solidFill>
                <a:latin typeface="Aptos" panose="020B0004020202020204" pitchFamily="34" charset="0"/>
                <a:cs typeface="Lucida Sans"/>
              </a:rPr>
              <a:t>accuracy</a:t>
            </a:r>
            <a:r>
              <a:rPr sz="900" spc="8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of</a:t>
            </a:r>
            <a:r>
              <a:rPr sz="900" spc="9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the</a:t>
            </a:r>
            <a:r>
              <a:rPr sz="900" spc="8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data.</a:t>
            </a:r>
            <a:r>
              <a:rPr sz="900" spc="90">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The</a:t>
            </a:r>
            <a:r>
              <a:rPr sz="900" spc="8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databases</a:t>
            </a:r>
            <a:r>
              <a:rPr sz="900" spc="8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are</a:t>
            </a:r>
            <a:r>
              <a:rPr sz="900" spc="8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active</a:t>
            </a:r>
            <a:r>
              <a:rPr sz="900" spc="8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databases</a:t>
            </a:r>
            <a:r>
              <a:rPr sz="900" spc="9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and</a:t>
            </a:r>
            <a:r>
              <a:rPr sz="900" spc="9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therefore</a:t>
            </a:r>
            <a:r>
              <a:rPr sz="900" spc="8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the</a:t>
            </a:r>
            <a:r>
              <a:rPr sz="900" spc="8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data</a:t>
            </a:r>
            <a:r>
              <a:rPr sz="900" spc="90">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may</a:t>
            </a:r>
            <a:r>
              <a:rPr sz="900" spc="90">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change </a:t>
            </a:r>
            <a:r>
              <a:rPr sz="900">
                <a:solidFill>
                  <a:srgbClr val="231F20"/>
                </a:solidFill>
                <a:latin typeface="Aptos" panose="020B0004020202020204" pitchFamily="34" charset="0"/>
                <a:cs typeface="Lucida Sans"/>
              </a:rPr>
              <a:t>without</a:t>
            </a:r>
            <a:r>
              <a:rPr sz="900" spc="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notice.</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Changes</a:t>
            </a:r>
            <a:r>
              <a:rPr sz="900" spc="15">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may</a:t>
            </a:r>
            <a:r>
              <a:rPr sz="900" spc="2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relate</a:t>
            </a:r>
            <a:r>
              <a:rPr sz="900" spc="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to</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a</a:t>
            </a:r>
            <a:r>
              <a:rPr sz="900" spc="20">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number</a:t>
            </a:r>
            <a:r>
              <a:rPr sz="900" spc="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of</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issues,</a:t>
            </a:r>
            <a:r>
              <a:rPr sz="900" spc="20">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including</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amendments</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made</a:t>
            </a:r>
            <a:r>
              <a:rPr sz="900" spc="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to</a:t>
            </a:r>
            <a:r>
              <a:rPr sz="900" spc="20">
                <a:solidFill>
                  <a:srgbClr val="231F20"/>
                </a:solidFill>
                <a:latin typeface="Aptos" panose="020B0004020202020204" pitchFamily="34" charset="0"/>
                <a:cs typeface="Lucida Sans"/>
              </a:rPr>
              <a:t> </a:t>
            </a:r>
            <a:r>
              <a:rPr sz="900" spc="-25">
                <a:solidFill>
                  <a:srgbClr val="231F20"/>
                </a:solidFill>
                <a:latin typeface="Aptos" panose="020B0004020202020204" pitchFamily="34" charset="0"/>
                <a:cs typeface="Lucida Sans"/>
              </a:rPr>
              <a:t>the </a:t>
            </a:r>
            <a:r>
              <a:rPr sz="900">
                <a:solidFill>
                  <a:srgbClr val="231F20"/>
                </a:solidFill>
                <a:latin typeface="Aptos" panose="020B0004020202020204" pitchFamily="34" charset="0"/>
                <a:cs typeface="Lucida Sans"/>
              </a:rPr>
              <a:t>databases</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and</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variations</a:t>
            </a:r>
            <a:r>
              <a:rPr sz="900" spc="20">
                <a:solidFill>
                  <a:srgbClr val="231F20"/>
                </a:solidFill>
                <a:latin typeface="Aptos" panose="020B0004020202020204" pitchFamily="34" charset="0"/>
                <a:cs typeface="Lucida Sans"/>
              </a:rPr>
              <a:t> </a:t>
            </a:r>
            <a:r>
              <a:rPr sz="900" spc="-25">
                <a:solidFill>
                  <a:srgbClr val="231F20"/>
                </a:solidFill>
                <a:latin typeface="Aptos" panose="020B0004020202020204" pitchFamily="34" charset="0"/>
                <a:cs typeface="Lucida Sans"/>
              </a:rPr>
              <a:t>in</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syntax</a:t>
            </a:r>
            <a:r>
              <a:rPr sz="900" spc="2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used</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to</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perform</a:t>
            </a:r>
            <a:r>
              <a:rPr sz="900" spc="2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the</a:t>
            </a:r>
            <a:r>
              <a:rPr sz="900" spc="10">
                <a:solidFill>
                  <a:srgbClr val="231F20"/>
                </a:solidFill>
                <a:latin typeface="Aptos" panose="020B0004020202020204" pitchFamily="34" charset="0"/>
                <a:cs typeface="Lucida Sans"/>
              </a:rPr>
              <a:t> </a:t>
            </a:r>
            <a:r>
              <a:rPr sz="900" spc="-20">
                <a:solidFill>
                  <a:srgbClr val="231F20"/>
                </a:solidFill>
                <a:latin typeface="Aptos" panose="020B0004020202020204" pitchFamily="34" charset="0"/>
                <a:cs typeface="Lucida Sans"/>
              </a:rPr>
              <a:t>individual</a:t>
            </a:r>
            <a:r>
              <a:rPr sz="900" spc="1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queries.</a:t>
            </a:r>
            <a:r>
              <a:rPr sz="900" spc="20">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The</a:t>
            </a:r>
            <a:r>
              <a:rPr sz="900" spc="1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Mental</a:t>
            </a:r>
            <a:r>
              <a:rPr sz="900" spc="15">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Health Commission</a:t>
            </a:r>
            <a:r>
              <a:rPr sz="900" spc="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is</a:t>
            </a:r>
            <a:r>
              <a:rPr sz="900" spc="1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not </a:t>
            </a:r>
            <a:r>
              <a:rPr sz="900" spc="-25">
                <a:solidFill>
                  <a:srgbClr val="231F20"/>
                </a:solidFill>
                <a:latin typeface="Aptos" panose="020B0004020202020204" pitchFamily="34" charset="0"/>
                <a:cs typeface="Lucida Sans"/>
              </a:rPr>
              <a:t>in</a:t>
            </a:r>
            <a:r>
              <a:rPr sz="900" spc="1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any</a:t>
            </a:r>
            <a:r>
              <a:rPr sz="900" spc="1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way</a:t>
            </a:r>
            <a:r>
              <a:rPr sz="900" spc="5">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liable</a:t>
            </a:r>
            <a:r>
              <a:rPr sz="900" spc="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for the accuracy</a:t>
            </a:r>
            <a:r>
              <a:rPr sz="900" spc="1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or repeat</a:t>
            </a:r>
            <a:r>
              <a:rPr sz="900" spc="5">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reliability</a:t>
            </a:r>
            <a:r>
              <a:rPr sz="900" spc="10">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of</a:t>
            </a:r>
            <a:r>
              <a:rPr sz="900" spc="5">
                <a:solidFill>
                  <a:srgbClr val="231F20"/>
                </a:solidFill>
                <a:latin typeface="Aptos" panose="020B0004020202020204" pitchFamily="34" charset="0"/>
                <a:cs typeface="Lucida Sans"/>
              </a:rPr>
              <a:t> </a:t>
            </a:r>
            <a:r>
              <a:rPr sz="900">
                <a:solidFill>
                  <a:srgbClr val="231F20"/>
                </a:solidFill>
                <a:latin typeface="Aptos" panose="020B0004020202020204" pitchFamily="34" charset="0"/>
                <a:cs typeface="Lucida Sans"/>
              </a:rPr>
              <a:t>any</a:t>
            </a:r>
            <a:r>
              <a:rPr sz="900" spc="10">
                <a:solidFill>
                  <a:srgbClr val="231F20"/>
                </a:solidFill>
                <a:latin typeface="Aptos" panose="020B0004020202020204" pitchFamily="34" charset="0"/>
                <a:cs typeface="Lucida Sans"/>
              </a:rPr>
              <a:t> </a:t>
            </a:r>
            <a:r>
              <a:rPr sz="900" spc="-10">
                <a:solidFill>
                  <a:srgbClr val="231F20"/>
                </a:solidFill>
                <a:latin typeface="Aptos" panose="020B0004020202020204" pitchFamily="34" charset="0"/>
                <a:cs typeface="Lucida Sans"/>
              </a:rPr>
              <a:t>information.</a:t>
            </a:r>
            <a:endParaRPr sz="900">
              <a:latin typeface="Aptos" panose="020B0004020202020204" pitchFamily="34" charset="0"/>
              <a:cs typeface="Lucida Sans"/>
            </a:endParaRPr>
          </a:p>
        </p:txBody>
      </p:sp>
      <p:grpSp>
        <p:nvGrpSpPr>
          <p:cNvPr id="5" name="Group 4">
            <a:extLst>
              <a:ext uri="{FF2B5EF4-FFF2-40B4-BE49-F238E27FC236}">
                <a16:creationId xmlns:a16="http://schemas.microsoft.com/office/drawing/2014/main" id="{C6FC0276-0AC7-359F-2069-3BDDBC333E7B}"/>
              </a:ext>
            </a:extLst>
          </p:cNvPr>
          <p:cNvGrpSpPr/>
          <p:nvPr/>
        </p:nvGrpSpPr>
        <p:grpSpPr>
          <a:xfrm>
            <a:off x="359999" y="486552"/>
            <a:ext cx="2946631" cy="756738"/>
            <a:chOff x="359999" y="486552"/>
            <a:chExt cx="2946631" cy="756738"/>
          </a:xfrm>
        </p:grpSpPr>
        <p:pic>
          <p:nvPicPr>
            <p:cNvPr id="6" name="object 10">
              <a:extLst>
                <a:ext uri="{FF2B5EF4-FFF2-40B4-BE49-F238E27FC236}">
                  <a16:creationId xmlns:a16="http://schemas.microsoft.com/office/drawing/2014/main" id="{525ACADE-89FC-4645-A3BD-35039FEB50D8}"/>
                </a:ext>
              </a:extLst>
            </p:cNvPr>
            <p:cNvPicPr/>
            <p:nvPr/>
          </p:nvPicPr>
          <p:blipFill>
            <a:blip r:embed="rId3" cstate="print"/>
            <a:stretch>
              <a:fillRect/>
            </a:stretch>
          </p:blipFill>
          <p:spPr>
            <a:xfrm>
              <a:off x="1210574" y="594160"/>
              <a:ext cx="455284" cy="109420"/>
            </a:xfrm>
            <a:prstGeom prst="rect">
              <a:avLst/>
            </a:prstGeom>
          </p:spPr>
        </p:pic>
        <p:pic>
          <p:nvPicPr>
            <p:cNvPr id="7" name="object 11">
              <a:extLst>
                <a:ext uri="{FF2B5EF4-FFF2-40B4-BE49-F238E27FC236}">
                  <a16:creationId xmlns:a16="http://schemas.microsoft.com/office/drawing/2014/main" id="{60E79093-22CE-49DB-C158-CE48FBACBFB3}"/>
                </a:ext>
              </a:extLst>
            </p:cNvPr>
            <p:cNvPicPr/>
            <p:nvPr/>
          </p:nvPicPr>
          <p:blipFill>
            <a:blip r:embed="rId4" cstate="print"/>
            <a:stretch>
              <a:fillRect/>
            </a:stretch>
          </p:blipFill>
          <p:spPr>
            <a:xfrm>
              <a:off x="1729007" y="594160"/>
              <a:ext cx="438475" cy="109420"/>
            </a:xfrm>
            <a:prstGeom prst="rect">
              <a:avLst/>
            </a:prstGeom>
          </p:spPr>
        </p:pic>
        <p:grpSp>
          <p:nvGrpSpPr>
            <p:cNvPr id="8" name="object 12">
              <a:extLst>
                <a:ext uri="{FF2B5EF4-FFF2-40B4-BE49-F238E27FC236}">
                  <a16:creationId xmlns:a16="http://schemas.microsoft.com/office/drawing/2014/main" id="{6A3B4F43-491C-1341-2E0E-FB9E95092CD2}"/>
                </a:ext>
              </a:extLst>
            </p:cNvPr>
            <p:cNvGrpSpPr/>
            <p:nvPr/>
          </p:nvGrpSpPr>
          <p:grpSpPr>
            <a:xfrm>
              <a:off x="1201072" y="772788"/>
              <a:ext cx="885825" cy="111760"/>
              <a:chOff x="1201072" y="772788"/>
              <a:chExt cx="885825" cy="111760"/>
            </a:xfrm>
          </p:grpSpPr>
          <p:pic>
            <p:nvPicPr>
              <p:cNvPr id="33" name="object 13">
                <a:extLst>
                  <a:ext uri="{FF2B5EF4-FFF2-40B4-BE49-F238E27FC236}">
                    <a16:creationId xmlns:a16="http://schemas.microsoft.com/office/drawing/2014/main" id="{A4A6A79E-1187-5734-594B-82285E7E34DE}"/>
                  </a:ext>
                </a:extLst>
              </p:cNvPr>
              <p:cNvPicPr/>
              <p:nvPr/>
            </p:nvPicPr>
            <p:blipFill>
              <a:blip r:embed="rId5" cstate="print"/>
              <a:stretch>
                <a:fillRect/>
              </a:stretch>
            </p:blipFill>
            <p:spPr>
              <a:xfrm>
                <a:off x="1201072" y="772788"/>
                <a:ext cx="451022" cy="111328"/>
              </a:xfrm>
              <a:prstGeom prst="rect">
                <a:avLst/>
              </a:prstGeom>
            </p:spPr>
          </p:pic>
          <p:pic>
            <p:nvPicPr>
              <p:cNvPr id="34" name="object 14">
                <a:extLst>
                  <a:ext uri="{FF2B5EF4-FFF2-40B4-BE49-F238E27FC236}">
                    <a16:creationId xmlns:a16="http://schemas.microsoft.com/office/drawing/2014/main" id="{D2BF9C26-7461-796E-D22E-0790D409DD71}"/>
                  </a:ext>
                </a:extLst>
              </p:cNvPr>
              <p:cNvPicPr/>
              <p:nvPr/>
            </p:nvPicPr>
            <p:blipFill>
              <a:blip r:embed="rId6" cstate="print"/>
              <a:stretch>
                <a:fillRect/>
              </a:stretch>
            </p:blipFill>
            <p:spPr>
              <a:xfrm>
                <a:off x="1672653" y="774636"/>
                <a:ext cx="413645" cy="109411"/>
              </a:xfrm>
              <a:prstGeom prst="rect">
                <a:avLst/>
              </a:prstGeom>
            </p:spPr>
          </p:pic>
        </p:grpSp>
        <p:pic>
          <p:nvPicPr>
            <p:cNvPr id="9" name="object 15">
              <a:extLst>
                <a:ext uri="{FF2B5EF4-FFF2-40B4-BE49-F238E27FC236}">
                  <a16:creationId xmlns:a16="http://schemas.microsoft.com/office/drawing/2014/main" id="{2EB8BD22-08A2-0482-04C8-82FAE282462C}"/>
                </a:ext>
              </a:extLst>
            </p:cNvPr>
            <p:cNvPicPr/>
            <p:nvPr/>
          </p:nvPicPr>
          <p:blipFill>
            <a:blip r:embed="rId7" cstate="print"/>
            <a:stretch>
              <a:fillRect/>
            </a:stretch>
          </p:blipFill>
          <p:spPr>
            <a:xfrm>
              <a:off x="359999" y="1105706"/>
              <a:ext cx="784035" cy="137584"/>
            </a:xfrm>
            <a:prstGeom prst="rect">
              <a:avLst/>
            </a:prstGeom>
          </p:spPr>
        </p:pic>
        <p:grpSp>
          <p:nvGrpSpPr>
            <p:cNvPr id="10" name="object 16">
              <a:extLst>
                <a:ext uri="{FF2B5EF4-FFF2-40B4-BE49-F238E27FC236}">
                  <a16:creationId xmlns:a16="http://schemas.microsoft.com/office/drawing/2014/main" id="{913A91E1-AAA6-B009-4484-AD96167123F0}"/>
                </a:ext>
              </a:extLst>
            </p:cNvPr>
            <p:cNvGrpSpPr/>
            <p:nvPr/>
          </p:nvGrpSpPr>
          <p:grpSpPr>
            <a:xfrm>
              <a:off x="360177" y="486552"/>
              <a:ext cx="784860" cy="574040"/>
              <a:chOff x="360177" y="486552"/>
              <a:chExt cx="784860" cy="574040"/>
            </a:xfrm>
          </p:grpSpPr>
          <p:sp>
            <p:nvSpPr>
              <p:cNvPr id="29" name="object 17">
                <a:extLst>
                  <a:ext uri="{FF2B5EF4-FFF2-40B4-BE49-F238E27FC236}">
                    <a16:creationId xmlns:a16="http://schemas.microsoft.com/office/drawing/2014/main" id="{6F37104C-D093-A808-69C6-81328C37D3C3}"/>
                  </a:ext>
                </a:extLst>
              </p:cNvPr>
              <p:cNvSpPr/>
              <p:nvPr/>
            </p:nvSpPr>
            <p:spPr>
              <a:xfrm>
                <a:off x="360172" y="1006601"/>
                <a:ext cx="784860" cy="53975"/>
              </a:xfrm>
              <a:custGeom>
                <a:avLst/>
                <a:gdLst/>
                <a:ahLst/>
                <a:cxnLst/>
                <a:rect l="l" t="t" r="r" b="b"/>
                <a:pathLst>
                  <a:path w="784860" h="53975">
                    <a:moveTo>
                      <a:pt x="391350" y="35534"/>
                    </a:moveTo>
                    <a:lnTo>
                      <a:pt x="368744" y="23520"/>
                    </a:lnTo>
                    <a:lnTo>
                      <a:pt x="352247" y="13982"/>
                    </a:lnTo>
                    <a:lnTo>
                      <a:pt x="340779" y="6591"/>
                    </a:lnTo>
                    <a:lnTo>
                      <a:pt x="333743" y="1308"/>
                    </a:lnTo>
                    <a:lnTo>
                      <a:pt x="331622" y="1104"/>
                    </a:lnTo>
                    <a:lnTo>
                      <a:pt x="321424" y="1066"/>
                    </a:lnTo>
                    <a:lnTo>
                      <a:pt x="282054" y="0"/>
                    </a:lnTo>
                    <a:lnTo>
                      <a:pt x="284949" y="1397"/>
                    </a:lnTo>
                    <a:lnTo>
                      <a:pt x="287718" y="3022"/>
                    </a:lnTo>
                    <a:lnTo>
                      <a:pt x="290042" y="4914"/>
                    </a:lnTo>
                    <a:lnTo>
                      <a:pt x="291109" y="5473"/>
                    </a:lnTo>
                    <a:lnTo>
                      <a:pt x="292874" y="6883"/>
                    </a:lnTo>
                    <a:lnTo>
                      <a:pt x="298259" y="6959"/>
                    </a:lnTo>
                    <a:lnTo>
                      <a:pt x="305803" y="10591"/>
                    </a:lnTo>
                    <a:lnTo>
                      <a:pt x="322719" y="18084"/>
                    </a:lnTo>
                    <a:lnTo>
                      <a:pt x="340664" y="24536"/>
                    </a:lnTo>
                    <a:lnTo>
                      <a:pt x="359879" y="29870"/>
                    </a:lnTo>
                    <a:lnTo>
                      <a:pt x="380606" y="33997"/>
                    </a:lnTo>
                    <a:lnTo>
                      <a:pt x="391350" y="35534"/>
                    </a:lnTo>
                    <a:close/>
                  </a:path>
                  <a:path w="784860" h="53975">
                    <a:moveTo>
                      <a:pt x="784313" y="34455"/>
                    </a:moveTo>
                    <a:lnTo>
                      <a:pt x="784288" y="31419"/>
                    </a:lnTo>
                    <a:lnTo>
                      <a:pt x="782688" y="30797"/>
                    </a:lnTo>
                    <a:lnTo>
                      <a:pt x="781989" y="29591"/>
                    </a:lnTo>
                    <a:lnTo>
                      <a:pt x="774928" y="26530"/>
                    </a:lnTo>
                    <a:lnTo>
                      <a:pt x="774369" y="29908"/>
                    </a:lnTo>
                    <a:lnTo>
                      <a:pt x="775106" y="30619"/>
                    </a:lnTo>
                    <a:lnTo>
                      <a:pt x="774014" y="31940"/>
                    </a:lnTo>
                    <a:lnTo>
                      <a:pt x="771766" y="33108"/>
                    </a:lnTo>
                    <a:lnTo>
                      <a:pt x="773087" y="33121"/>
                    </a:lnTo>
                    <a:lnTo>
                      <a:pt x="771144" y="33350"/>
                    </a:lnTo>
                    <a:lnTo>
                      <a:pt x="766787" y="34874"/>
                    </a:lnTo>
                    <a:lnTo>
                      <a:pt x="750938" y="33972"/>
                    </a:lnTo>
                    <a:lnTo>
                      <a:pt x="706678" y="34671"/>
                    </a:lnTo>
                    <a:lnTo>
                      <a:pt x="680186" y="35788"/>
                    </a:lnTo>
                    <a:lnTo>
                      <a:pt x="667512" y="36842"/>
                    </a:lnTo>
                    <a:lnTo>
                      <a:pt x="666915" y="35915"/>
                    </a:lnTo>
                    <a:lnTo>
                      <a:pt x="666927" y="34683"/>
                    </a:lnTo>
                    <a:lnTo>
                      <a:pt x="664133" y="33782"/>
                    </a:lnTo>
                    <a:lnTo>
                      <a:pt x="652348" y="35966"/>
                    </a:lnTo>
                    <a:lnTo>
                      <a:pt x="644601" y="38303"/>
                    </a:lnTo>
                    <a:lnTo>
                      <a:pt x="637451" y="37172"/>
                    </a:lnTo>
                    <a:lnTo>
                      <a:pt x="637082" y="36791"/>
                    </a:lnTo>
                    <a:lnTo>
                      <a:pt x="638898" y="36245"/>
                    </a:lnTo>
                    <a:lnTo>
                      <a:pt x="639178" y="35636"/>
                    </a:lnTo>
                    <a:lnTo>
                      <a:pt x="637070" y="35217"/>
                    </a:lnTo>
                    <a:lnTo>
                      <a:pt x="635355" y="34518"/>
                    </a:lnTo>
                    <a:lnTo>
                      <a:pt x="626097" y="33566"/>
                    </a:lnTo>
                    <a:lnTo>
                      <a:pt x="619048" y="37249"/>
                    </a:lnTo>
                    <a:lnTo>
                      <a:pt x="608926" y="37757"/>
                    </a:lnTo>
                    <a:lnTo>
                      <a:pt x="604532" y="36969"/>
                    </a:lnTo>
                    <a:lnTo>
                      <a:pt x="598436" y="36703"/>
                    </a:lnTo>
                    <a:lnTo>
                      <a:pt x="588835" y="36842"/>
                    </a:lnTo>
                    <a:lnTo>
                      <a:pt x="587756" y="36588"/>
                    </a:lnTo>
                    <a:lnTo>
                      <a:pt x="587349" y="35483"/>
                    </a:lnTo>
                    <a:lnTo>
                      <a:pt x="585343" y="35102"/>
                    </a:lnTo>
                    <a:lnTo>
                      <a:pt x="539635" y="37045"/>
                    </a:lnTo>
                    <a:lnTo>
                      <a:pt x="526897" y="37274"/>
                    </a:lnTo>
                    <a:lnTo>
                      <a:pt x="514350" y="37020"/>
                    </a:lnTo>
                    <a:lnTo>
                      <a:pt x="490982" y="35128"/>
                    </a:lnTo>
                    <a:lnTo>
                      <a:pt x="477647" y="36664"/>
                    </a:lnTo>
                    <a:lnTo>
                      <a:pt x="462305" y="39217"/>
                    </a:lnTo>
                    <a:lnTo>
                      <a:pt x="454774" y="40005"/>
                    </a:lnTo>
                    <a:lnTo>
                      <a:pt x="454406" y="39712"/>
                    </a:lnTo>
                    <a:lnTo>
                      <a:pt x="455485" y="39243"/>
                    </a:lnTo>
                    <a:lnTo>
                      <a:pt x="458800" y="36512"/>
                    </a:lnTo>
                    <a:lnTo>
                      <a:pt x="446786" y="38303"/>
                    </a:lnTo>
                    <a:lnTo>
                      <a:pt x="411759" y="41643"/>
                    </a:lnTo>
                    <a:lnTo>
                      <a:pt x="392087" y="43891"/>
                    </a:lnTo>
                    <a:lnTo>
                      <a:pt x="372541" y="41643"/>
                    </a:lnTo>
                    <a:lnTo>
                      <a:pt x="337527" y="38303"/>
                    </a:lnTo>
                    <a:lnTo>
                      <a:pt x="325513" y="36512"/>
                    </a:lnTo>
                    <a:lnTo>
                      <a:pt x="328815" y="39243"/>
                    </a:lnTo>
                    <a:lnTo>
                      <a:pt x="329907" y="39712"/>
                    </a:lnTo>
                    <a:lnTo>
                      <a:pt x="329539" y="40005"/>
                    </a:lnTo>
                    <a:lnTo>
                      <a:pt x="322008" y="39217"/>
                    </a:lnTo>
                    <a:lnTo>
                      <a:pt x="306654" y="36664"/>
                    </a:lnTo>
                    <a:lnTo>
                      <a:pt x="293331" y="35128"/>
                    </a:lnTo>
                    <a:lnTo>
                      <a:pt x="269951" y="37020"/>
                    </a:lnTo>
                    <a:lnTo>
                      <a:pt x="257403" y="37274"/>
                    </a:lnTo>
                    <a:lnTo>
                      <a:pt x="244665" y="37045"/>
                    </a:lnTo>
                    <a:lnTo>
                      <a:pt x="198970" y="35102"/>
                    </a:lnTo>
                    <a:lnTo>
                      <a:pt x="196964" y="35483"/>
                    </a:lnTo>
                    <a:lnTo>
                      <a:pt x="196557" y="36588"/>
                    </a:lnTo>
                    <a:lnTo>
                      <a:pt x="195478" y="36842"/>
                    </a:lnTo>
                    <a:lnTo>
                      <a:pt x="185877" y="36703"/>
                    </a:lnTo>
                    <a:lnTo>
                      <a:pt x="179781" y="36969"/>
                    </a:lnTo>
                    <a:lnTo>
                      <a:pt x="175387" y="37757"/>
                    </a:lnTo>
                    <a:lnTo>
                      <a:pt x="165265" y="37249"/>
                    </a:lnTo>
                    <a:lnTo>
                      <a:pt x="158216" y="33566"/>
                    </a:lnTo>
                    <a:lnTo>
                      <a:pt x="148958" y="34518"/>
                    </a:lnTo>
                    <a:lnTo>
                      <a:pt x="147243" y="35217"/>
                    </a:lnTo>
                    <a:lnTo>
                      <a:pt x="145135" y="35636"/>
                    </a:lnTo>
                    <a:lnTo>
                      <a:pt x="145415" y="36245"/>
                    </a:lnTo>
                    <a:lnTo>
                      <a:pt x="147231" y="36791"/>
                    </a:lnTo>
                    <a:lnTo>
                      <a:pt x="146862" y="37172"/>
                    </a:lnTo>
                    <a:lnTo>
                      <a:pt x="139712" y="38303"/>
                    </a:lnTo>
                    <a:lnTo>
                      <a:pt x="131965" y="35966"/>
                    </a:lnTo>
                    <a:lnTo>
                      <a:pt x="120180" y="33782"/>
                    </a:lnTo>
                    <a:lnTo>
                      <a:pt x="117386" y="34683"/>
                    </a:lnTo>
                    <a:lnTo>
                      <a:pt x="117398" y="35915"/>
                    </a:lnTo>
                    <a:lnTo>
                      <a:pt x="116801" y="36842"/>
                    </a:lnTo>
                    <a:lnTo>
                      <a:pt x="104127" y="35788"/>
                    </a:lnTo>
                    <a:lnTo>
                      <a:pt x="77635" y="34671"/>
                    </a:lnTo>
                    <a:lnTo>
                      <a:pt x="33375" y="33972"/>
                    </a:lnTo>
                    <a:lnTo>
                      <a:pt x="17526" y="34874"/>
                    </a:lnTo>
                    <a:lnTo>
                      <a:pt x="13169" y="33350"/>
                    </a:lnTo>
                    <a:lnTo>
                      <a:pt x="11226" y="33121"/>
                    </a:lnTo>
                    <a:lnTo>
                      <a:pt x="12547" y="33108"/>
                    </a:lnTo>
                    <a:lnTo>
                      <a:pt x="10299" y="31940"/>
                    </a:lnTo>
                    <a:lnTo>
                      <a:pt x="9207" y="30619"/>
                    </a:lnTo>
                    <a:lnTo>
                      <a:pt x="9944" y="29908"/>
                    </a:lnTo>
                    <a:lnTo>
                      <a:pt x="9385" y="26530"/>
                    </a:lnTo>
                    <a:lnTo>
                      <a:pt x="2336" y="29591"/>
                    </a:lnTo>
                    <a:lnTo>
                      <a:pt x="1625" y="30797"/>
                    </a:lnTo>
                    <a:lnTo>
                      <a:pt x="25" y="31419"/>
                    </a:lnTo>
                    <a:lnTo>
                      <a:pt x="0" y="34455"/>
                    </a:lnTo>
                    <a:lnTo>
                      <a:pt x="1219" y="35191"/>
                    </a:lnTo>
                    <a:lnTo>
                      <a:pt x="2311" y="36182"/>
                    </a:lnTo>
                    <a:lnTo>
                      <a:pt x="35788" y="41097"/>
                    </a:lnTo>
                    <a:lnTo>
                      <a:pt x="71310" y="44272"/>
                    </a:lnTo>
                    <a:lnTo>
                      <a:pt x="107810" y="46278"/>
                    </a:lnTo>
                    <a:lnTo>
                      <a:pt x="162648" y="48450"/>
                    </a:lnTo>
                    <a:lnTo>
                      <a:pt x="242887" y="52628"/>
                    </a:lnTo>
                    <a:lnTo>
                      <a:pt x="288074" y="53784"/>
                    </a:lnTo>
                    <a:lnTo>
                      <a:pt x="345389" y="53009"/>
                    </a:lnTo>
                    <a:lnTo>
                      <a:pt x="392150" y="53009"/>
                    </a:lnTo>
                    <a:lnTo>
                      <a:pt x="438924" y="53009"/>
                    </a:lnTo>
                    <a:lnTo>
                      <a:pt x="496227" y="53784"/>
                    </a:lnTo>
                    <a:lnTo>
                      <a:pt x="541426" y="52628"/>
                    </a:lnTo>
                    <a:lnTo>
                      <a:pt x="621652" y="48450"/>
                    </a:lnTo>
                    <a:lnTo>
                      <a:pt x="676490" y="46278"/>
                    </a:lnTo>
                    <a:lnTo>
                      <a:pt x="713003" y="44272"/>
                    </a:lnTo>
                    <a:lnTo>
                      <a:pt x="748512" y="41097"/>
                    </a:lnTo>
                    <a:lnTo>
                      <a:pt x="782002" y="36182"/>
                    </a:lnTo>
                    <a:lnTo>
                      <a:pt x="783094" y="35191"/>
                    </a:lnTo>
                    <a:lnTo>
                      <a:pt x="784313" y="34455"/>
                    </a:lnTo>
                    <a:close/>
                  </a:path>
                </a:pathLst>
              </a:custGeom>
              <a:solidFill>
                <a:srgbClr val="010202"/>
              </a:solidFill>
            </p:spPr>
            <p:txBody>
              <a:bodyPr wrap="square" lIns="0" tIns="0" rIns="0" bIns="0" rtlCol="0"/>
              <a:lstStyle/>
              <a:p>
                <a:endParaRPr/>
              </a:p>
            </p:txBody>
          </p:sp>
          <p:pic>
            <p:nvPicPr>
              <p:cNvPr id="30" name="object 18">
                <a:extLst>
                  <a:ext uri="{FF2B5EF4-FFF2-40B4-BE49-F238E27FC236}">
                    <a16:creationId xmlns:a16="http://schemas.microsoft.com/office/drawing/2014/main" id="{63DED9D5-11E7-562B-D41D-321A0B6A346C}"/>
                  </a:ext>
                </a:extLst>
              </p:cNvPr>
              <p:cNvPicPr/>
              <p:nvPr/>
            </p:nvPicPr>
            <p:blipFill>
              <a:blip r:embed="rId8" cstate="print"/>
              <a:stretch>
                <a:fillRect/>
              </a:stretch>
            </p:blipFill>
            <p:spPr>
              <a:xfrm>
                <a:off x="639733" y="735521"/>
                <a:ext cx="225386" cy="306613"/>
              </a:xfrm>
              <a:prstGeom prst="rect">
                <a:avLst/>
              </a:prstGeom>
            </p:spPr>
          </p:pic>
          <p:sp>
            <p:nvSpPr>
              <p:cNvPr id="31" name="object 19">
                <a:extLst>
                  <a:ext uri="{FF2B5EF4-FFF2-40B4-BE49-F238E27FC236}">
                    <a16:creationId xmlns:a16="http://schemas.microsoft.com/office/drawing/2014/main" id="{8F8E8830-74F3-B612-ACAB-AD9A36A2772E}"/>
                  </a:ext>
                </a:extLst>
              </p:cNvPr>
              <p:cNvSpPr/>
              <p:nvPr/>
            </p:nvSpPr>
            <p:spPr>
              <a:xfrm>
                <a:off x="369925" y="570737"/>
                <a:ext cx="765175" cy="472440"/>
              </a:xfrm>
              <a:custGeom>
                <a:avLst/>
                <a:gdLst/>
                <a:ahLst/>
                <a:cxnLst/>
                <a:rect l="l" t="t" r="r" b="b"/>
                <a:pathLst>
                  <a:path w="765175" h="472440">
                    <a:moveTo>
                      <a:pt x="143675" y="18592"/>
                    </a:moveTo>
                    <a:lnTo>
                      <a:pt x="143560" y="18275"/>
                    </a:lnTo>
                    <a:lnTo>
                      <a:pt x="143560" y="17995"/>
                    </a:lnTo>
                    <a:lnTo>
                      <a:pt x="143535" y="17703"/>
                    </a:lnTo>
                    <a:lnTo>
                      <a:pt x="143433" y="17551"/>
                    </a:lnTo>
                    <a:lnTo>
                      <a:pt x="143256" y="17576"/>
                    </a:lnTo>
                    <a:lnTo>
                      <a:pt x="143205" y="17754"/>
                    </a:lnTo>
                    <a:lnTo>
                      <a:pt x="143243" y="17995"/>
                    </a:lnTo>
                    <a:lnTo>
                      <a:pt x="143230" y="18313"/>
                    </a:lnTo>
                    <a:lnTo>
                      <a:pt x="143344" y="18618"/>
                    </a:lnTo>
                    <a:lnTo>
                      <a:pt x="143548" y="18719"/>
                    </a:lnTo>
                    <a:lnTo>
                      <a:pt x="143675" y="18592"/>
                    </a:lnTo>
                    <a:close/>
                  </a:path>
                  <a:path w="765175" h="472440">
                    <a:moveTo>
                      <a:pt x="195643" y="150888"/>
                    </a:moveTo>
                    <a:lnTo>
                      <a:pt x="195592" y="150710"/>
                    </a:lnTo>
                    <a:lnTo>
                      <a:pt x="195567" y="150583"/>
                    </a:lnTo>
                    <a:lnTo>
                      <a:pt x="195427" y="150558"/>
                    </a:lnTo>
                    <a:lnTo>
                      <a:pt x="195414" y="150749"/>
                    </a:lnTo>
                    <a:lnTo>
                      <a:pt x="195465" y="150901"/>
                    </a:lnTo>
                    <a:lnTo>
                      <a:pt x="195630" y="150939"/>
                    </a:lnTo>
                    <a:close/>
                  </a:path>
                  <a:path w="765175" h="472440">
                    <a:moveTo>
                      <a:pt x="219583" y="180009"/>
                    </a:moveTo>
                    <a:lnTo>
                      <a:pt x="219443" y="179857"/>
                    </a:lnTo>
                    <a:lnTo>
                      <a:pt x="219151" y="179730"/>
                    </a:lnTo>
                    <a:lnTo>
                      <a:pt x="218821" y="179590"/>
                    </a:lnTo>
                    <a:lnTo>
                      <a:pt x="218465" y="179578"/>
                    </a:lnTo>
                    <a:lnTo>
                      <a:pt x="218274" y="179666"/>
                    </a:lnTo>
                    <a:lnTo>
                      <a:pt x="218262" y="179882"/>
                    </a:lnTo>
                    <a:lnTo>
                      <a:pt x="218719" y="179971"/>
                    </a:lnTo>
                    <a:lnTo>
                      <a:pt x="218998" y="180086"/>
                    </a:lnTo>
                    <a:lnTo>
                      <a:pt x="219290" y="180213"/>
                    </a:lnTo>
                    <a:lnTo>
                      <a:pt x="219443" y="180225"/>
                    </a:lnTo>
                    <a:lnTo>
                      <a:pt x="219583" y="180009"/>
                    </a:lnTo>
                    <a:close/>
                  </a:path>
                  <a:path w="765175" h="472440">
                    <a:moveTo>
                      <a:pt x="237515" y="168465"/>
                    </a:moveTo>
                    <a:lnTo>
                      <a:pt x="237477" y="168211"/>
                    </a:lnTo>
                    <a:lnTo>
                      <a:pt x="237109" y="168275"/>
                    </a:lnTo>
                    <a:lnTo>
                      <a:pt x="236943" y="168452"/>
                    </a:lnTo>
                    <a:lnTo>
                      <a:pt x="236677" y="168490"/>
                    </a:lnTo>
                    <a:lnTo>
                      <a:pt x="236702" y="168732"/>
                    </a:lnTo>
                    <a:lnTo>
                      <a:pt x="237007" y="168694"/>
                    </a:lnTo>
                    <a:lnTo>
                      <a:pt x="237134" y="168630"/>
                    </a:lnTo>
                    <a:lnTo>
                      <a:pt x="237261" y="168490"/>
                    </a:lnTo>
                    <a:lnTo>
                      <a:pt x="237515" y="168465"/>
                    </a:lnTo>
                    <a:close/>
                  </a:path>
                  <a:path w="765175" h="472440">
                    <a:moveTo>
                      <a:pt x="241706" y="171094"/>
                    </a:moveTo>
                    <a:lnTo>
                      <a:pt x="241566" y="170980"/>
                    </a:lnTo>
                    <a:lnTo>
                      <a:pt x="241465" y="171196"/>
                    </a:lnTo>
                    <a:lnTo>
                      <a:pt x="241211" y="171170"/>
                    </a:lnTo>
                    <a:lnTo>
                      <a:pt x="241007" y="171386"/>
                    </a:lnTo>
                    <a:lnTo>
                      <a:pt x="241020" y="171538"/>
                    </a:lnTo>
                    <a:lnTo>
                      <a:pt x="241147" y="171551"/>
                    </a:lnTo>
                    <a:lnTo>
                      <a:pt x="241223" y="171399"/>
                    </a:lnTo>
                    <a:lnTo>
                      <a:pt x="241541" y="171450"/>
                    </a:lnTo>
                    <a:lnTo>
                      <a:pt x="241681" y="171145"/>
                    </a:lnTo>
                    <a:close/>
                  </a:path>
                  <a:path w="765175" h="472440">
                    <a:moveTo>
                      <a:pt x="523024" y="435317"/>
                    </a:moveTo>
                    <a:lnTo>
                      <a:pt x="522846" y="435190"/>
                    </a:lnTo>
                    <a:lnTo>
                      <a:pt x="522541" y="435178"/>
                    </a:lnTo>
                    <a:lnTo>
                      <a:pt x="522325" y="435229"/>
                    </a:lnTo>
                    <a:lnTo>
                      <a:pt x="522147" y="435343"/>
                    </a:lnTo>
                    <a:lnTo>
                      <a:pt x="522173" y="435546"/>
                    </a:lnTo>
                    <a:lnTo>
                      <a:pt x="522351" y="435610"/>
                    </a:lnTo>
                    <a:lnTo>
                      <a:pt x="522605" y="435571"/>
                    </a:lnTo>
                    <a:lnTo>
                      <a:pt x="522732" y="435571"/>
                    </a:lnTo>
                    <a:lnTo>
                      <a:pt x="522884" y="435597"/>
                    </a:lnTo>
                    <a:lnTo>
                      <a:pt x="523011" y="435419"/>
                    </a:lnTo>
                    <a:close/>
                  </a:path>
                  <a:path w="765175" h="472440">
                    <a:moveTo>
                      <a:pt x="523722" y="171424"/>
                    </a:moveTo>
                    <a:lnTo>
                      <a:pt x="523481" y="171170"/>
                    </a:lnTo>
                    <a:lnTo>
                      <a:pt x="523227" y="171196"/>
                    </a:lnTo>
                    <a:lnTo>
                      <a:pt x="523214" y="171069"/>
                    </a:lnTo>
                    <a:lnTo>
                      <a:pt x="523074" y="171005"/>
                    </a:lnTo>
                    <a:lnTo>
                      <a:pt x="523011" y="171145"/>
                    </a:lnTo>
                    <a:lnTo>
                      <a:pt x="523151" y="171450"/>
                    </a:lnTo>
                    <a:lnTo>
                      <a:pt x="523468" y="171399"/>
                    </a:lnTo>
                    <a:lnTo>
                      <a:pt x="523519" y="171526"/>
                    </a:lnTo>
                    <a:lnTo>
                      <a:pt x="523646" y="171551"/>
                    </a:lnTo>
                    <a:lnTo>
                      <a:pt x="523722" y="171424"/>
                    </a:lnTo>
                    <a:close/>
                  </a:path>
                  <a:path w="765175" h="472440">
                    <a:moveTo>
                      <a:pt x="528015" y="168490"/>
                    </a:moveTo>
                    <a:lnTo>
                      <a:pt x="527748" y="168452"/>
                    </a:lnTo>
                    <a:lnTo>
                      <a:pt x="527583" y="168275"/>
                    </a:lnTo>
                    <a:lnTo>
                      <a:pt x="527215" y="168211"/>
                    </a:lnTo>
                    <a:lnTo>
                      <a:pt x="527177" y="168465"/>
                    </a:lnTo>
                    <a:lnTo>
                      <a:pt x="527443" y="168490"/>
                    </a:lnTo>
                    <a:lnTo>
                      <a:pt x="527570" y="168630"/>
                    </a:lnTo>
                    <a:lnTo>
                      <a:pt x="527913" y="168732"/>
                    </a:lnTo>
                    <a:lnTo>
                      <a:pt x="528015" y="168490"/>
                    </a:lnTo>
                    <a:close/>
                  </a:path>
                  <a:path w="765175" h="472440">
                    <a:moveTo>
                      <a:pt x="546430" y="179882"/>
                    </a:moveTo>
                    <a:lnTo>
                      <a:pt x="546417" y="179666"/>
                    </a:lnTo>
                    <a:lnTo>
                      <a:pt x="546227" y="179578"/>
                    </a:lnTo>
                    <a:lnTo>
                      <a:pt x="545858" y="179590"/>
                    </a:lnTo>
                    <a:lnTo>
                      <a:pt x="545249" y="179857"/>
                    </a:lnTo>
                    <a:lnTo>
                      <a:pt x="545109" y="180009"/>
                    </a:lnTo>
                    <a:lnTo>
                      <a:pt x="545172" y="180187"/>
                    </a:lnTo>
                    <a:lnTo>
                      <a:pt x="545376" y="180225"/>
                    </a:lnTo>
                    <a:lnTo>
                      <a:pt x="545693" y="180086"/>
                    </a:lnTo>
                    <a:lnTo>
                      <a:pt x="545973" y="179971"/>
                    </a:lnTo>
                    <a:lnTo>
                      <a:pt x="546341" y="179971"/>
                    </a:lnTo>
                    <a:close/>
                  </a:path>
                  <a:path w="765175" h="472440">
                    <a:moveTo>
                      <a:pt x="546582" y="449592"/>
                    </a:moveTo>
                    <a:lnTo>
                      <a:pt x="542772" y="448322"/>
                    </a:lnTo>
                    <a:lnTo>
                      <a:pt x="535533" y="448322"/>
                    </a:lnTo>
                    <a:lnTo>
                      <a:pt x="533882" y="449592"/>
                    </a:lnTo>
                    <a:lnTo>
                      <a:pt x="546582" y="449592"/>
                    </a:lnTo>
                    <a:close/>
                  </a:path>
                  <a:path w="765175" h="472440">
                    <a:moveTo>
                      <a:pt x="565048" y="450862"/>
                    </a:moveTo>
                    <a:lnTo>
                      <a:pt x="527456" y="450862"/>
                    </a:lnTo>
                    <a:lnTo>
                      <a:pt x="517436" y="450862"/>
                    </a:lnTo>
                    <a:lnTo>
                      <a:pt x="514223" y="453402"/>
                    </a:lnTo>
                    <a:lnTo>
                      <a:pt x="511429" y="454672"/>
                    </a:lnTo>
                    <a:lnTo>
                      <a:pt x="525881" y="454672"/>
                    </a:lnTo>
                    <a:lnTo>
                      <a:pt x="524548" y="453402"/>
                    </a:lnTo>
                    <a:lnTo>
                      <a:pt x="524954" y="453402"/>
                    </a:lnTo>
                    <a:lnTo>
                      <a:pt x="545084" y="452132"/>
                    </a:lnTo>
                    <a:lnTo>
                      <a:pt x="555078" y="452132"/>
                    </a:lnTo>
                    <a:lnTo>
                      <a:pt x="565048" y="450862"/>
                    </a:lnTo>
                    <a:close/>
                  </a:path>
                  <a:path w="765175" h="472440">
                    <a:moveTo>
                      <a:pt x="569290" y="150609"/>
                    </a:moveTo>
                    <a:lnTo>
                      <a:pt x="569163" y="150545"/>
                    </a:lnTo>
                    <a:lnTo>
                      <a:pt x="569099" y="150710"/>
                    </a:lnTo>
                    <a:lnTo>
                      <a:pt x="569048" y="150888"/>
                    </a:lnTo>
                    <a:lnTo>
                      <a:pt x="569175" y="150952"/>
                    </a:lnTo>
                    <a:lnTo>
                      <a:pt x="569277" y="150749"/>
                    </a:lnTo>
                    <a:lnTo>
                      <a:pt x="569290" y="150609"/>
                    </a:lnTo>
                    <a:close/>
                  </a:path>
                  <a:path w="765175" h="472440">
                    <a:moveTo>
                      <a:pt x="621499" y="17653"/>
                    </a:moveTo>
                    <a:lnTo>
                      <a:pt x="621271" y="17551"/>
                    </a:lnTo>
                    <a:lnTo>
                      <a:pt x="621169" y="17703"/>
                    </a:lnTo>
                    <a:lnTo>
                      <a:pt x="621144" y="17995"/>
                    </a:lnTo>
                    <a:lnTo>
                      <a:pt x="621144" y="18275"/>
                    </a:lnTo>
                    <a:lnTo>
                      <a:pt x="621055" y="18516"/>
                    </a:lnTo>
                    <a:lnTo>
                      <a:pt x="621068" y="18694"/>
                    </a:lnTo>
                    <a:lnTo>
                      <a:pt x="621271" y="18719"/>
                    </a:lnTo>
                    <a:lnTo>
                      <a:pt x="621474" y="18313"/>
                    </a:lnTo>
                    <a:lnTo>
                      <a:pt x="621461" y="17995"/>
                    </a:lnTo>
                    <a:lnTo>
                      <a:pt x="621499" y="17754"/>
                    </a:lnTo>
                    <a:close/>
                  </a:path>
                  <a:path w="765175" h="472440">
                    <a:moveTo>
                      <a:pt x="764679" y="464832"/>
                    </a:moveTo>
                    <a:lnTo>
                      <a:pt x="764501" y="461022"/>
                    </a:lnTo>
                    <a:lnTo>
                      <a:pt x="758215" y="461022"/>
                    </a:lnTo>
                    <a:lnTo>
                      <a:pt x="751179" y="459752"/>
                    </a:lnTo>
                    <a:lnTo>
                      <a:pt x="747458" y="458482"/>
                    </a:lnTo>
                    <a:lnTo>
                      <a:pt x="743724" y="457212"/>
                    </a:lnTo>
                    <a:lnTo>
                      <a:pt x="729957" y="457212"/>
                    </a:lnTo>
                    <a:lnTo>
                      <a:pt x="725906" y="456831"/>
                    </a:lnTo>
                    <a:lnTo>
                      <a:pt x="725906" y="461022"/>
                    </a:lnTo>
                    <a:lnTo>
                      <a:pt x="708253" y="461022"/>
                    </a:lnTo>
                    <a:lnTo>
                      <a:pt x="704443" y="459752"/>
                    </a:lnTo>
                    <a:lnTo>
                      <a:pt x="703745" y="459752"/>
                    </a:lnTo>
                    <a:lnTo>
                      <a:pt x="700303" y="458482"/>
                    </a:lnTo>
                    <a:lnTo>
                      <a:pt x="706729" y="458482"/>
                    </a:lnTo>
                    <a:lnTo>
                      <a:pt x="713066" y="459752"/>
                    </a:lnTo>
                    <a:lnTo>
                      <a:pt x="725906" y="461022"/>
                    </a:lnTo>
                    <a:lnTo>
                      <a:pt x="725906" y="456831"/>
                    </a:lnTo>
                    <a:lnTo>
                      <a:pt x="716864" y="455942"/>
                    </a:lnTo>
                    <a:lnTo>
                      <a:pt x="704697" y="455942"/>
                    </a:lnTo>
                    <a:lnTo>
                      <a:pt x="702043" y="454672"/>
                    </a:lnTo>
                    <a:lnTo>
                      <a:pt x="698754" y="454012"/>
                    </a:lnTo>
                    <a:lnTo>
                      <a:pt x="698754" y="459752"/>
                    </a:lnTo>
                    <a:lnTo>
                      <a:pt x="697738" y="459562"/>
                    </a:lnTo>
                    <a:lnTo>
                      <a:pt x="697738" y="464832"/>
                    </a:lnTo>
                    <a:lnTo>
                      <a:pt x="687057" y="464832"/>
                    </a:lnTo>
                    <a:lnTo>
                      <a:pt x="677202" y="463562"/>
                    </a:lnTo>
                    <a:lnTo>
                      <a:pt x="668083" y="462292"/>
                    </a:lnTo>
                    <a:lnTo>
                      <a:pt x="663867" y="461022"/>
                    </a:lnTo>
                    <a:lnTo>
                      <a:pt x="659638" y="459752"/>
                    </a:lnTo>
                    <a:lnTo>
                      <a:pt x="656082" y="458482"/>
                    </a:lnTo>
                    <a:lnTo>
                      <a:pt x="653529" y="455942"/>
                    </a:lnTo>
                    <a:lnTo>
                      <a:pt x="648182" y="450989"/>
                    </a:lnTo>
                    <a:lnTo>
                      <a:pt x="648182" y="455942"/>
                    </a:lnTo>
                    <a:lnTo>
                      <a:pt x="647230" y="455942"/>
                    </a:lnTo>
                    <a:lnTo>
                      <a:pt x="642924" y="454672"/>
                    </a:lnTo>
                    <a:lnTo>
                      <a:pt x="634720" y="454672"/>
                    </a:lnTo>
                    <a:lnTo>
                      <a:pt x="629843" y="453402"/>
                    </a:lnTo>
                    <a:lnTo>
                      <a:pt x="619213" y="453402"/>
                    </a:lnTo>
                    <a:lnTo>
                      <a:pt x="619671" y="452132"/>
                    </a:lnTo>
                    <a:lnTo>
                      <a:pt x="619544" y="450862"/>
                    </a:lnTo>
                    <a:lnTo>
                      <a:pt x="618147" y="447052"/>
                    </a:lnTo>
                    <a:lnTo>
                      <a:pt x="627062" y="447052"/>
                    </a:lnTo>
                    <a:lnTo>
                      <a:pt x="638378" y="448322"/>
                    </a:lnTo>
                    <a:lnTo>
                      <a:pt x="642861" y="448322"/>
                    </a:lnTo>
                    <a:lnTo>
                      <a:pt x="644194" y="450862"/>
                    </a:lnTo>
                    <a:lnTo>
                      <a:pt x="645414" y="452132"/>
                    </a:lnTo>
                    <a:lnTo>
                      <a:pt x="648182" y="455942"/>
                    </a:lnTo>
                    <a:lnTo>
                      <a:pt x="648182" y="450989"/>
                    </a:lnTo>
                    <a:lnTo>
                      <a:pt x="645312" y="448322"/>
                    </a:lnTo>
                    <a:lnTo>
                      <a:pt x="644461" y="447052"/>
                    </a:lnTo>
                    <a:lnTo>
                      <a:pt x="641045" y="441972"/>
                    </a:lnTo>
                    <a:lnTo>
                      <a:pt x="638263" y="434352"/>
                    </a:lnTo>
                    <a:lnTo>
                      <a:pt x="638009" y="433476"/>
                    </a:lnTo>
                    <a:lnTo>
                      <a:pt x="638009" y="441972"/>
                    </a:lnTo>
                    <a:lnTo>
                      <a:pt x="636231" y="440702"/>
                    </a:lnTo>
                    <a:lnTo>
                      <a:pt x="633641" y="440702"/>
                    </a:lnTo>
                    <a:lnTo>
                      <a:pt x="628904" y="439432"/>
                    </a:lnTo>
                    <a:lnTo>
                      <a:pt x="617982" y="439432"/>
                    </a:lnTo>
                    <a:lnTo>
                      <a:pt x="617486" y="440702"/>
                    </a:lnTo>
                    <a:lnTo>
                      <a:pt x="616775" y="439432"/>
                    </a:lnTo>
                    <a:lnTo>
                      <a:pt x="616394" y="439432"/>
                    </a:lnTo>
                    <a:lnTo>
                      <a:pt x="616204" y="436892"/>
                    </a:lnTo>
                    <a:lnTo>
                      <a:pt x="615327" y="431812"/>
                    </a:lnTo>
                    <a:lnTo>
                      <a:pt x="614210" y="428002"/>
                    </a:lnTo>
                    <a:lnTo>
                      <a:pt x="612952" y="419112"/>
                    </a:lnTo>
                    <a:lnTo>
                      <a:pt x="612127" y="415302"/>
                    </a:lnTo>
                    <a:lnTo>
                      <a:pt x="609866" y="396252"/>
                    </a:lnTo>
                    <a:lnTo>
                      <a:pt x="609307" y="388632"/>
                    </a:lnTo>
                    <a:lnTo>
                      <a:pt x="607834" y="369582"/>
                    </a:lnTo>
                    <a:lnTo>
                      <a:pt x="607834" y="367042"/>
                    </a:lnTo>
                    <a:lnTo>
                      <a:pt x="608545" y="356882"/>
                    </a:lnTo>
                    <a:lnTo>
                      <a:pt x="610412" y="356882"/>
                    </a:lnTo>
                    <a:lnTo>
                      <a:pt x="612406" y="353072"/>
                    </a:lnTo>
                    <a:lnTo>
                      <a:pt x="612724" y="351802"/>
                    </a:lnTo>
                    <a:lnTo>
                      <a:pt x="613613" y="350532"/>
                    </a:lnTo>
                    <a:lnTo>
                      <a:pt x="614578" y="350532"/>
                    </a:lnTo>
                    <a:lnTo>
                      <a:pt x="616229" y="349262"/>
                    </a:lnTo>
                    <a:lnTo>
                      <a:pt x="616242" y="347992"/>
                    </a:lnTo>
                    <a:lnTo>
                      <a:pt x="617029" y="347992"/>
                    </a:lnTo>
                    <a:lnTo>
                      <a:pt x="621753" y="354342"/>
                    </a:lnTo>
                    <a:lnTo>
                      <a:pt x="623379" y="363232"/>
                    </a:lnTo>
                    <a:lnTo>
                      <a:pt x="626478" y="379742"/>
                    </a:lnTo>
                    <a:lnTo>
                      <a:pt x="630821" y="419112"/>
                    </a:lnTo>
                    <a:lnTo>
                      <a:pt x="638009" y="441972"/>
                    </a:lnTo>
                    <a:lnTo>
                      <a:pt x="638009" y="433476"/>
                    </a:lnTo>
                    <a:lnTo>
                      <a:pt x="633539" y="417842"/>
                    </a:lnTo>
                    <a:lnTo>
                      <a:pt x="630669" y="398792"/>
                    </a:lnTo>
                    <a:lnTo>
                      <a:pt x="628700" y="379742"/>
                    </a:lnTo>
                    <a:lnTo>
                      <a:pt x="626668" y="360692"/>
                    </a:lnTo>
                    <a:lnTo>
                      <a:pt x="625894" y="355612"/>
                    </a:lnTo>
                    <a:lnTo>
                      <a:pt x="624090" y="349262"/>
                    </a:lnTo>
                    <a:lnTo>
                      <a:pt x="623938" y="347992"/>
                    </a:lnTo>
                    <a:lnTo>
                      <a:pt x="623633" y="345452"/>
                    </a:lnTo>
                    <a:lnTo>
                      <a:pt x="623481" y="344182"/>
                    </a:lnTo>
                    <a:lnTo>
                      <a:pt x="623328" y="342912"/>
                    </a:lnTo>
                    <a:lnTo>
                      <a:pt x="623595" y="342912"/>
                    </a:lnTo>
                    <a:lnTo>
                      <a:pt x="630847" y="373392"/>
                    </a:lnTo>
                    <a:lnTo>
                      <a:pt x="631317" y="375932"/>
                    </a:lnTo>
                    <a:lnTo>
                      <a:pt x="631672" y="379742"/>
                    </a:lnTo>
                    <a:lnTo>
                      <a:pt x="631723" y="381012"/>
                    </a:lnTo>
                    <a:lnTo>
                      <a:pt x="632523" y="386092"/>
                    </a:lnTo>
                    <a:lnTo>
                      <a:pt x="635203" y="405142"/>
                    </a:lnTo>
                    <a:lnTo>
                      <a:pt x="635203" y="403872"/>
                    </a:lnTo>
                    <a:lnTo>
                      <a:pt x="634060" y="393712"/>
                    </a:lnTo>
                    <a:lnTo>
                      <a:pt x="633806" y="387362"/>
                    </a:lnTo>
                    <a:lnTo>
                      <a:pt x="633742" y="384822"/>
                    </a:lnTo>
                    <a:lnTo>
                      <a:pt x="633222" y="379742"/>
                    </a:lnTo>
                    <a:lnTo>
                      <a:pt x="632079" y="364502"/>
                    </a:lnTo>
                    <a:lnTo>
                      <a:pt x="630694" y="356882"/>
                    </a:lnTo>
                    <a:lnTo>
                      <a:pt x="630618" y="345452"/>
                    </a:lnTo>
                    <a:lnTo>
                      <a:pt x="631609" y="349262"/>
                    </a:lnTo>
                    <a:lnTo>
                      <a:pt x="633425" y="353072"/>
                    </a:lnTo>
                    <a:lnTo>
                      <a:pt x="634047" y="355612"/>
                    </a:lnTo>
                    <a:lnTo>
                      <a:pt x="633895" y="356882"/>
                    </a:lnTo>
                    <a:lnTo>
                      <a:pt x="634060" y="358152"/>
                    </a:lnTo>
                    <a:lnTo>
                      <a:pt x="635114" y="367042"/>
                    </a:lnTo>
                    <a:lnTo>
                      <a:pt x="636358" y="387362"/>
                    </a:lnTo>
                    <a:lnTo>
                      <a:pt x="637349" y="396252"/>
                    </a:lnTo>
                    <a:lnTo>
                      <a:pt x="638378" y="403872"/>
                    </a:lnTo>
                    <a:lnTo>
                      <a:pt x="639914" y="408952"/>
                    </a:lnTo>
                    <a:lnTo>
                      <a:pt x="641731" y="419112"/>
                    </a:lnTo>
                    <a:lnTo>
                      <a:pt x="642150" y="422922"/>
                    </a:lnTo>
                    <a:lnTo>
                      <a:pt x="643902" y="428002"/>
                    </a:lnTo>
                    <a:lnTo>
                      <a:pt x="644563" y="430542"/>
                    </a:lnTo>
                    <a:lnTo>
                      <a:pt x="648500" y="439432"/>
                    </a:lnTo>
                    <a:lnTo>
                      <a:pt x="652653" y="445782"/>
                    </a:lnTo>
                    <a:lnTo>
                      <a:pt x="657479" y="450862"/>
                    </a:lnTo>
                    <a:lnTo>
                      <a:pt x="658571" y="450862"/>
                    </a:lnTo>
                    <a:lnTo>
                      <a:pt x="659358" y="452132"/>
                    </a:lnTo>
                    <a:lnTo>
                      <a:pt x="660247" y="453402"/>
                    </a:lnTo>
                    <a:lnTo>
                      <a:pt x="662254" y="454672"/>
                    </a:lnTo>
                    <a:lnTo>
                      <a:pt x="665594" y="455942"/>
                    </a:lnTo>
                    <a:lnTo>
                      <a:pt x="668058" y="457212"/>
                    </a:lnTo>
                    <a:lnTo>
                      <a:pt x="674941" y="459752"/>
                    </a:lnTo>
                    <a:lnTo>
                      <a:pt x="682218" y="462292"/>
                    </a:lnTo>
                    <a:lnTo>
                      <a:pt x="697738" y="464832"/>
                    </a:lnTo>
                    <a:lnTo>
                      <a:pt x="697738" y="459562"/>
                    </a:lnTo>
                    <a:lnTo>
                      <a:pt x="692035" y="458482"/>
                    </a:lnTo>
                    <a:lnTo>
                      <a:pt x="687908" y="458482"/>
                    </a:lnTo>
                    <a:lnTo>
                      <a:pt x="682155" y="457212"/>
                    </a:lnTo>
                    <a:lnTo>
                      <a:pt x="677646" y="457212"/>
                    </a:lnTo>
                    <a:lnTo>
                      <a:pt x="666991" y="453402"/>
                    </a:lnTo>
                    <a:lnTo>
                      <a:pt x="660387" y="449592"/>
                    </a:lnTo>
                    <a:lnTo>
                      <a:pt x="651878" y="438162"/>
                    </a:lnTo>
                    <a:lnTo>
                      <a:pt x="652233" y="436892"/>
                    </a:lnTo>
                    <a:lnTo>
                      <a:pt x="652119" y="435622"/>
                    </a:lnTo>
                    <a:lnTo>
                      <a:pt x="652602" y="435622"/>
                    </a:lnTo>
                    <a:lnTo>
                      <a:pt x="657593" y="441972"/>
                    </a:lnTo>
                    <a:lnTo>
                      <a:pt x="663600" y="447052"/>
                    </a:lnTo>
                    <a:lnTo>
                      <a:pt x="670521" y="450862"/>
                    </a:lnTo>
                    <a:lnTo>
                      <a:pt x="685888" y="455942"/>
                    </a:lnTo>
                    <a:lnTo>
                      <a:pt x="692810" y="455942"/>
                    </a:lnTo>
                    <a:lnTo>
                      <a:pt x="698754" y="459752"/>
                    </a:lnTo>
                    <a:lnTo>
                      <a:pt x="698754" y="454012"/>
                    </a:lnTo>
                    <a:lnTo>
                      <a:pt x="676935" y="449592"/>
                    </a:lnTo>
                    <a:lnTo>
                      <a:pt x="666407" y="443242"/>
                    </a:lnTo>
                    <a:lnTo>
                      <a:pt x="658850" y="435622"/>
                    </a:lnTo>
                    <a:lnTo>
                      <a:pt x="655472" y="429272"/>
                    </a:lnTo>
                    <a:lnTo>
                      <a:pt x="654481" y="422922"/>
                    </a:lnTo>
                    <a:lnTo>
                      <a:pt x="652564" y="412762"/>
                    </a:lnTo>
                    <a:lnTo>
                      <a:pt x="650722" y="396252"/>
                    </a:lnTo>
                    <a:lnTo>
                      <a:pt x="651700" y="388632"/>
                    </a:lnTo>
                    <a:lnTo>
                      <a:pt x="651141" y="378472"/>
                    </a:lnTo>
                    <a:lnTo>
                      <a:pt x="651446" y="377202"/>
                    </a:lnTo>
                    <a:lnTo>
                      <a:pt x="651332" y="374662"/>
                    </a:lnTo>
                    <a:lnTo>
                      <a:pt x="651319" y="372122"/>
                    </a:lnTo>
                    <a:lnTo>
                      <a:pt x="651408" y="367042"/>
                    </a:lnTo>
                    <a:lnTo>
                      <a:pt x="650913" y="363232"/>
                    </a:lnTo>
                    <a:lnTo>
                      <a:pt x="651002" y="350532"/>
                    </a:lnTo>
                    <a:lnTo>
                      <a:pt x="651090" y="347992"/>
                    </a:lnTo>
                    <a:lnTo>
                      <a:pt x="651217" y="344182"/>
                    </a:lnTo>
                    <a:lnTo>
                      <a:pt x="651764" y="334022"/>
                    </a:lnTo>
                    <a:lnTo>
                      <a:pt x="652208" y="327672"/>
                    </a:lnTo>
                    <a:lnTo>
                      <a:pt x="652475" y="323862"/>
                    </a:lnTo>
                    <a:lnTo>
                      <a:pt x="652856" y="320052"/>
                    </a:lnTo>
                    <a:lnTo>
                      <a:pt x="653897" y="316242"/>
                    </a:lnTo>
                    <a:lnTo>
                      <a:pt x="654164" y="312432"/>
                    </a:lnTo>
                    <a:lnTo>
                      <a:pt x="654786" y="303542"/>
                    </a:lnTo>
                    <a:lnTo>
                      <a:pt x="655218" y="295922"/>
                    </a:lnTo>
                    <a:lnTo>
                      <a:pt x="654329" y="285762"/>
                    </a:lnTo>
                    <a:lnTo>
                      <a:pt x="653834" y="281952"/>
                    </a:lnTo>
                    <a:lnTo>
                      <a:pt x="653275" y="275602"/>
                    </a:lnTo>
                    <a:lnTo>
                      <a:pt x="652538" y="273062"/>
                    </a:lnTo>
                    <a:lnTo>
                      <a:pt x="652018" y="269252"/>
                    </a:lnTo>
                    <a:lnTo>
                      <a:pt x="650519" y="262902"/>
                    </a:lnTo>
                    <a:lnTo>
                      <a:pt x="648563" y="256552"/>
                    </a:lnTo>
                    <a:lnTo>
                      <a:pt x="646264" y="250202"/>
                    </a:lnTo>
                    <a:lnTo>
                      <a:pt x="643712" y="242582"/>
                    </a:lnTo>
                    <a:lnTo>
                      <a:pt x="641413" y="236232"/>
                    </a:lnTo>
                    <a:lnTo>
                      <a:pt x="640257" y="232422"/>
                    </a:lnTo>
                    <a:lnTo>
                      <a:pt x="638340" y="226072"/>
                    </a:lnTo>
                    <a:lnTo>
                      <a:pt x="637184" y="222262"/>
                    </a:lnTo>
                    <a:lnTo>
                      <a:pt x="634974" y="215912"/>
                    </a:lnTo>
                    <a:lnTo>
                      <a:pt x="633996" y="212953"/>
                    </a:lnTo>
                    <a:lnTo>
                      <a:pt x="633996" y="321322"/>
                    </a:lnTo>
                    <a:lnTo>
                      <a:pt x="633666" y="321322"/>
                    </a:lnTo>
                    <a:lnTo>
                      <a:pt x="633476" y="321462"/>
                    </a:lnTo>
                    <a:lnTo>
                      <a:pt x="633476" y="347992"/>
                    </a:lnTo>
                    <a:lnTo>
                      <a:pt x="632142" y="345452"/>
                    </a:lnTo>
                    <a:lnTo>
                      <a:pt x="631278" y="344182"/>
                    </a:lnTo>
                    <a:lnTo>
                      <a:pt x="630948" y="342912"/>
                    </a:lnTo>
                    <a:lnTo>
                      <a:pt x="630262" y="340372"/>
                    </a:lnTo>
                    <a:lnTo>
                      <a:pt x="631253" y="337832"/>
                    </a:lnTo>
                    <a:lnTo>
                      <a:pt x="631774" y="332752"/>
                    </a:lnTo>
                    <a:lnTo>
                      <a:pt x="631685" y="331482"/>
                    </a:lnTo>
                    <a:lnTo>
                      <a:pt x="631482" y="328942"/>
                    </a:lnTo>
                    <a:lnTo>
                      <a:pt x="632434" y="327672"/>
                    </a:lnTo>
                    <a:lnTo>
                      <a:pt x="632599" y="327672"/>
                    </a:lnTo>
                    <a:lnTo>
                      <a:pt x="632396" y="328942"/>
                    </a:lnTo>
                    <a:lnTo>
                      <a:pt x="633120" y="331482"/>
                    </a:lnTo>
                    <a:lnTo>
                      <a:pt x="633171" y="344182"/>
                    </a:lnTo>
                    <a:lnTo>
                      <a:pt x="633476" y="347992"/>
                    </a:lnTo>
                    <a:lnTo>
                      <a:pt x="633476" y="321462"/>
                    </a:lnTo>
                    <a:lnTo>
                      <a:pt x="631812" y="322592"/>
                    </a:lnTo>
                    <a:lnTo>
                      <a:pt x="630186" y="325132"/>
                    </a:lnTo>
                    <a:lnTo>
                      <a:pt x="627710" y="326402"/>
                    </a:lnTo>
                    <a:lnTo>
                      <a:pt x="625170" y="328942"/>
                    </a:lnTo>
                    <a:lnTo>
                      <a:pt x="622236" y="328942"/>
                    </a:lnTo>
                    <a:lnTo>
                      <a:pt x="622236" y="332752"/>
                    </a:lnTo>
                    <a:lnTo>
                      <a:pt x="619950" y="335292"/>
                    </a:lnTo>
                    <a:lnTo>
                      <a:pt x="617575" y="337832"/>
                    </a:lnTo>
                    <a:lnTo>
                      <a:pt x="614819" y="341642"/>
                    </a:lnTo>
                    <a:lnTo>
                      <a:pt x="613727" y="344182"/>
                    </a:lnTo>
                    <a:lnTo>
                      <a:pt x="611759" y="344182"/>
                    </a:lnTo>
                    <a:lnTo>
                      <a:pt x="611759" y="346722"/>
                    </a:lnTo>
                    <a:lnTo>
                      <a:pt x="609854" y="349262"/>
                    </a:lnTo>
                    <a:lnTo>
                      <a:pt x="607339" y="353072"/>
                    </a:lnTo>
                    <a:lnTo>
                      <a:pt x="606488" y="355612"/>
                    </a:lnTo>
                    <a:lnTo>
                      <a:pt x="606031" y="355612"/>
                    </a:lnTo>
                    <a:lnTo>
                      <a:pt x="605561" y="358152"/>
                    </a:lnTo>
                    <a:lnTo>
                      <a:pt x="605383" y="359422"/>
                    </a:lnTo>
                    <a:lnTo>
                      <a:pt x="604253" y="368312"/>
                    </a:lnTo>
                    <a:lnTo>
                      <a:pt x="605459" y="375932"/>
                    </a:lnTo>
                    <a:lnTo>
                      <a:pt x="605751" y="382282"/>
                    </a:lnTo>
                    <a:lnTo>
                      <a:pt x="605942" y="387362"/>
                    </a:lnTo>
                    <a:lnTo>
                      <a:pt x="605066" y="388594"/>
                    </a:lnTo>
                    <a:lnTo>
                      <a:pt x="603999" y="387362"/>
                    </a:lnTo>
                    <a:lnTo>
                      <a:pt x="604151" y="388632"/>
                    </a:lnTo>
                    <a:lnTo>
                      <a:pt x="603402" y="387362"/>
                    </a:lnTo>
                    <a:lnTo>
                      <a:pt x="603529" y="383552"/>
                    </a:lnTo>
                    <a:lnTo>
                      <a:pt x="603097" y="379742"/>
                    </a:lnTo>
                    <a:lnTo>
                      <a:pt x="602488" y="377202"/>
                    </a:lnTo>
                    <a:lnTo>
                      <a:pt x="602018" y="369582"/>
                    </a:lnTo>
                    <a:lnTo>
                      <a:pt x="600608" y="361962"/>
                    </a:lnTo>
                    <a:lnTo>
                      <a:pt x="599084" y="356882"/>
                    </a:lnTo>
                    <a:lnTo>
                      <a:pt x="599871" y="347992"/>
                    </a:lnTo>
                    <a:lnTo>
                      <a:pt x="602043" y="345452"/>
                    </a:lnTo>
                    <a:lnTo>
                      <a:pt x="607441" y="345452"/>
                    </a:lnTo>
                    <a:lnTo>
                      <a:pt x="609790" y="346722"/>
                    </a:lnTo>
                    <a:lnTo>
                      <a:pt x="611759" y="346722"/>
                    </a:lnTo>
                    <a:lnTo>
                      <a:pt x="611759" y="344182"/>
                    </a:lnTo>
                    <a:lnTo>
                      <a:pt x="611581" y="344182"/>
                    </a:lnTo>
                    <a:lnTo>
                      <a:pt x="608063" y="342912"/>
                    </a:lnTo>
                    <a:lnTo>
                      <a:pt x="607339" y="341642"/>
                    </a:lnTo>
                    <a:lnTo>
                      <a:pt x="606831" y="340372"/>
                    </a:lnTo>
                    <a:lnTo>
                      <a:pt x="606310" y="336562"/>
                    </a:lnTo>
                    <a:lnTo>
                      <a:pt x="611632" y="336562"/>
                    </a:lnTo>
                    <a:lnTo>
                      <a:pt x="612902" y="335292"/>
                    </a:lnTo>
                    <a:lnTo>
                      <a:pt x="614413" y="334022"/>
                    </a:lnTo>
                    <a:lnTo>
                      <a:pt x="614781" y="332752"/>
                    </a:lnTo>
                    <a:lnTo>
                      <a:pt x="618032" y="331482"/>
                    </a:lnTo>
                    <a:lnTo>
                      <a:pt x="619747" y="334022"/>
                    </a:lnTo>
                    <a:lnTo>
                      <a:pt x="621893" y="332752"/>
                    </a:lnTo>
                    <a:lnTo>
                      <a:pt x="622236" y="332752"/>
                    </a:lnTo>
                    <a:lnTo>
                      <a:pt x="622236" y="328942"/>
                    </a:lnTo>
                    <a:lnTo>
                      <a:pt x="620445" y="328942"/>
                    </a:lnTo>
                    <a:lnTo>
                      <a:pt x="619937" y="327672"/>
                    </a:lnTo>
                    <a:lnTo>
                      <a:pt x="620877" y="326402"/>
                    </a:lnTo>
                    <a:lnTo>
                      <a:pt x="622096" y="325132"/>
                    </a:lnTo>
                    <a:lnTo>
                      <a:pt x="624789" y="325132"/>
                    </a:lnTo>
                    <a:lnTo>
                      <a:pt x="626859" y="323862"/>
                    </a:lnTo>
                    <a:lnTo>
                      <a:pt x="627151" y="322592"/>
                    </a:lnTo>
                    <a:lnTo>
                      <a:pt x="628777" y="322592"/>
                    </a:lnTo>
                    <a:lnTo>
                      <a:pt x="628929" y="321322"/>
                    </a:lnTo>
                    <a:lnTo>
                      <a:pt x="629056" y="321322"/>
                    </a:lnTo>
                    <a:lnTo>
                      <a:pt x="629958" y="320052"/>
                    </a:lnTo>
                    <a:lnTo>
                      <a:pt x="632129" y="320052"/>
                    </a:lnTo>
                    <a:lnTo>
                      <a:pt x="633996" y="321322"/>
                    </a:lnTo>
                    <a:lnTo>
                      <a:pt x="633996" y="212953"/>
                    </a:lnTo>
                    <a:lnTo>
                      <a:pt x="633298" y="210832"/>
                    </a:lnTo>
                    <a:lnTo>
                      <a:pt x="631380" y="207022"/>
                    </a:lnTo>
                    <a:lnTo>
                      <a:pt x="629856" y="201942"/>
                    </a:lnTo>
                    <a:lnTo>
                      <a:pt x="627710" y="195592"/>
                    </a:lnTo>
                    <a:lnTo>
                      <a:pt x="625627" y="189242"/>
                    </a:lnTo>
                    <a:lnTo>
                      <a:pt x="623798" y="182892"/>
                    </a:lnTo>
                    <a:lnTo>
                      <a:pt x="623430" y="181610"/>
                    </a:lnTo>
                    <a:lnTo>
                      <a:pt x="620979" y="175272"/>
                    </a:lnTo>
                    <a:lnTo>
                      <a:pt x="620458" y="173736"/>
                    </a:lnTo>
                    <a:lnTo>
                      <a:pt x="620458" y="236232"/>
                    </a:lnTo>
                    <a:lnTo>
                      <a:pt x="616966" y="234962"/>
                    </a:lnTo>
                    <a:lnTo>
                      <a:pt x="608672" y="234962"/>
                    </a:lnTo>
                    <a:lnTo>
                      <a:pt x="605002" y="237502"/>
                    </a:lnTo>
                    <a:lnTo>
                      <a:pt x="595325" y="237502"/>
                    </a:lnTo>
                    <a:lnTo>
                      <a:pt x="590956" y="241312"/>
                    </a:lnTo>
                    <a:lnTo>
                      <a:pt x="589318" y="243852"/>
                    </a:lnTo>
                    <a:lnTo>
                      <a:pt x="586232" y="247662"/>
                    </a:lnTo>
                    <a:lnTo>
                      <a:pt x="584085" y="250202"/>
                    </a:lnTo>
                    <a:lnTo>
                      <a:pt x="580809" y="255282"/>
                    </a:lnTo>
                    <a:lnTo>
                      <a:pt x="576059" y="262902"/>
                    </a:lnTo>
                    <a:lnTo>
                      <a:pt x="573074" y="266712"/>
                    </a:lnTo>
                    <a:lnTo>
                      <a:pt x="570699" y="274332"/>
                    </a:lnTo>
                    <a:lnTo>
                      <a:pt x="570179" y="274332"/>
                    </a:lnTo>
                    <a:lnTo>
                      <a:pt x="569937" y="275602"/>
                    </a:lnTo>
                    <a:lnTo>
                      <a:pt x="567982" y="281952"/>
                    </a:lnTo>
                    <a:lnTo>
                      <a:pt x="567055" y="289572"/>
                    </a:lnTo>
                    <a:lnTo>
                      <a:pt x="566991" y="301002"/>
                    </a:lnTo>
                    <a:lnTo>
                      <a:pt x="567207" y="306082"/>
                    </a:lnTo>
                    <a:lnTo>
                      <a:pt x="572884" y="337832"/>
                    </a:lnTo>
                    <a:lnTo>
                      <a:pt x="573265" y="340372"/>
                    </a:lnTo>
                    <a:lnTo>
                      <a:pt x="575043" y="344182"/>
                    </a:lnTo>
                    <a:lnTo>
                      <a:pt x="576338" y="346722"/>
                    </a:lnTo>
                    <a:lnTo>
                      <a:pt x="576834" y="356882"/>
                    </a:lnTo>
                    <a:lnTo>
                      <a:pt x="580288" y="414032"/>
                    </a:lnTo>
                    <a:lnTo>
                      <a:pt x="580377" y="424192"/>
                    </a:lnTo>
                    <a:lnTo>
                      <a:pt x="579818" y="428002"/>
                    </a:lnTo>
                    <a:lnTo>
                      <a:pt x="579882" y="429272"/>
                    </a:lnTo>
                    <a:lnTo>
                      <a:pt x="581456" y="431812"/>
                    </a:lnTo>
                    <a:lnTo>
                      <a:pt x="580224" y="434352"/>
                    </a:lnTo>
                    <a:lnTo>
                      <a:pt x="566991" y="434352"/>
                    </a:lnTo>
                    <a:lnTo>
                      <a:pt x="554177" y="436892"/>
                    </a:lnTo>
                    <a:lnTo>
                      <a:pt x="548525" y="436892"/>
                    </a:lnTo>
                    <a:lnTo>
                      <a:pt x="548373" y="436778"/>
                    </a:lnTo>
                    <a:lnTo>
                      <a:pt x="548157" y="436854"/>
                    </a:lnTo>
                    <a:lnTo>
                      <a:pt x="547928" y="436841"/>
                    </a:lnTo>
                    <a:lnTo>
                      <a:pt x="547814" y="437070"/>
                    </a:lnTo>
                    <a:lnTo>
                      <a:pt x="547814" y="437197"/>
                    </a:lnTo>
                    <a:lnTo>
                      <a:pt x="548157" y="437311"/>
                    </a:lnTo>
                    <a:lnTo>
                      <a:pt x="548322" y="438162"/>
                    </a:lnTo>
                    <a:lnTo>
                      <a:pt x="554697" y="438162"/>
                    </a:lnTo>
                    <a:lnTo>
                      <a:pt x="561428" y="436892"/>
                    </a:lnTo>
                    <a:lnTo>
                      <a:pt x="577583" y="436892"/>
                    </a:lnTo>
                    <a:lnTo>
                      <a:pt x="580123" y="438162"/>
                    </a:lnTo>
                    <a:lnTo>
                      <a:pt x="583603" y="438162"/>
                    </a:lnTo>
                    <a:lnTo>
                      <a:pt x="584949" y="436892"/>
                    </a:lnTo>
                    <a:lnTo>
                      <a:pt x="585609" y="435622"/>
                    </a:lnTo>
                    <a:lnTo>
                      <a:pt x="585571" y="434352"/>
                    </a:lnTo>
                    <a:lnTo>
                      <a:pt x="587476" y="434352"/>
                    </a:lnTo>
                    <a:lnTo>
                      <a:pt x="588238" y="436892"/>
                    </a:lnTo>
                    <a:lnTo>
                      <a:pt x="587197" y="440702"/>
                    </a:lnTo>
                    <a:lnTo>
                      <a:pt x="582180" y="440702"/>
                    </a:lnTo>
                    <a:lnTo>
                      <a:pt x="576643" y="439432"/>
                    </a:lnTo>
                    <a:lnTo>
                      <a:pt x="571614" y="440702"/>
                    </a:lnTo>
                    <a:lnTo>
                      <a:pt x="565950" y="440702"/>
                    </a:lnTo>
                    <a:lnTo>
                      <a:pt x="558406" y="439432"/>
                    </a:lnTo>
                    <a:lnTo>
                      <a:pt x="550697" y="439432"/>
                    </a:lnTo>
                    <a:lnTo>
                      <a:pt x="535711" y="441972"/>
                    </a:lnTo>
                    <a:lnTo>
                      <a:pt x="530834" y="441972"/>
                    </a:lnTo>
                    <a:lnTo>
                      <a:pt x="524611" y="443242"/>
                    </a:lnTo>
                    <a:lnTo>
                      <a:pt x="519582" y="441972"/>
                    </a:lnTo>
                    <a:lnTo>
                      <a:pt x="517410" y="441972"/>
                    </a:lnTo>
                    <a:lnTo>
                      <a:pt x="516851" y="440702"/>
                    </a:lnTo>
                    <a:lnTo>
                      <a:pt x="519734" y="439432"/>
                    </a:lnTo>
                    <a:lnTo>
                      <a:pt x="520611" y="439432"/>
                    </a:lnTo>
                    <a:lnTo>
                      <a:pt x="520776" y="438353"/>
                    </a:lnTo>
                    <a:lnTo>
                      <a:pt x="521220" y="438353"/>
                    </a:lnTo>
                    <a:lnTo>
                      <a:pt x="521347" y="438302"/>
                    </a:lnTo>
                    <a:lnTo>
                      <a:pt x="521347" y="438162"/>
                    </a:lnTo>
                    <a:lnTo>
                      <a:pt x="520560" y="438111"/>
                    </a:lnTo>
                    <a:lnTo>
                      <a:pt x="513143" y="438162"/>
                    </a:lnTo>
                    <a:lnTo>
                      <a:pt x="509104" y="436892"/>
                    </a:lnTo>
                    <a:lnTo>
                      <a:pt x="512876" y="435622"/>
                    </a:lnTo>
                    <a:lnTo>
                      <a:pt x="518414" y="436892"/>
                    </a:lnTo>
                    <a:lnTo>
                      <a:pt x="522528" y="435622"/>
                    </a:lnTo>
                    <a:lnTo>
                      <a:pt x="514807" y="435622"/>
                    </a:lnTo>
                    <a:lnTo>
                      <a:pt x="511378" y="434352"/>
                    </a:lnTo>
                    <a:lnTo>
                      <a:pt x="525868" y="433082"/>
                    </a:lnTo>
                    <a:lnTo>
                      <a:pt x="533450" y="431812"/>
                    </a:lnTo>
                    <a:lnTo>
                      <a:pt x="555599" y="428002"/>
                    </a:lnTo>
                    <a:lnTo>
                      <a:pt x="571525" y="421652"/>
                    </a:lnTo>
                    <a:lnTo>
                      <a:pt x="573557" y="419112"/>
                    </a:lnTo>
                    <a:lnTo>
                      <a:pt x="574103" y="412762"/>
                    </a:lnTo>
                    <a:lnTo>
                      <a:pt x="574090" y="410222"/>
                    </a:lnTo>
                    <a:lnTo>
                      <a:pt x="568883" y="364502"/>
                    </a:lnTo>
                    <a:lnTo>
                      <a:pt x="567207" y="351802"/>
                    </a:lnTo>
                    <a:lnTo>
                      <a:pt x="567042" y="350926"/>
                    </a:lnTo>
                    <a:lnTo>
                      <a:pt x="567182" y="350735"/>
                    </a:lnTo>
                    <a:lnTo>
                      <a:pt x="567182" y="350545"/>
                    </a:lnTo>
                    <a:lnTo>
                      <a:pt x="567042" y="348703"/>
                    </a:lnTo>
                    <a:lnTo>
                      <a:pt x="567042" y="350583"/>
                    </a:lnTo>
                    <a:lnTo>
                      <a:pt x="567029" y="350723"/>
                    </a:lnTo>
                    <a:lnTo>
                      <a:pt x="567029" y="350558"/>
                    </a:lnTo>
                    <a:lnTo>
                      <a:pt x="567042" y="348703"/>
                    </a:lnTo>
                    <a:lnTo>
                      <a:pt x="566750" y="345452"/>
                    </a:lnTo>
                    <a:lnTo>
                      <a:pt x="565988" y="340372"/>
                    </a:lnTo>
                    <a:lnTo>
                      <a:pt x="563791" y="328942"/>
                    </a:lnTo>
                    <a:lnTo>
                      <a:pt x="560743" y="325132"/>
                    </a:lnTo>
                    <a:lnTo>
                      <a:pt x="558876" y="317512"/>
                    </a:lnTo>
                    <a:lnTo>
                      <a:pt x="556882" y="313702"/>
                    </a:lnTo>
                    <a:lnTo>
                      <a:pt x="554456" y="306082"/>
                    </a:lnTo>
                    <a:lnTo>
                      <a:pt x="554062" y="299732"/>
                    </a:lnTo>
                    <a:lnTo>
                      <a:pt x="553491" y="285762"/>
                    </a:lnTo>
                    <a:lnTo>
                      <a:pt x="553593" y="281952"/>
                    </a:lnTo>
                    <a:lnTo>
                      <a:pt x="553999" y="275602"/>
                    </a:lnTo>
                    <a:lnTo>
                      <a:pt x="556183" y="262902"/>
                    </a:lnTo>
                    <a:lnTo>
                      <a:pt x="557441" y="256552"/>
                    </a:lnTo>
                    <a:lnTo>
                      <a:pt x="559752" y="252742"/>
                    </a:lnTo>
                    <a:lnTo>
                      <a:pt x="560451" y="250202"/>
                    </a:lnTo>
                    <a:lnTo>
                      <a:pt x="561035" y="250202"/>
                    </a:lnTo>
                    <a:lnTo>
                      <a:pt x="561301" y="252742"/>
                    </a:lnTo>
                    <a:lnTo>
                      <a:pt x="562559" y="261632"/>
                    </a:lnTo>
                    <a:lnTo>
                      <a:pt x="563448" y="270522"/>
                    </a:lnTo>
                    <a:lnTo>
                      <a:pt x="565835" y="276872"/>
                    </a:lnTo>
                    <a:lnTo>
                      <a:pt x="565962" y="276872"/>
                    </a:lnTo>
                    <a:lnTo>
                      <a:pt x="566102" y="276923"/>
                    </a:lnTo>
                    <a:lnTo>
                      <a:pt x="566267" y="276821"/>
                    </a:lnTo>
                    <a:lnTo>
                      <a:pt x="566204" y="276504"/>
                    </a:lnTo>
                    <a:lnTo>
                      <a:pt x="566204" y="276250"/>
                    </a:lnTo>
                    <a:lnTo>
                      <a:pt x="566089" y="275894"/>
                    </a:lnTo>
                    <a:lnTo>
                      <a:pt x="565023" y="269252"/>
                    </a:lnTo>
                    <a:lnTo>
                      <a:pt x="564057" y="261632"/>
                    </a:lnTo>
                    <a:lnTo>
                      <a:pt x="563181" y="252742"/>
                    </a:lnTo>
                    <a:lnTo>
                      <a:pt x="562902" y="250202"/>
                    </a:lnTo>
                    <a:lnTo>
                      <a:pt x="562317" y="245122"/>
                    </a:lnTo>
                    <a:lnTo>
                      <a:pt x="561530" y="236232"/>
                    </a:lnTo>
                    <a:lnTo>
                      <a:pt x="561035" y="226072"/>
                    </a:lnTo>
                    <a:lnTo>
                      <a:pt x="560641" y="215912"/>
                    </a:lnTo>
                    <a:lnTo>
                      <a:pt x="559828" y="200672"/>
                    </a:lnTo>
                    <a:lnTo>
                      <a:pt x="559079" y="194322"/>
                    </a:lnTo>
                    <a:lnTo>
                      <a:pt x="558076" y="189242"/>
                    </a:lnTo>
                    <a:lnTo>
                      <a:pt x="557263" y="184162"/>
                    </a:lnTo>
                    <a:lnTo>
                      <a:pt x="564997" y="184162"/>
                    </a:lnTo>
                    <a:lnTo>
                      <a:pt x="565696" y="186702"/>
                    </a:lnTo>
                    <a:lnTo>
                      <a:pt x="566356" y="189242"/>
                    </a:lnTo>
                    <a:lnTo>
                      <a:pt x="566750" y="191782"/>
                    </a:lnTo>
                    <a:lnTo>
                      <a:pt x="568007" y="207022"/>
                    </a:lnTo>
                    <a:lnTo>
                      <a:pt x="569760" y="213372"/>
                    </a:lnTo>
                    <a:lnTo>
                      <a:pt x="573798" y="218452"/>
                    </a:lnTo>
                    <a:lnTo>
                      <a:pt x="576821" y="218452"/>
                    </a:lnTo>
                    <a:lnTo>
                      <a:pt x="577545" y="219722"/>
                    </a:lnTo>
                    <a:lnTo>
                      <a:pt x="577557" y="222262"/>
                    </a:lnTo>
                    <a:lnTo>
                      <a:pt x="576681" y="223532"/>
                    </a:lnTo>
                    <a:lnTo>
                      <a:pt x="576478" y="228612"/>
                    </a:lnTo>
                    <a:lnTo>
                      <a:pt x="583006" y="227342"/>
                    </a:lnTo>
                    <a:lnTo>
                      <a:pt x="588213" y="226072"/>
                    </a:lnTo>
                    <a:lnTo>
                      <a:pt x="590423" y="226072"/>
                    </a:lnTo>
                    <a:lnTo>
                      <a:pt x="587438" y="232422"/>
                    </a:lnTo>
                    <a:lnTo>
                      <a:pt x="580580" y="236232"/>
                    </a:lnTo>
                    <a:lnTo>
                      <a:pt x="580364" y="243852"/>
                    </a:lnTo>
                    <a:lnTo>
                      <a:pt x="580936" y="247662"/>
                    </a:lnTo>
                    <a:lnTo>
                      <a:pt x="581825" y="247662"/>
                    </a:lnTo>
                    <a:lnTo>
                      <a:pt x="583653" y="245122"/>
                    </a:lnTo>
                    <a:lnTo>
                      <a:pt x="584136" y="243852"/>
                    </a:lnTo>
                    <a:lnTo>
                      <a:pt x="587044" y="241312"/>
                    </a:lnTo>
                    <a:lnTo>
                      <a:pt x="589521" y="237502"/>
                    </a:lnTo>
                    <a:lnTo>
                      <a:pt x="597077" y="234962"/>
                    </a:lnTo>
                    <a:lnTo>
                      <a:pt x="599541" y="234962"/>
                    </a:lnTo>
                    <a:lnTo>
                      <a:pt x="607352" y="232422"/>
                    </a:lnTo>
                    <a:lnTo>
                      <a:pt x="613879" y="232422"/>
                    </a:lnTo>
                    <a:lnTo>
                      <a:pt x="620458" y="236232"/>
                    </a:lnTo>
                    <a:lnTo>
                      <a:pt x="620458" y="173736"/>
                    </a:lnTo>
                    <a:lnTo>
                      <a:pt x="619264" y="170192"/>
                    </a:lnTo>
                    <a:lnTo>
                      <a:pt x="617435" y="165112"/>
                    </a:lnTo>
                    <a:lnTo>
                      <a:pt x="616572" y="157492"/>
                    </a:lnTo>
                    <a:lnTo>
                      <a:pt x="617283" y="154952"/>
                    </a:lnTo>
                    <a:lnTo>
                      <a:pt x="617816" y="146062"/>
                    </a:lnTo>
                    <a:lnTo>
                      <a:pt x="618109" y="142252"/>
                    </a:lnTo>
                    <a:lnTo>
                      <a:pt x="618401" y="138442"/>
                    </a:lnTo>
                    <a:lnTo>
                      <a:pt x="618286" y="130822"/>
                    </a:lnTo>
                    <a:lnTo>
                      <a:pt x="617931" y="125742"/>
                    </a:lnTo>
                    <a:lnTo>
                      <a:pt x="616927" y="119392"/>
                    </a:lnTo>
                    <a:lnTo>
                      <a:pt x="615772" y="113042"/>
                    </a:lnTo>
                    <a:lnTo>
                      <a:pt x="615594" y="111772"/>
                    </a:lnTo>
                    <a:lnTo>
                      <a:pt x="614845" y="106692"/>
                    </a:lnTo>
                    <a:lnTo>
                      <a:pt x="614375" y="101612"/>
                    </a:lnTo>
                    <a:lnTo>
                      <a:pt x="613625" y="97802"/>
                    </a:lnTo>
                    <a:lnTo>
                      <a:pt x="614045" y="88912"/>
                    </a:lnTo>
                    <a:lnTo>
                      <a:pt x="615340" y="83832"/>
                    </a:lnTo>
                    <a:lnTo>
                      <a:pt x="615543" y="78752"/>
                    </a:lnTo>
                    <a:lnTo>
                      <a:pt x="615581" y="77482"/>
                    </a:lnTo>
                    <a:lnTo>
                      <a:pt x="615657" y="73672"/>
                    </a:lnTo>
                    <a:lnTo>
                      <a:pt x="615772" y="72402"/>
                    </a:lnTo>
                    <a:lnTo>
                      <a:pt x="618490" y="63512"/>
                    </a:lnTo>
                    <a:lnTo>
                      <a:pt x="618985" y="59702"/>
                    </a:lnTo>
                    <a:lnTo>
                      <a:pt x="619658" y="55892"/>
                    </a:lnTo>
                    <a:lnTo>
                      <a:pt x="619874" y="54622"/>
                    </a:lnTo>
                    <a:lnTo>
                      <a:pt x="620534" y="50812"/>
                    </a:lnTo>
                    <a:lnTo>
                      <a:pt x="620852" y="48272"/>
                    </a:lnTo>
                    <a:lnTo>
                      <a:pt x="621309" y="44462"/>
                    </a:lnTo>
                    <a:lnTo>
                      <a:pt x="620128" y="38112"/>
                    </a:lnTo>
                    <a:lnTo>
                      <a:pt x="619582" y="38112"/>
                    </a:lnTo>
                    <a:lnTo>
                      <a:pt x="619709" y="36842"/>
                    </a:lnTo>
                    <a:lnTo>
                      <a:pt x="621893" y="34302"/>
                    </a:lnTo>
                    <a:lnTo>
                      <a:pt x="624217" y="29222"/>
                    </a:lnTo>
                    <a:lnTo>
                      <a:pt x="625335" y="26682"/>
                    </a:lnTo>
                    <a:lnTo>
                      <a:pt x="626186" y="15252"/>
                    </a:lnTo>
                    <a:lnTo>
                      <a:pt x="625005" y="8902"/>
                    </a:lnTo>
                    <a:lnTo>
                      <a:pt x="624979" y="16522"/>
                    </a:lnTo>
                    <a:lnTo>
                      <a:pt x="622350" y="27952"/>
                    </a:lnTo>
                    <a:lnTo>
                      <a:pt x="619975" y="33032"/>
                    </a:lnTo>
                    <a:lnTo>
                      <a:pt x="618172" y="35877"/>
                    </a:lnTo>
                    <a:lnTo>
                      <a:pt x="618172" y="49542"/>
                    </a:lnTo>
                    <a:lnTo>
                      <a:pt x="617054" y="50812"/>
                    </a:lnTo>
                    <a:lnTo>
                      <a:pt x="617232" y="52082"/>
                    </a:lnTo>
                    <a:lnTo>
                      <a:pt x="616915" y="54622"/>
                    </a:lnTo>
                    <a:lnTo>
                      <a:pt x="615721" y="52082"/>
                    </a:lnTo>
                    <a:lnTo>
                      <a:pt x="616127" y="50812"/>
                    </a:lnTo>
                    <a:lnTo>
                      <a:pt x="617689" y="48272"/>
                    </a:lnTo>
                    <a:lnTo>
                      <a:pt x="618172" y="49542"/>
                    </a:lnTo>
                    <a:lnTo>
                      <a:pt x="618172" y="35877"/>
                    </a:lnTo>
                    <a:lnTo>
                      <a:pt x="617715" y="36588"/>
                    </a:lnTo>
                    <a:lnTo>
                      <a:pt x="617715" y="40652"/>
                    </a:lnTo>
                    <a:lnTo>
                      <a:pt x="617664" y="44462"/>
                    </a:lnTo>
                    <a:lnTo>
                      <a:pt x="615683" y="49542"/>
                    </a:lnTo>
                    <a:lnTo>
                      <a:pt x="615530" y="48272"/>
                    </a:lnTo>
                    <a:lnTo>
                      <a:pt x="615137" y="47002"/>
                    </a:lnTo>
                    <a:lnTo>
                      <a:pt x="614451" y="45732"/>
                    </a:lnTo>
                    <a:lnTo>
                      <a:pt x="613054" y="43192"/>
                    </a:lnTo>
                    <a:lnTo>
                      <a:pt x="612622" y="42113"/>
                    </a:lnTo>
                    <a:lnTo>
                      <a:pt x="612622" y="55892"/>
                    </a:lnTo>
                    <a:lnTo>
                      <a:pt x="612343" y="58432"/>
                    </a:lnTo>
                    <a:lnTo>
                      <a:pt x="611809" y="60972"/>
                    </a:lnTo>
                    <a:lnTo>
                      <a:pt x="611047" y="63512"/>
                    </a:lnTo>
                    <a:lnTo>
                      <a:pt x="609981" y="66052"/>
                    </a:lnTo>
                    <a:lnTo>
                      <a:pt x="609955" y="142252"/>
                    </a:lnTo>
                    <a:lnTo>
                      <a:pt x="608380" y="156222"/>
                    </a:lnTo>
                    <a:lnTo>
                      <a:pt x="607517" y="166382"/>
                    </a:lnTo>
                    <a:lnTo>
                      <a:pt x="607402" y="170192"/>
                    </a:lnTo>
                    <a:lnTo>
                      <a:pt x="607898" y="176542"/>
                    </a:lnTo>
                    <a:lnTo>
                      <a:pt x="600494" y="179082"/>
                    </a:lnTo>
                    <a:lnTo>
                      <a:pt x="589495" y="179082"/>
                    </a:lnTo>
                    <a:lnTo>
                      <a:pt x="583298" y="180352"/>
                    </a:lnTo>
                    <a:lnTo>
                      <a:pt x="571474" y="180352"/>
                    </a:lnTo>
                    <a:lnTo>
                      <a:pt x="565899" y="181622"/>
                    </a:lnTo>
                    <a:lnTo>
                      <a:pt x="528637" y="181622"/>
                    </a:lnTo>
                    <a:lnTo>
                      <a:pt x="523989" y="185432"/>
                    </a:lnTo>
                    <a:lnTo>
                      <a:pt x="521995" y="187972"/>
                    </a:lnTo>
                    <a:lnTo>
                      <a:pt x="519544" y="187972"/>
                    </a:lnTo>
                    <a:lnTo>
                      <a:pt x="517893" y="186702"/>
                    </a:lnTo>
                    <a:lnTo>
                      <a:pt x="518820" y="185432"/>
                    </a:lnTo>
                    <a:lnTo>
                      <a:pt x="519798" y="184162"/>
                    </a:lnTo>
                    <a:lnTo>
                      <a:pt x="521322" y="182892"/>
                    </a:lnTo>
                    <a:lnTo>
                      <a:pt x="523214" y="181622"/>
                    </a:lnTo>
                    <a:lnTo>
                      <a:pt x="524865" y="181610"/>
                    </a:lnTo>
                    <a:lnTo>
                      <a:pt x="526008" y="180352"/>
                    </a:lnTo>
                    <a:lnTo>
                      <a:pt x="525767" y="180352"/>
                    </a:lnTo>
                    <a:lnTo>
                      <a:pt x="520471" y="181622"/>
                    </a:lnTo>
                    <a:lnTo>
                      <a:pt x="517880" y="181622"/>
                    </a:lnTo>
                    <a:lnTo>
                      <a:pt x="514057" y="182892"/>
                    </a:lnTo>
                    <a:lnTo>
                      <a:pt x="510400" y="185432"/>
                    </a:lnTo>
                    <a:lnTo>
                      <a:pt x="511949" y="182892"/>
                    </a:lnTo>
                    <a:lnTo>
                      <a:pt x="514045" y="179438"/>
                    </a:lnTo>
                    <a:lnTo>
                      <a:pt x="515404" y="178866"/>
                    </a:lnTo>
                    <a:lnTo>
                      <a:pt x="518985" y="177812"/>
                    </a:lnTo>
                    <a:lnTo>
                      <a:pt x="523087" y="177812"/>
                    </a:lnTo>
                    <a:lnTo>
                      <a:pt x="523087" y="176707"/>
                    </a:lnTo>
                    <a:lnTo>
                      <a:pt x="523240" y="176733"/>
                    </a:lnTo>
                    <a:lnTo>
                      <a:pt x="523468" y="176745"/>
                    </a:lnTo>
                    <a:lnTo>
                      <a:pt x="523557" y="176593"/>
                    </a:lnTo>
                    <a:lnTo>
                      <a:pt x="523506" y="176390"/>
                    </a:lnTo>
                    <a:lnTo>
                      <a:pt x="523303" y="176364"/>
                    </a:lnTo>
                    <a:lnTo>
                      <a:pt x="523100" y="176276"/>
                    </a:lnTo>
                    <a:lnTo>
                      <a:pt x="522947" y="176377"/>
                    </a:lnTo>
                    <a:lnTo>
                      <a:pt x="520700" y="175272"/>
                    </a:lnTo>
                    <a:lnTo>
                      <a:pt x="518579" y="175272"/>
                    </a:lnTo>
                    <a:lnTo>
                      <a:pt x="517639" y="174993"/>
                    </a:lnTo>
                    <a:lnTo>
                      <a:pt x="517639" y="174586"/>
                    </a:lnTo>
                    <a:lnTo>
                      <a:pt x="516305" y="174586"/>
                    </a:lnTo>
                    <a:lnTo>
                      <a:pt x="512749" y="173520"/>
                    </a:lnTo>
                    <a:lnTo>
                      <a:pt x="512749" y="179971"/>
                    </a:lnTo>
                    <a:lnTo>
                      <a:pt x="512419" y="180352"/>
                    </a:lnTo>
                    <a:lnTo>
                      <a:pt x="508469" y="181610"/>
                    </a:lnTo>
                    <a:lnTo>
                      <a:pt x="509168" y="179082"/>
                    </a:lnTo>
                    <a:lnTo>
                      <a:pt x="509930" y="177812"/>
                    </a:lnTo>
                    <a:lnTo>
                      <a:pt x="512051" y="177812"/>
                    </a:lnTo>
                    <a:lnTo>
                      <a:pt x="512051" y="180263"/>
                    </a:lnTo>
                    <a:lnTo>
                      <a:pt x="512749" y="179971"/>
                    </a:lnTo>
                    <a:lnTo>
                      <a:pt x="512749" y="173520"/>
                    </a:lnTo>
                    <a:lnTo>
                      <a:pt x="510184" y="172732"/>
                    </a:lnTo>
                    <a:lnTo>
                      <a:pt x="509943" y="172732"/>
                    </a:lnTo>
                    <a:lnTo>
                      <a:pt x="511898" y="170192"/>
                    </a:lnTo>
                    <a:lnTo>
                      <a:pt x="514743" y="170192"/>
                    </a:lnTo>
                    <a:lnTo>
                      <a:pt x="520217" y="172732"/>
                    </a:lnTo>
                    <a:lnTo>
                      <a:pt x="522973" y="171462"/>
                    </a:lnTo>
                    <a:lnTo>
                      <a:pt x="522770" y="171462"/>
                    </a:lnTo>
                    <a:lnTo>
                      <a:pt x="521462" y="170192"/>
                    </a:lnTo>
                    <a:lnTo>
                      <a:pt x="519645" y="168922"/>
                    </a:lnTo>
                    <a:lnTo>
                      <a:pt x="518515" y="167640"/>
                    </a:lnTo>
                    <a:lnTo>
                      <a:pt x="518756" y="167640"/>
                    </a:lnTo>
                    <a:lnTo>
                      <a:pt x="518756" y="166382"/>
                    </a:lnTo>
                    <a:lnTo>
                      <a:pt x="520928" y="166382"/>
                    </a:lnTo>
                    <a:lnTo>
                      <a:pt x="523938" y="167652"/>
                    </a:lnTo>
                    <a:lnTo>
                      <a:pt x="525043" y="168922"/>
                    </a:lnTo>
                    <a:lnTo>
                      <a:pt x="526415" y="168922"/>
                    </a:lnTo>
                    <a:lnTo>
                      <a:pt x="525437" y="166382"/>
                    </a:lnTo>
                    <a:lnTo>
                      <a:pt x="524446" y="163842"/>
                    </a:lnTo>
                    <a:lnTo>
                      <a:pt x="525653" y="163842"/>
                    </a:lnTo>
                    <a:lnTo>
                      <a:pt x="531660" y="167652"/>
                    </a:lnTo>
                    <a:lnTo>
                      <a:pt x="533425" y="168922"/>
                    </a:lnTo>
                    <a:lnTo>
                      <a:pt x="535139" y="170192"/>
                    </a:lnTo>
                    <a:lnTo>
                      <a:pt x="538518" y="171462"/>
                    </a:lnTo>
                    <a:lnTo>
                      <a:pt x="543687" y="170192"/>
                    </a:lnTo>
                    <a:lnTo>
                      <a:pt x="550786" y="170192"/>
                    </a:lnTo>
                    <a:lnTo>
                      <a:pt x="554050" y="168922"/>
                    </a:lnTo>
                    <a:lnTo>
                      <a:pt x="563626" y="167652"/>
                    </a:lnTo>
                    <a:lnTo>
                      <a:pt x="566801" y="166382"/>
                    </a:lnTo>
                    <a:lnTo>
                      <a:pt x="569963" y="165112"/>
                    </a:lnTo>
                    <a:lnTo>
                      <a:pt x="578751" y="162572"/>
                    </a:lnTo>
                    <a:lnTo>
                      <a:pt x="581444" y="161302"/>
                    </a:lnTo>
                    <a:lnTo>
                      <a:pt x="587336" y="161302"/>
                    </a:lnTo>
                    <a:lnTo>
                      <a:pt x="588695" y="160032"/>
                    </a:lnTo>
                    <a:lnTo>
                      <a:pt x="588619" y="158762"/>
                    </a:lnTo>
                    <a:lnTo>
                      <a:pt x="588708" y="153682"/>
                    </a:lnTo>
                    <a:lnTo>
                      <a:pt x="588073" y="151142"/>
                    </a:lnTo>
                    <a:lnTo>
                      <a:pt x="587324" y="147332"/>
                    </a:lnTo>
                    <a:lnTo>
                      <a:pt x="587082" y="144792"/>
                    </a:lnTo>
                    <a:lnTo>
                      <a:pt x="586193" y="144792"/>
                    </a:lnTo>
                    <a:lnTo>
                      <a:pt x="584619" y="147332"/>
                    </a:lnTo>
                    <a:lnTo>
                      <a:pt x="584085" y="148602"/>
                    </a:lnTo>
                    <a:lnTo>
                      <a:pt x="584555" y="149872"/>
                    </a:lnTo>
                    <a:lnTo>
                      <a:pt x="584060" y="151142"/>
                    </a:lnTo>
                    <a:lnTo>
                      <a:pt x="582193" y="152412"/>
                    </a:lnTo>
                    <a:lnTo>
                      <a:pt x="581190" y="154952"/>
                    </a:lnTo>
                    <a:lnTo>
                      <a:pt x="580745" y="156222"/>
                    </a:lnTo>
                    <a:lnTo>
                      <a:pt x="580161" y="156222"/>
                    </a:lnTo>
                    <a:lnTo>
                      <a:pt x="578586" y="158762"/>
                    </a:lnTo>
                    <a:lnTo>
                      <a:pt x="579450" y="158762"/>
                    </a:lnTo>
                    <a:lnTo>
                      <a:pt x="576021" y="160032"/>
                    </a:lnTo>
                    <a:lnTo>
                      <a:pt x="574763" y="160032"/>
                    </a:lnTo>
                    <a:lnTo>
                      <a:pt x="572973" y="161302"/>
                    </a:lnTo>
                    <a:lnTo>
                      <a:pt x="568363" y="161302"/>
                    </a:lnTo>
                    <a:lnTo>
                      <a:pt x="568591" y="160032"/>
                    </a:lnTo>
                    <a:lnTo>
                      <a:pt x="569734" y="153682"/>
                    </a:lnTo>
                    <a:lnTo>
                      <a:pt x="569239" y="151142"/>
                    </a:lnTo>
                    <a:lnTo>
                      <a:pt x="569023" y="151142"/>
                    </a:lnTo>
                    <a:lnTo>
                      <a:pt x="567156" y="153682"/>
                    </a:lnTo>
                    <a:lnTo>
                      <a:pt x="565429" y="156222"/>
                    </a:lnTo>
                    <a:lnTo>
                      <a:pt x="563041" y="158762"/>
                    </a:lnTo>
                    <a:lnTo>
                      <a:pt x="560920" y="160032"/>
                    </a:lnTo>
                    <a:lnTo>
                      <a:pt x="559981" y="158762"/>
                    </a:lnTo>
                    <a:lnTo>
                      <a:pt x="559816" y="156222"/>
                    </a:lnTo>
                    <a:lnTo>
                      <a:pt x="568667" y="123202"/>
                    </a:lnTo>
                    <a:lnTo>
                      <a:pt x="567232" y="123202"/>
                    </a:lnTo>
                    <a:lnTo>
                      <a:pt x="566216" y="125742"/>
                    </a:lnTo>
                    <a:lnTo>
                      <a:pt x="562787" y="130822"/>
                    </a:lnTo>
                    <a:lnTo>
                      <a:pt x="559904" y="137172"/>
                    </a:lnTo>
                    <a:lnTo>
                      <a:pt x="557288" y="148602"/>
                    </a:lnTo>
                    <a:lnTo>
                      <a:pt x="557174" y="156222"/>
                    </a:lnTo>
                    <a:lnTo>
                      <a:pt x="557377" y="161302"/>
                    </a:lnTo>
                    <a:lnTo>
                      <a:pt x="557720" y="162572"/>
                    </a:lnTo>
                    <a:lnTo>
                      <a:pt x="557263" y="163842"/>
                    </a:lnTo>
                    <a:lnTo>
                      <a:pt x="555421" y="166382"/>
                    </a:lnTo>
                    <a:lnTo>
                      <a:pt x="554951" y="166382"/>
                    </a:lnTo>
                    <a:lnTo>
                      <a:pt x="554659" y="165112"/>
                    </a:lnTo>
                    <a:lnTo>
                      <a:pt x="554367" y="163842"/>
                    </a:lnTo>
                    <a:lnTo>
                      <a:pt x="552945" y="158762"/>
                    </a:lnTo>
                    <a:lnTo>
                      <a:pt x="552500" y="157784"/>
                    </a:lnTo>
                    <a:lnTo>
                      <a:pt x="552500" y="167652"/>
                    </a:lnTo>
                    <a:lnTo>
                      <a:pt x="551751" y="167652"/>
                    </a:lnTo>
                    <a:lnTo>
                      <a:pt x="547865" y="168922"/>
                    </a:lnTo>
                    <a:lnTo>
                      <a:pt x="536105" y="168922"/>
                    </a:lnTo>
                    <a:lnTo>
                      <a:pt x="540550" y="160032"/>
                    </a:lnTo>
                    <a:lnTo>
                      <a:pt x="541528" y="161302"/>
                    </a:lnTo>
                    <a:lnTo>
                      <a:pt x="544055" y="162572"/>
                    </a:lnTo>
                    <a:lnTo>
                      <a:pt x="546938" y="165112"/>
                    </a:lnTo>
                    <a:lnTo>
                      <a:pt x="550633" y="166382"/>
                    </a:lnTo>
                    <a:lnTo>
                      <a:pt x="552500" y="167652"/>
                    </a:lnTo>
                    <a:lnTo>
                      <a:pt x="552500" y="157784"/>
                    </a:lnTo>
                    <a:lnTo>
                      <a:pt x="551230" y="154952"/>
                    </a:lnTo>
                    <a:lnTo>
                      <a:pt x="551307" y="147332"/>
                    </a:lnTo>
                    <a:lnTo>
                      <a:pt x="551319" y="146062"/>
                    </a:lnTo>
                    <a:lnTo>
                      <a:pt x="552399" y="139712"/>
                    </a:lnTo>
                    <a:lnTo>
                      <a:pt x="556082" y="130822"/>
                    </a:lnTo>
                    <a:lnTo>
                      <a:pt x="558723" y="123202"/>
                    </a:lnTo>
                    <a:lnTo>
                      <a:pt x="560578" y="119392"/>
                    </a:lnTo>
                    <a:lnTo>
                      <a:pt x="561809" y="116852"/>
                    </a:lnTo>
                    <a:lnTo>
                      <a:pt x="565607" y="111772"/>
                    </a:lnTo>
                    <a:lnTo>
                      <a:pt x="568248" y="107962"/>
                    </a:lnTo>
                    <a:lnTo>
                      <a:pt x="571703" y="104152"/>
                    </a:lnTo>
                    <a:lnTo>
                      <a:pt x="579272" y="97802"/>
                    </a:lnTo>
                    <a:lnTo>
                      <a:pt x="582422" y="88912"/>
                    </a:lnTo>
                    <a:lnTo>
                      <a:pt x="583526" y="82562"/>
                    </a:lnTo>
                    <a:lnTo>
                      <a:pt x="583653" y="78752"/>
                    </a:lnTo>
                    <a:lnTo>
                      <a:pt x="584962" y="83832"/>
                    </a:lnTo>
                    <a:lnTo>
                      <a:pt x="584581" y="88912"/>
                    </a:lnTo>
                    <a:lnTo>
                      <a:pt x="584009" y="92722"/>
                    </a:lnTo>
                    <a:lnTo>
                      <a:pt x="584276" y="93992"/>
                    </a:lnTo>
                    <a:lnTo>
                      <a:pt x="583730" y="97802"/>
                    </a:lnTo>
                    <a:lnTo>
                      <a:pt x="582256" y="100342"/>
                    </a:lnTo>
                    <a:lnTo>
                      <a:pt x="581545" y="104152"/>
                    </a:lnTo>
                    <a:lnTo>
                      <a:pt x="582904" y="105422"/>
                    </a:lnTo>
                    <a:lnTo>
                      <a:pt x="583895" y="110502"/>
                    </a:lnTo>
                    <a:lnTo>
                      <a:pt x="582079" y="111772"/>
                    </a:lnTo>
                    <a:lnTo>
                      <a:pt x="581406" y="116852"/>
                    </a:lnTo>
                    <a:lnTo>
                      <a:pt x="582726" y="120662"/>
                    </a:lnTo>
                    <a:lnTo>
                      <a:pt x="582625" y="124472"/>
                    </a:lnTo>
                    <a:lnTo>
                      <a:pt x="582383" y="125742"/>
                    </a:lnTo>
                    <a:lnTo>
                      <a:pt x="581977" y="129552"/>
                    </a:lnTo>
                    <a:lnTo>
                      <a:pt x="583082" y="128282"/>
                    </a:lnTo>
                    <a:lnTo>
                      <a:pt x="585216" y="123202"/>
                    </a:lnTo>
                    <a:lnTo>
                      <a:pt x="586803" y="118122"/>
                    </a:lnTo>
                    <a:lnTo>
                      <a:pt x="587806" y="115582"/>
                    </a:lnTo>
                    <a:lnTo>
                      <a:pt x="590169" y="114312"/>
                    </a:lnTo>
                    <a:lnTo>
                      <a:pt x="590715" y="114312"/>
                    </a:lnTo>
                    <a:lnTo>
                      <a:pt x="591883" y="111772"/>
                    </a:lnTo>
                    <a:lnTo>
                      <a:pt x="591248" y="115582"/>
                    </a:lnTo>
                    <a:lnTo>
                      <a:pt x="590550" y="118122"/>
                    </a:lnTo>
                    <a:lnTo>
                      <a:pt x="590156" y="119392"/>
                    </a:lnTo>
                    <a:lnTo>
                      <a:pt x="590219" y="120662"/>
                    </a:lnTo>
                    <a:lnTo>
                      <a:pt x="589572" y="121932"/>
                    </a:lnTo>
                    <a:lnTo>
                      <a:pt x="588467" y="121932"/>
                    </a:lnTo>
                    <a:lnTo>
                      <a:pt x="587248" y="124472"/>
                    </a:lnTo>
                    <a:lnTo>
                      <a:pt x="586867" y="125742"/>
                    </a:lnTo>
                    <a:lnTo>
                      <a:pt x="586562" y="128282"/>
                    </a:lnTo>
                    <a:lnTo>
                      <a:pt x="587400" y="129552"/>
                    </a:lnTo>
                    <a:lnTo>
                      <a:pt x="586549" y="132092"/>
                    </a:lnTo>
                    <a:lnTo>
                      <a:pt x="585533" y="132092"/>
                    </a:lnTo>
                    <a:lnTo>
                      <a:pt x="584593" y="133362"/>
                    </a:lnTo>
                    <a:lnTo>
                      <a:pt x="583984" y="134632"/>
                    </a:lnTo>
                    <a:lnTo>
                      <a:pt x="583107" y="135902"/>
                    </a:lnTo>
                    <a:lnTo>
                      <a:pt x="583565" y="138442"/>
                    </a:lnTo>
                    <a:lnTo>
                      <a:pt x="582942" y="140982"/>
                    </a:lnTo>
                    <a:lnTo>
                      <a:pt x="581977" y="143522"/>
                    </a:lnTo>
                    <a:lnTo>
                      <a:pt x="582117" y="145021"/>
                    </a:lnTo>
                    <a:lnTo>
                      <a:pt x="582091" y="145224"/>
                    </a:lnTo>
                    <a:lnTo>
                      <a:pt x="582218" y="146062"/>
                    </a:lnTo>
                    <a:lnTo>
                      <a:pt x="582663" y="146062"/>
                    </a:lnTo>
                    <a:lnTo>
                      <a:pt x="583717" y="144792"/>
                    </a:lnTo>
                    <a:lnTo>
                      <a:pt x="583488" y="142252"/>
                    </a:lnTo>
                    <a:lnTo>
                      <a:pt x="585000" y="140982"/>
                    </a:lnTo>
                    <a:lnTo>
                      <a:pt x="587654" y="138442"/>
                    </a:lnTo>
                    <a:lnTo>
                      <a:pt x="588886" y="139712"/>
                    </a:lnTo>
                    <a:lnTo>
                      <a:pt x="588213" y="142252"/>
                    </a:lnTo>
                    <a:lnTo>
                      <a:pt x="588327" y="147332"/>
                    </a:lnTo>
                    <a:lnTo>
                      <a:pt x="590765" y="151142"/>
                    </a:lnTo>
                    <a:lnTo>
                      <a:pt x="595249" y="152412"/>
                    </a:lnTo>
                    <a:lnTo>
                      <a:pt x="597192" y="152412"/>
                    </a:lnTo>
                    <a:lnTo>
                      <a:pt x="599173" y="156222"/>
                    </a:lnTo>
                    <a:lnTo>
                      <a:pt x="599376" y="160032"/>
                    </a:lnTo>
                    <a:lnTo>
                      <a:pt x="598208" y="162572"/>
                    </a:lnTo>
                    <a:lnTo>
                      <a:pt x="595845" y="166382"/>
                    </a:lnTo>
                    <a:lnTo>
                      <a:pt x="594309" y="166382"/>
                    </a:lnTo>
                    <a:lnTo>
                      <a:pt x="591629" y="167652"/>
                    </a:lnTo>
                    <a:lnTo>
                      <a:pt x="589559" y="170192"/>
                    </a:lnTo>
                    <a:lnTo>
                      <a:pt x="582256" y="172732"/>
                    </a:lnTo>
                    <a:lnTo>
                      <a:pt x="576326" y="172732"/>
                    </a:lnTo>
                    <a:lnTo>
                      <a:pt x="571969" y="174002"/>
                    </a:lnTo>
                    <a:lnTo>
                      <a:pt x="568807" y="174002"/>
                    </a:lnTo>
                    <a:lnTo>
                      <a:pt x="566928" y="175272"/>
                    </a:lnTo>
                    <a:lnTo>
                      <a:pt x="562127" y="176542"/>
                    </a:lnTo>
                    <a:lnTo>
                      <a:pt x="558914" y="176542"/>
                    </a:lnTo>
                    <a:lnTo>
                      <a:pt x="552869" y="179082"/>
                    </a:lnTo>
                    <a:lnTo>
                      <a:pt x="549338" y="179082"/>
                    </a:lnTo>
                    <a:lnTo>
                      <a:pt x="546061" y="180352"/>
                    </a:lnTo>
                    <a:lnTo>
                      <a:pt x="552869" y="180352"/>
                    </a:lnTo>
                    <a:lnTo>
                      <a:pt x="559790" y="179082"/>
                    </a:lnTo>
                    <a:lnTo>
                      <a:pt x="566724" y="179082"/>
                    </a:lnTo>
                    <a:lnTo>
                      <a:pt x="573455" y="177812"/>
                    </a:lnTo>
                    <a:lnTo>
                      <a:pt x="575614" y="177812"/>
                    </a:lnTo>
                    <a:lnTo>
                      <a:pt x="577875" y="176542"/>
                    </a:lnTo>
                    <a:lnTo>
                      <a:pt x="584873" y="176542"/>
                    </a:lnTo>
                    <a:lnTo>
                      <a:pt x="589711" y="175272"/>
                    </a:lnTo>
                    <a:lnTo>
                      <a:pt x="592124" y="176542"/>
                    </a:lnTo>
                    <a:lnTo>
                      <a:pt x="594804" y="175272"/>
                    </a:lnTo>
                    <a:lnTo>
                      <a:pt x="596887" y="175272"/>
                    </a:lnTo>
                    <a:lnTo>
                      <a:pt x="602869" y="174002"/>
                    </a:lnTo>
                    <a:lnTo>
                      <a:pt x="603707" y="168922"/>
                    </a:lnTo>
                    <a:lnTo>
                      <a:pt x="603529" y="160032"/>
                    </a:lnTo>
                    <a:lnTo>
                      <a:pt x="602792" y="157492"/>
                    </a:lnTo>
                    <a:lnTo>
                      <a:pt x="604875" y="152412"/>
                    </a:lnTo>
                    <a:lnTo>
                      <a:pt x="606552" y="151142"/>
                    </a:lnTo>
                    <a:lnTo>
                      <a:pt x="608469" y="147332"/>
                    </a:lnTo>
                    <a:lnTo>
                      <a:pt x="608660" y="144792"/>
                    </a:lnTo>
                    <a:lnTo>
                      <a:pt x="609955" y="142252"/>
                    </a:lnTo>
                    <a:lnTo>
                      <a:pt x="609955" y="66090"/>
                    </a:lnTo>
                    <a:lnTo>
                      <a:pt x="607225" y="69862"/>
                    </a:lnTo>
                    <a:lnTo>
                      <a:pt x="603859" y="72402"/>
                    </a:lnTo>
                    <a:lnTo>
                      <a:pt x="598030" y="73672"/>
                    </a:lnTo>
                    <a:lnTo>
                      <a:pt x="590524" y="73672"/>
                    </a:lnTo>
                    <a:lnTo>
                      <a:pt x="587108" y="74942"/>
                    </a:lnTo>
                    <a:lnTo>
                      <a:pt x="585190" y="73672"/>
                    </a:lnTo>
                    <a:lnTo>
                      <a:pt x="585444" y="72402"/>
                    </a:lnTo>
                    <a:lnTo>
                      <a:pt x="582714" y="71132"/>
                    </a:lnTo>
                    <a:lnTo>
                      <a:pt x="581037" y="73672"/>
                    </a:lnTo>
                    <a:lnTo>
                      <a:pt x="574979" y="73672"/>
                    </a:lnTo>
                    <a:lnTo>
                      <a:pt x="572579" y="72402"/>
                    </a:lnTo>
                    <a:lnTo>
                      <a:pt x="570153" y="70916"/>
                    </a:lnTo>
                    <a:lnTo>
                      <a:pt x="570153" y="73672"/>
                    </a:lnTo>
                    <a:lnTo>
                      <a:pt x="567893" y="73672"/>
                    </a:lnTo>
                    <a:lnTo>
                      <a:pt x="565873" y="72402"/>
                    </a:lnTo>
                    <a:lnTo>
                      <a:pt x="563435" y="67322"/>
                    </a:lnTo>
                    <a:lnTo>
                      <a:pt x="563841" y="64782"/>
                    </a:lnTo>
                    <a:lnTo>
                      <a:pt x="564654" y="64782"/>
                    </a:lnTo>
                    <a:lnTo>
                      <a:pt x="564438" y="66052"/>
                    </a:lnTo>
                    <a:lnTo>
                      <a:pt x="564959" y="68592"/>
                    </a:lnTo>
                    <a:lnTo>
                      <a:pt x="566343" y="71132"/>
                    </a:lnTo>
                    <a:lnTo>
                      <a:pt x="568464" y="72402"/>
                    </a:lnTo>
                    <a:lnTo>
                      <a:pt x="570153" y="73672"/>
                    </a:lnTo>
                    <a:lnTo>
                      <a:pt x="570153" y="70916"/>
                    </a:lnTo>
                    <a:lnTo>
                      <a:pt x="568464" y="69862"/>
                    </a:lnTo>
                    <a:lnTo>
                      <a:pt x="569556" y="68592"/>
                    </a:lnTo>
                    <a:lnTo>
                      <a:pt x="570026" y="67322"/>
                    </a:lnTo>
                    <a:lnTo>
                      <a:pt x="570534" y="64782"/>
                    </a:lnTo>
                    <a:lnTo>
                      <a:pt x="570788" y="63512"/>
                    </a:lnTo>
                    <a:lnTo>
                      <a:pt x="572731" y="64782"/>
                    </a:lnTo>
                    <a:lnTo>
                      <a:pt x="575830" y="63512"/>
                    </a:lnTo>
                    <a:lnTo>
                      <a:pt x="576630" y="62242"/>
                    </a:lnTo>
                    <a:lnTo>
                      <a:pt x="577430" y="60972"/>
                    </a:lnTo>
                    <a:lnTo>
                      <a:pt x="575640" y="58432"/>
                    </a:lnTo>
                    <a:lnTo>
                      <a:pt x="574040" y="58432"/>
                    </a:lnTo>
                    <a:lnTo>
                      <a:pt x="572719" y="59702"/>
                    </a:lnTo>
                    <a:lnTo>
                      <a:pt x="572236" y="60972"/>
                    </a:lnTo>
                    <a:lnTo>
                      <a:pt x="570280" y="60972"/>
                    </a:lnTo>
                    <a:lnTo>
                      <a:pt x="567321" y="62242"/>
                    </a:lnTo>
                    <a:lnTo>
                      <a:pt x="566610" y="62242"/>
                    </a:lnTo>
                    <a:lnTo>
                      <a:pt x="567245" y="59702"/>
                    </a:lnTo>
                    <a:lnTo>
                      <a:pt x="567905" y="58432"/>
                    </a:lnTo>
                    <a:lnTo>
                      <a:pt x="569810" y="58432"/>
                    </a:lnTo>
                    <a:lnTo>
                      <a:pt x="571754" y="57162"/>
                    </a:lnTo>
                    <a:lnTo>
                      <a:pt x="572731" y="57162"/>
                    </a:lnTo>
                    <a:lnTo>
                      <a:pt x="574446" y="54622"/>
                    </a:lnTo>
                    <a:lnTo>
                      <a:pt x="576618" y="53352"/>
                    </a:lnTo>
                    <a:lnTo>
                      <a:pt x="580313" y="49542"/>
                    </a:lnTo>
                    <a:lnTo>
                      <a:pt x="581812" y="48272"/>
                    </a:lnTo>
                    <a:lnTo>
                      <a:pt x="585127" y="45732"/>
                    </a:lnTo>
                    <a:lnTo>
                      <a:pt x="586168" y="43192"/>
                    </a:lnTo>
                    <a:lnTo>
                      <a:pt x="589140" y="43192"/>
                    </a:lnTo>
                    <a:lnTo>
                      <a:pt x="587832" y="45732"/>
                    </a:lnTo>
                    <a:lnTo>
                      <a:pt x="586041" y="48272"/>
                    </a:lnTo>
                    <a:lnTo>
                      <a:pt x="579132" y="50812"/>
                    </a:lnTo>
                    <a:lnTo>
                      <a:pt x="577913" y="55892"/>
                    </a:lnTo>
                    <a:lnTo>
                      <a:pt x="577799" y="57162"/>
                    </a:lnTo>
                    <a:lnTo>
                      <a:pt x="578764" y="58432"/>
                    </a:lnTo>
                    <a:lnTo>
                      <a:pt x="580186" y="58432"/>
                    </a:lnTo>
                    <a:lnTo>
                      <a:pt x="581012" y="59702"/>
                    </a:lnTo>
                    <a:lnTo>
                      <a:pt x="580250" y="60972"/>
                    </a:lnTo>
                    <a:lnTo>
                      <a:pt x="579094" y="63512"/>
                    </a:lnTo>
                    <a:lnTo>
                      <a:pt x="577215" y="64782"/>
                    </a:lnTo>
                    <a:lnTo>
                      <a:pt x="575030" y="64782"/>
                    </a:lnTo>
                    <a:lnTo>
                      <a:pt x="575094" y="67322"/>
                    </a:lnTo>
                    <a:lnTo>
                      <a:pt x="577278" y="66052"/>
                    </a:lnTo>
                    <a:lnTo>
                      <a:pt x="578980" y="66052"/>
                    </a:lnTo>
                    <a:lnTo>
                      <a:pt x="578624" y="67322"/>
                    </a:lnTo>
                    <a:lnTo>
                      <a:pt x="582104" y="66052"/>
                    </a:lnTo>
                    <a:lnTo>
                      <a:pt x="579780" y="68592"/>
                    </a:lnTo>
                    <a:lnTo>
                      <a:pt x="578942" y="69862"/>
                    </a:lnTo>
                    <a:lnTo>
                      <a:pt x="577519" y="69862"/>
                    </a:lnTo>
                    <a:lnTo>
                      <a:pt x="576465" y="71132"/>
                    </a:lnTo>
                    <a:lnTo>
                      <a:pt x="574992" y="71132"/>
                    </a:lnTo>
                    <a:lnTo>
                      <a:pt x="575119" y="72402"/>
                    </a:lnTo>
                    <a:lnTo>
                      <a:pt x="578777" y="72402"/>
                    </a:lnTo>
                    <a:lnTo>
                      <a:pt x="581558" y="71132"/>
                    </a:lnTo>
                    <a:lnTo>
                      <a:pt x="584149" y="67322"/>
                    </a:lnTo>
                    <a:lnTo>
                      <a:pt x="588289" y="66052"/>
                    </a:lnTo>
                    <a:lnTo>
                      <a:pt x="590308" y="66052"/>
                    </a:lnTo>
                    <a:lnTo>
                      <a:pt x="589241" y="68592"/>
                    </a:lnTo>
                    <a:lnTo>
                      <a:pt x="586270" y="69862"/>
                    </a:lnTo>
                    <a:lnTo>
                      <a:pt x="584644" y="71132"/>
                    </a:lnTo>
                    <a:lnTo>
                      <a:pt x="585241" y="71132"/>
                    </a:lnTo>
                    <a:lnTo>
                      <a:pt x="590638" y="72402"/>
                    </a:lnTo>
                    <a:lnTo>
                      <a:pt x="597712" y="72402"/>
                    </a:lnTo>
                    <a:lnTo>
                      <a:pt x="603529" y="67322"/>
                    </a:lnTo>
                    <a:lnTo>
                      <a:pt x="606247" y="66052"/>
                    </a:lnTo>
                    <a:lnTo>
                      <a:pt x="609282" y="62242"/>
                    </a:lnTo>
                    <a:lnTo>
                      <a:pt x="610362" y="59702"/>
                    </a:lnTo>
                    <a:lnTo>
                      <a:pt x="610895" y="58432"/>
                    </a:lnTo>
                    <a:lnTo>
                      <a:pt x="612622" y="55892"/>
                    </a:lnTo>
                    <a:lnTo>
                      <a:pt x="612622" y="42113"/>
                    </a:lnTo>
                    <a:lnTo>
                      <a:pt x="611543" y="39382"/>
                    </a:lnTo>
                    <a:lnTo>
                      <a:pt x="612521" y="38112"/>
                    </a:lnTo>
                    <a:lnTo>
                      <a:pt x="613879" y="38112"/>
                    </a:lnTo>
                    <a:lnTo>
                      <a:pt x="614603" y="39382"/>
                    </a:lnTo>
                    <a:lnTo>
                      <a:pt x="615962" y="40652"/>
                    </a:lnTo>
                    <a:lnTo>
                      <a:pt x="615264" y="40652"/>
                    </a:lnTo>
                    <a:lnTo>
                      <a:pt x="615759" y="43192"/>
                    </a:lnTo>
                    <a:lnTo>
                      <a:pt x="617715" y="40652"/>
                    </a:lnTo>
                    <a:lnTo>
                      <a:pt x="617715" y="36588"/>
                    </a:lnTo>
                    <a:lnTo>
                      <a:pt x="617550" y="36842"/>
                    </a:lnTo>
                    <a:lnTo>
                      <a:pt x="616851" y="38112"/>
                    </a:lnTo>
                    <a:lnTo>
                      <a:pt x="616712" y="38112"/>
                    </a:lnTo>
                    <a:lnTo>
                      <a:pt x="614807" y="36842"/>
                    </a:lnTo>
                    <a:lnTo>
                      <a:pt x="614857" y="35572"/>
                    </a:lnTo>
                    <a:lnTo>
                      <a:pt x="616521" y="34302"/>
                    </a:lnTo>
                    <a:lnTo>
                      <a:pt x="616991" y="34302"/>
                    </a:lnTo>
                    <a:lnTo>
                      <a:pt x="620306" y="30492"/>
                    </a:lnTo>
                    <a:lnTo>
                      <a:pt x="620953" y="25412"/>
                    </a:lnTo>
                    <a:lnTo>
                      <a:pt x="621436" y="19062"/>
                    </a:lnTo>
                    <a:lnTo>
                      <a:pt x="621093" y="19062"/>
                    </a:lnTo>
                    <a:lnTo>
                      <a:pt x="619823" y="20332"/>
                    </a:lnTo>
                    <a:lnTo>
                      <a:pt x="618998" y="22872"/>
                    </a:lnTo>
                    <a:lnTo>
                      <a:pt x="617575" y="25412"/>
                    </a:lnTo>
                    <a:lnTo>
                      <a:pt x="616356" y="25412"/>
                    </a:lnTo>
                    <a:lnTo>
                      <a:pt x="615772" y="20332"/>
                    </a:lnTo>
                    <a:lnTo>
                      <a:pt x="615911" y="17792"/>
                    </a:lnTo>
                    <a:lnTo>
                      <a:pt x="616534" y="16522"/>
                    </a:lnTo>
                    <a:lnTo>
                      <a:pt x="617093" y="13982"/>
                    </a:lnTo>
                    <a:lnTo>
                      <a:pt x="617486" y="12712"/>
                    </a:lnTo>
                    <a:lnTo>
                      <a:pt x="618451" y="10172"/>
                    </a:lnTo>
                    <a:lnTo>
                      <a:pt x="619594" y="8902"/>
                    </a:lnTo>
                    <a:lnTo>
                      <a:pt x="618693" y="7632"/>
                    </a:lnTo>
                    <a:lnTo>
                      <a:pt x="616775" y="10172"/>
                    </a:lnTo>
                    <a:lnTo>
                      <a:pt x="615632" y="11442"/>
                    </a:lnTo>
                    <a:lnTo>
                      <a:pt x="613778" y="12712"/>
                    </a:lnTo>
                    <a:lnTo>
                      <a:pt x="610730" y="19062"/>
                    </a:lnTo>
                    <a:lnTo>
                      <a:pt x="611784" y="25412"/>
                    </a:lnTo>
                    <a:lnTo>
                      <a:pt x="611860" y="31762"/>
                    </a:lnTo>
                    <a:lnTo>
                      <a:pt x="611733" y="34302"/>
                    </a:lnTo>
                    <a:lnTo>
                      <a:pt x="611022" y="35128"/>
                    </a:lnTo>
                    <a:lnTo>
                      <a:pt x="611022" y="49542"/>
                    </a:lnTo>
                    <a:lnTo>
                      <a:pt x="610882" y="50812"/>
                    </a:lnTo>
                    <a:lnTo>
                      <a:pt x="610984" y="49542"/>
                    </a:lnTo>
                    <a:lnTo>
                      <a:pt x="611022" y="35128"/>
                    </a:lnTo>
                    <a:lnTo>
                      <a:pt x="610654" y="35547"/>
                    </a:lnTo>
                    <a:lnTo>
                      <a:pt x="610654" y="51104"/>
                    </a:lnTo>
                    <a:lnTo>
                      <a:pt x="610387" y="52082"/>
                    </a:lnTo>
                    <a:lnTo>
                      <a:pt x="609841" y="54622"/>
                    </a:lnTo>
                    <a:lnTo>
                      <a:pt x="608799" y="55892"/>
                    </a:lnTo>
                    <a:lnTo>
                      <a:pt x="606844" y="57162"/>
                    </a:lnTo>
                    <a:lnTo>
                      <a:pt x="603364" y="58432"/>
                    </a:lnTo>
                    <a:lnTo>
                      <a:pt x="600367" y="59702"/>
                    </a:lnTo>
                    <a:lnTo>
                      <a:pt x="598017" y="59702"/>
                    </a:lnTo>
                    <a:lnTo>
                      <a:pt x="602157" y="58432"/>
                    </a:lnTo>
                    <a:lnTo>
                      <a:pt x="605370" y="54622"/>
                    </a:lnTo>
                    <a:lnTo>
                      <a:pt x="608025" y="53352"/>
                    </a:lnTo>
                    <a:lnTo>
                      <a:pt x="608812" y="52082"/>
                    </a:lnTo>
                    <a:lnTo>
                      <a:pt x="609892" y="52082"/>
                    </a:lnTo>
                    <a:lnTo>
                      <a:pt x="610654" y="51104"/>
                    </a:lnTo>
                    <a:lnTo>
                      <a:pt x="610654" y="35547"/>
                    </a:lnTo>
                    <a:lnTo>
                      <a:pt x="610362" y="33032"/>
                    </a:lnTo>
                    <a:lnTo>
                      <a:pt x="610908" y="30492"/>
                    </a:lnTo>
                    <a:lnTo>
                      <a:pt x="609384" y="29222"/>
                    </a:lnTo>
                    <a:lnTo>
                      <a:pt x="608711" y="30492"/>
                    </a:lnTo>
                    <a:lnTo>
                      <a:pt x="608215" y="29222"/>
                    </a:lnTo>
                    <a:lnTo>
                      <a:pt x="608926" y="26682"/>
                    </a:lnTo>
                    <a:lnTo>
                      <a:pt x="609053" y="25412"/>
                    </a:lnTo>
                    <a:lnTo>
                      <a:pt x="609498" y="22872"/>
                    </a:lnTo>
                    <a:lnTo>
                      <a:pt x="609841" y="17792"/>
                    </a:lnTo>
                    <a:lnTo>
                      <a:pt x="613524" y="11442"/>
                    </a:lnTo>
                    <a:lnTo>
                      <a:pt x="616343" y="8902"/>
                    </a:lnTo>
                    <a:lnTo>
                      <a:pt x="618756" y="6362"/>
                    </a:lnTo>
                    <a:lnTo>
                      <a:pt x="619467" y="5092"/>
                    </a:lnTo>
                    <a:lnTo>
                      <a:pt x="619925" y="5092"/>
                    </a:lnTo>
                    <a:lnTo>
                      <a:pt x="620204" y="3822"/>
                    </a:lnTo>
                    <a:lnTo>
                      <a:pt x="623036" y="10172"/>
                    </a:lnTo>
                    <a:lnTo>
                      <a:pt x="624979" y="16522"/>
                    </a:lnTo>
                    <a:lnTo>
                      <a:pt x="624979" y="8851"/>
                    </a:lnTo>
                    <a:lnTo>
                      <a:pt x="622744" y="3822"/>
                    </a:lnTo>
                    <a:lnTo>
                      <a:pt x="620699" y="1282"/>
                    </a:lnTo>
                    <a:lnTo>
                      <a:pt x="618210" y="2552"/>
                    </a:lnTo>
                    <a:lnTo>
                      <a:pt x="618070" y="3822"/>
                    </a:lnTo>
                    <a:lnTo>
                      <a:pt x="614641" y="7632"/>
                    </a:lnTo>
                    <a:lnTo>
                      <a:pt x="609561" y="12712"/>
                    </a:lnTo>
                    <a:lnTo>
                      <a:pt x="606767" y="20332"/>
                    </a:lnTo>
                    <a:lnTo>
                      <a:pt x="606958" y="24142"/>
                    </a:lnTo>
                    <a:lnTo>
                      <a:pt x="605866" y="27952"/>
                    </a:lnTo>
                    <a:lnTo>
                      <a:pt x="605548" y="29222"/>
                    </a:lnTo>
                    <a:lnTo>
                      <a:pt x="605472" y="40652"/>
                    </a:lnTo>
                    <a:lnTo>
                      <a:pt x="605294" y="41922"/>
                    </a:lnTo>
                    <a:lnTo>
                      <a:pt x="604304" y="41922"/>
                    </a:lnTo>
                    <a:lnTo>
                      <a:pt x="604304" y="45732"/>
                    </a:lnTo>
                    <a:lnTo>
                      <a:pt x="602475" y="48272"/>
                    </a:lnTo>
                    <a:lnTo>
                      <a:pt x="600494" y="49542"/>
                    </a:lnTo>
                    <a:lnTo>
                      <a:pt x="597649" y="49542"/>
                    </a:lnTo>
                    <a:lnTo>
                      <a:pt x="595490" y="47002"/>
                    </a:lnTo>
                    <a:lnTo>
                      <a:pt x="595274" y="44462"/>
                    </a:lnTo>
                    <a:lnTo>
                      <a:pt x="597839" y="44462"/>
                    </a:lnTo>
                    <a:lnTo>
                      <a:pt x="596684" y="47002"/>
                    </a:lnTo>
                    <a:lnTo>
                      <a:pt x="598716" y="48272"/>
                    </a:lnTo>
                    <a:lnTo>
                      <a:pt x="602208" y="48272"/>
                    </a:lnTo>
                    <a:lnTo>
                      <a:pt x="602157" y="47002"/>
                    </a:lnTo>
                    <a:lnTo>
                      <a:pt x="602107" y="45732"/>
                    </a:lnTo>
                    <a:lnTo>
                      <a:pt x="604304" y="45732"/>
                    </a:lnTo>
                    <a:lnTo>
                      <a:pt x="604304" y="41922"/>
                    </a:lnTo>
                    <a:lnTo>
                      <a:pt x="603275" y="41922"/>
                    </a:lnTo>
                    <a:lnTo>
                      <a:pt x="603275" y="44462"/>
                    </a:lnTo>
                    <a:lnTo>
                      <a:pt x="602551" y="44462"/>
                    </a:lnTo>
                    <a:lnTo>
                      <a:pt x="601408" y="44132"/>
                    </a:lnTo>
                    <a:lnTo>
                      <a:pt x="601408" y="45732"/>
                    </a:lnTo>
                    <a:lnTo>
                      <a:pt x="601408" y="47002"/>
                    </a:lnTo>
                    <a:lnTo>
                      <a:pt x="599186" y="47002"/>
                    </a:lnTo>
                    <a:lnTo>
                      <a:pt x="599186" y="45732"/>
                    </a:lnTo>
                    <a:lnTo>
                      <a:pt x="601408" y="45732"/>
                    </a:lnTo>
                    <a:lnTo>
                      <a:pt x="601408" y="44132"/>
                    </a:lnTo>
                    <a:lnTo>
                      <a:pt x="598170" y="43192"/>
                    </a:lnTo>
                    <a:lnTo>
                      <a:pt x="597268" y="43192"/>
                    </a:lnTo>
                    <a:lnTo>
                      <a:pt x="594626" y="44462"/>
                    </a:lnTo>
                    <a:lnTo>
                      <a:pt x="595274" y="43192"/>
                    </a:lnTo>
                    <a:lnTo>
                      <a:pt x="595909" y="41922"/>
                    </a:lnTo>
                    <a:lnTo>
                      <a:pt x="600303" y="41922"/>
                    </a:lnTo>
                    <a:lnTo>
                      <a:pt x="601992" y="43192"/>
                    </a:lnTo>
                    <a:lnTo>
                      <a:pt x="603275" y="44462"/>
                    </a:lnTo>
                    <a:lnTo>
                      <a:pt x="603275" y="41922"/>
                    </a:lnTo>
                    <a:lnTo>
                      <a:pt x="602716" y="41922"/>
                    </a:lnTo>
                    <a:lnTo>
                      <a:pt x="601065" y="40652"/>
                    </a:lnTo>
                    <a:lnTo>
                      <a:pt x="595820" y="40652"/>
                    </a:lnTo>
                    <a:lnTo>
                      <a:pt x="593178" y="41922"/>
                    </a:lnTo>
                    <a:lnTo>
                      <a:pt x="595134" y="39382"/>
                    </a:lnTo>
                    <a:lnTo>
                      <a:pt x="597382" y="38112"/>
                    </a:lnTo>
                    <a:lnTo>
                      <a:pt x="597217" y="39382"/>
                    </a:lnTo>
                    <a:lnTo>
                      <a:pt x="598195" y="38112"/>
                    </a:lnTo>
                    <a:lnTo>
                      <a:pt x="599986" y="38112"/>
                    </a:lnTo>
                    <a:lnTo>
                      <a:pt x="601814" y="39382"/>
                    </a:lnTo>
                    <a:lnTo>
                      <a:pt x="602208" y="39382"/>
                    </a:lnTo>
                    <a:lnTo>
                      <a:pt x="603631" y="40652"/>
                    </a:lnTo>
                    <a:lnTo>
                      <a:pt x="605472" y="40652"/>
                    </a:lnTo>
                    <a:lnTo>
                      <a:pt x="605472" y="29222"/>
                    </a:lnTo>
                    <a:lnTo>
                      <a:pt x="604989" y="29222"/>
                    </a:lnTo>
                    <a:lnTo>
                      <a:pt x="604913" y="31762"/>
                    </a:lnTo>
                    <a:lnTo>
                      <a:pt x="597433" y="31762"/>
                    </a:lnTo>
                    <a:lnTo>
                      <a:pt x="592264" y="33032"/>
                    </a:lnTo>
                    <a:lnTo>
                      <a:pt x="588581" y="34302"/>
                    </a:lnTo>
                    <a:lnTo>
                      <a:pt x="588860" y="34302"/>
                    </a:lnTo>
                    <a:lnTo>
                      <a:pt x="587006" y="35572"/>
                    </a:lnTo>
                    <a:lnTo>
                      <a:pt x="588200" y="34302"/>
                    </a:lnTo>
                    <a:lnTo>
                      <a:pt x="590118" y="31762"/>
                    </a:lnTo>
                    <a:lnTo>
                      <a:pt x="593001" y="30492"/>
                    </a:lnTo>
                    <a:lnTo>
                      <a:pt x="604786" y="30492"/>
                    </a:lnTo>
                    <a:lnTo>
                      <a:pt x="604913" y="31762"/>
                    </a:lnTo>
                    <a:lnTo>
                      <a:pt x="604913" y="29184"/>
                    </a:lnTo>
                    <a:lnTo>
                      <a:pt x="602818" y="27952"/>
                    </a:lnTo>
                    <a:lnTo>
                      <a:pt x="602221" y="27952"/>
                    </a:lnTo>
                    <a:lnTo>
                      <a:pt x="596036" y="22999"/>
                    </a:lnTo>
                    <a:lnTo>
                      <a:pt x="596036" y="26682"/>
                    </a:lnTo>
                    <a:lnTo>
                      <a:pt x="593128" y="29222"/>
                    </a:lnTo>
                    <a:lnTo>
                      <a:pt x="591197" y="25412"/>
                    </a:lnTo>
                    <a:lnTo>
                      <a:pt x="590080" y="21602"/>
                    </a:lnTo>
                    <a:lnTo>
                      <a:pt x="589610" y="20332"/>
                    </a:lnTo>
                    <a:lnTo>
                      <a:pt x="586663" y="15252"/>
                    </a:lnTo>
                    <a:lnTo>
                      <a:pt x="585622" y="11442"/>
                    </a:lnTo>
                    <a:lnTo>
                      <a:pt x="585851" y="7632"/>
                    </a:lnTo>
                    <a:lnTo>
                      <a:pt x="585876" y="6362"/>
                    </a:lnTo>
                    <a:lnTo>
                      <a:pt x="587590" y="2552"/>
                    </a:lnTo>
                    <a:lnTo>
                      <a:pt x="587781" y="2552"/>
                    </a:lnTo>
                    <a:lnTo>
                      <a:pt x="588187" y="5092"/>
                    </a:lnTo>
                    <a:lnTo>
                      <a:pt x="589356" y="7632"/>
                    </a:lnTo>
                    <a:lnTo>
                      <a:pt x="590410" y="10172"/>
                    </a:lnTo>
                    <a:lnTo>
                      <a:pt x="591058" y="11442"/>
                    </a:lnTo>
                    <a:lnTo>
                      <a:pt x="591477" y="12712"/>
                    </a:lnTo>
                    <a:lnTo>
                      <a:pt x="592518" y="16522"/>
                    </a:lnTo>
                    <a:lnTo>
                      <a:pt x="593432" y="17792"/>
                    </a:lnTo>
                    <a:lnTo>
                      <a:pt x="594309" y="21602"/>
                    </a:lnTo>
                    <a:lnTo>
                      <a:pt x="594207" y="22872"/>
                    </a:lnTo>
                    <a:lnTo>
                      <a:pt x="594741" y="25412"/>
                    </a:lnTo>
                    <a:lnTo>
                      <a:pt x="596036" y="26682"/>
                    </a:lnTo>
                    <a:lnTo>
                      <a:pt x="596036" y="22999"/>
                    </a:lnTo>
                    <a:lnTo>
                      <a:pt x="595884" y="22872"/>
                    </a:lnTo>
                    <a:lnTo>
                      <a:pt x="594321" y="13982"/>
                    </a:lnTo>
                    <a:lnTo>
                      <a:pt x="590435" y="3822"/>
                    </a:lnTo>
                    <a:lnTo>
                      <a:pt x="589572" y="2552"/>
                    </a:lnTo>
                    <a:lnTo>
                      <a:pt x="588581" y="12"/>
                    </a:lnTo>
                    <a:lnTo>
                      <a:pt x="586955" y="12"/>
                    </a:lnTo>
                    <a:lnTo>
                      <a:pt x="584288" y="1282"/>
                    </a:lnTo>
                    <a:lnTo>
                      <a:pt x="581914" y="6362"/>
                    </a:lnTo>
                    <a:lnTo>
                      <a:pt x="581088" y="16522"/>
                    </a:lnTo>
                    <a:lnTo>
                      <a:pt x="583996" y="22872"/>
                    </a:lnTo>
                    <a:lnTo>
                      <a:pt x="585050" y="27952"/>
                    </a:lnTo>
                    <a:lnTo>
                      <a:pt x="585063" y="34302"/>
                    </a:lnTo>
                    <a:lnTo>
                      <a:pt x="584835" y="34302"/>
                    </a:lnTo>
                    <a:lnTo>
                      <a:pt x="583095" y="36842"/>
                    </a:lnTo>
                    <a:lnTo>
                      <a:pt x="582637" y="36842"/>
                    </a:lnTo>
                    <a:lnTo>
                      <a:pt x="581990" y="36753"/>
                    </a:lnTo>
                    <a:lnTo>
                      <a:pt x="581355" y="36804"/>
                    </a:lnTo>
                    <a:lnTo>
                      <a:pt x="581355" y="45250"/>
                    </a:lnTo>
                    <a:lnTo>
                      <a:pt x="580872" y="45732"/>
                    </a:lnTo>
                    <a:lnTo>
                      <a:pt x="577164" y="50812"/>
                    </a:lnTo>
                    <a:lnTo>
                      <a:pt x="572935" y="54622"/>
                    </a:lnTo>
                    <a:lnTo>
                      <a:pt x="570547" y="57162"/>
                    </a:lnTo>
                    <a:lnTo>
                      <a:pt x="572312" y="54622"/>
                    </a:lnTo>
                    <a:lnTo>
                      <a:pt x="573659" y="52082"/>
                    </a:lnTo>
                    <a:lnTo>
                      <a:pt x="574903" y="50812"/>
                    </a:lnTo>
                    <a:lnTo>
                      <a:pt x="577608" y="48272"/>
                    </a:lnTo>
                    <a:lnTo>
                      <a:pt x="579640" y="47002"/>
                    </a:lnTo>
                    <a:lnTo>
                      <a:pt x="579742" y="45796"/>
                    </a:lnTo>
                    <a:lnTo>
                      <a:pt x="581355" y="45250"/>
                    </a:lnTo>
                    <a:lnTo>
                      <a:pt x="581355" y="36804"/>
                    </a:lnTo>
                    <a:lnTo>
                      <a:pt x="580859" y="36842"/>
                    </a:lnTo>
                    <a:lnTo>
                      <a:pt x="578281" y="36842"/>
                    </a:lnTo>
                    <a:lnTo>
                      <a:pt x="578180" y="37058"/>
                    </a:lnTo>
                    <a:lnTo>
                      <a:pt x="577964" y="37084"/>
                    </a:lnTo>
                    <a:lnTo>
                      <a:pt x="577964" y="41922"/>
                    </a:lnTo>
                    <a:lnTo>
                      <a:pt x="577227" y="41922"/>
                    </a:lnTo>
                    <a:lnTo>
                      <a:pt x="577938" y="41198"/>
                    </a:lnTo>
                    <a:lnTo>
                      <a:pt x="577964" y="41922"/>
                    </a:lnTo>
                    <a:lnTo>
                      <a:pt x="577964" y="37084"/>
                    </a:lnTo>
                    <a:lnTo>
                      <a:pt x="577837" y="37084"/>
                    </a:lnTo>
                    <a:lnTo>
                      <a:pt x="577850" y="37757"/>
                    </a:lnTo>
                    <a:lnTo>
                      <a:pt x="576491" y="40652"/>
                    </a:lnTo>
                    <a:lnTo>
                      <a:pt x="575957" y="41922"/>
                    </a:lnTo>
                    <a:lnTo>
                      <a:pt x="576186" y="41922"/>
                    </a:lnTo>
                    <a:lnTo>
                      <a:pt x="575411" y="43192"/>
                    </a:lnTo>
                    <a:lnTo>
                      <a:pt x="574154" y="43192"/>
                    </a:lnTo>
                    <a:lnTo>
                      <a:pt x="573049" y="44462"/>
                    </a:lnTo>
                    <a:lnTo>
                      <a:pt x="575551" y="44462"/>
                    </a:lnTo>
                    <a:lnTo>
                      <a:pt x="577596" y="45732"/>
                    </a:lnTo>
                    <a:lnTo>
                      <a:pt x="575373" y="47002"/>
                    </a:lnTo>
                    <a:lnTo>
                      <a:pt x="571627" y="50812"/>
                    </a:lnTo>
                    <a:lnTo>
                      <a:pt x="568871" y="55892"/>
                    </a:lnTo>
                    <a:lnTo>
                      <a:pt x="564680" y="58432"/>
                    </a:lnTo>
                    <a:lnTo>
                      <a:pt x="562673" y="58432"/>
                    </a:lnTo>
                    <a:lnTo>
                      <a:pt x="562254" y="60972"/>
                    </a:lnTo>
                    <a:lnTo>
                      <a:pt x="562559" y="60972"/>
                    </a:lnTo>
                    <a:lnTo>
                      <a:pt x="562483" y="63512"/>
                    </a:lnTo>
                    <a:lnTo>
                      <a:pt x="561771" y="64782"/>
                    </a:lnTo>
                    <a:lnTo>
                      <a:pt x="562089" y="69862"/>
                    </a:lnTo>
                    <a:lnTo>
                      <a:pt x="564337" y="74942"/>
                    </a:lnTo>
                    <a:lnTo>
                      <a:pt x="571982" y="74942"/>
                    </a:lnTo>
                    <a:lnTo>
                      <a:pt x="573087" y="76212"/>
                    </a:lnTo>
                    <a:lnTo>
                      <a:pt x="578751" y="76212"/>
                    </a:lnTo>
                    <a:lnTo>
                      <a:pt x="579869" y="74942"/>
                    </a:lnTo>
                    <a:lnTo>
                      <a:pt x="581088" y="76212"/>
                    </a:lnTo>
                    <a:lnTo>
                      <a:pt x="580123" y="83832"/>
                    </a:lnTo>
                    <a:lnTo>
                      <a:pt x="578142" y="87642"/>
                    </a:lnTo>
                    <a:lnTo>
                      <a:pt x="574890" y="95262"/>
                    </a:lnTo>
                    <a:lnTo>
                      <a:pt x="574205" y="97802"/>
                    </a:lnTo>
                    <a:lnTo>
                      <a:pt x="569442" y="104152"/>
                    </a:lnTo>
                    <a:lnTo>
                      <a:pt x="566420" y="105422"/>
                    </a:lnTo>
                    <a:lnTo>
                      <a:pt x="563918" y="109232"/>
                    </a:lnTo>
                    <a:lnTo>
                      <a:pt x="562825" y="110502"/>
                    </a:lnTo>
                    <a:lnTo>
                      <a:pt x="561911" y="111772"/>
                    </a:lnTo>
                    <a:lnTo>
                      <a:pt x="559854" y="115582"/>
                    </a:lnTo>
                    <a:lnTo>
                      <a:pt x="558990" y="116852"/>
                    </a:lnTo>
                    <a:lnTo>
                      <a:pt x="557923" y="119392"/>
                    </a:lnTo>
                    <a:lnTo>
                      <a:pt x="557593" y="115582"/>
                    </a:lnTo>
                    <a:lnTo>
                      <a:pt x="556641" y="110502"/>
                    </a:lnTo>
                    <a:lnTo>
                      <a:pt x="553377" y="105422"/>
                    </a:lnTo>
                    <a:lnTo>
                      <a:pt x="551027" y="103136"/>
                    </a:lnTo>
                    <a:lnTo>
                      <a:pt x="551027" y="165112"/>
                    </a:lnTo>
                    <a:lnTo>
                      <a:pt x="548982" y="162572"/>
                    </a:lnTo>
                    <a:lnTo>
                      <a:pt x="547420" y="161302"/>
                    </a:lnTo>
                    <a:lnTo>
                      <a:pt x="546633" y="161302"/>
                    </a:lnTo>
                    <a:lnTo>
                      <a:pt x="545934" y="160032"/>
                    </a:lnTo>
                    <a:lnTo>
                      <a:pt x="542785" y="158762"/>
                    </a:lnTo>
                    <a:lnTo>
                      <a:pt x="542734" y="156222"/>
                    </a:lnTo>
                    <a:lnTo>
                      <a:pt x="544931" y="153682"/>
                    </a:lnTo>
                    <a:lnTo>
                      <a:pt x="546341" y="151142"/>
                    </a:lnTo>
                    <a:lnTo>
                      <a:pt x="547598" y="149872"/>
                    </a:lnTo>
                    <a:lnTo>
                      <a:pt x="548208" y="148602"/>
                    </a:lnTo>
                    <a:lnTo>
                      <a:pt x="548271" y="147332"/>
                    </a:lnTo>
                    <a:lnTo>
                      <a:pt x="548792" y="147332"/>
                    </a:lnTo>
                    <a:lnTo>
                      <a:pt x="548449" y="148602"/>
                    </a:lnTo>
                    <a:lnTo>
                      <a:pt x="548259" y="153682"/>
                    </a:lnTo>
                    <a:lnTo>
                      <a:pt x="549275" y="157492"/>
                    </a:lnTo>
                    <a:lnTo>
                      <a:pt x="551027" y="165112"/>
                    </a:lnTo>
                    <a:lnTo>
                      <a:pt x="551027" y="103136"/>
                    </a:lnTo>
                    <a:lnTo>
                      <a:pt x="549465" y="101612"/>
                    </a:lnTo>
                    <a:lnTo>
                      <a:pt x="545782" y="99352"/>
                    </a:lnTo>
                    <a:lnTo>
                      <a:pt x="545782" y="121932"/>
                    </a:lnTo>
                    <a:lnTo>
                      <a:pt x="543521" y="135902"/>
                    </a:lnTo>
                    <a:lnTo>
                      <a:pt x="540994" y="143522"/>
                    </a:lnTo>
                    <a:lnTo>
                      <a:pt x="533120" y="158762"/>
                    </a:lnTo>
                    <a:lnTo>
                      <a:pt x="530199" y="162572"/>
                    </a:lnTo>
                    <a:lnTo>
                      <a:pt x="529005" y="163842"/>
                    </a:lnTo>
                    <a:lnTo>
                      <a:pt x="528243" y="162572"/>
                    </a:lnTo>
                    <a:lnTo>
                      <a:pt x="529793" y="160032"/>
                    </a:lnTo>
                    <a:lnTo>
                      <a:pt x="533781" y="151142"/>
                    </a:lnTo>
                    <a:lnTo>
                      <a:pt x="540854" y="121932"/>
                    </a:lnTo>
                    <a:lnTo>
                      <a:pt x="538911" y="115582"/>
                    </a:lnTo>
                    <a:lnTo>
                      <a:pt x="520268" y="99072"/>
                    </a:lnTo>
                    <a:lnTo>
                      <a:pt x="514477" y="93992"/>
                    </a:lnTo>
                    <a:lnTo>
                      <a:pt x="513067" y="92773"/>
                    </a:lnTo>
                    <a:lnTo>
                      <a:pt x="513067" y="93992"/>
                    </a:lnTo>
                    <a:lnTo>
                      <a:pt x="512584" y="93992"/>
                    </a:lnTo>
                    <a:lnTo>
                      <a:pt x="509473" y="92722"/>
                    </a:lnTo>
                    <a:lnTo>
                      <a:pt x="509041" y="92722"/>
                    </a:lnTo>
                    <a:lnTo>
                      <a:pt x="505777" y="90182"/>
                    </a:lnTo>
                    <a:lnTo>
                      <a:pt x="503199" y="88912"/>
                    </a:lnTo>
                    <a:lnTo>
                      <a:pt x="499808" y="86372"/>
                    </a:lnTo>
                    <a:lnTo>
                      <a:pt x="502246" y="87642"/>
                    </a:lnTo>
                    <a:lnTo>
                      <a:pt x="504304" y="88912"/>
                    </a:lnTo>
                    <a:lnTo>
                      <a:pt x="509371" y="91452"/>
                    </a:lnTo>
                    <a:lnTo>
                      <a:pt x="509739" y="91452"/>
                    </a:lnTo>
                    <a:lnTo>
                      <a:pt x="511149" y="92722"/>
                    </a:lnTo>
                    <a:lnTo>
                      <a:pt x="510578" y="92722"/>
                    </a:lnTo>
                    <a:lnTo>
                      <a:pt x="513067" y="93992"/>
                    </a:lnTo>
                    <a:lnTo>
                      <a:pt x="513067" y="92773"/>
                    </a:lnTo>
                    <a:lnTo>
                      <a:pt x="514375" y="92722"/>
                    </a:lnTo>
                    <a:lnTo>
                      <a:pt x="518706" y="95262"/>
                    </a:lnTo>
                    <a:lnTo>
                      <a:pt x="522782" y="97802"/>
                    </a:lnTo>
                    <a:lnTo>
                      <a:pt x="531977" y="102882"/>
                    </a:lnTo>
                    <a:lnTo>
                      <a:pt x="537070" y="106692"/>
                    </a:lnTo>
                    <a:lnTo>
                      <a:pt x="544029" y="114312"/>
                    </a:lnTo>
                    <a:lnTo>
                      <a:pt x="545782" y="121932"/>
                    </a:lnTo>
                    <a:lnTo>
                      <a:pt x="545782" y="99352"/>
                    </a:lnTo>
                    <a:lnTo>
                      <a:pt x="537095" y="93992"/>
                    </a:lnTo>
                    <a:lnTo>
                      <a:pt x="523278" y="86372"/>
                    </a:lnTo>
                    <a:lnTo>
                      <a:pt x="520293" y="85102"/>
                    </a:lnTo>
                    <a:lnTo>
                      <a:pt x="508355" y="80022"/>
                    </a:lnTo>
                    <a:lnTo>
                      <a:pt x="497827" y="76606"/>
                    </a:lnTo>
                    <a:lnTo>
                      <a:pt x="497827" y="86372"/>
                    </a:lnTo>
                    <a:lnTo>
                      <a:pt x="497509" y="86372"/>
                    </a:lnTo>
                    <a:lnTo>
                      <a:pt x="497065" y="85102"/>
                    </a:lnTo>
                    <a:lnTo>
                      <a:pt x="497827" y="86372"/>
                    </a:lnTo>
                    <a:lnTo>
                      <a:pt x="497827" y="76606"/>
                    </a:lnTo>
                    <a:lnTo>
                      <a:pt x="492734" y="74942"/>
                    </a:lnTo>
                    <a:lnTo>
                      <a:pt x="489508" y="74942"/>
                    </a:lnTo>
                    <a:lnTo>
                      <a:pt x="483666" y="72402"/>
                    </a:lnTo>
                    <a:lnTo>
                      <a:pt x="476364" y="77482"/>
                    </a:lnTo>
                    <a:lnTo>
                      <a:pt x="482066" y="83832"/>
                    </a:lnTo>
                    <a:lnTo>
                      <a:pt x="487807" y="87642"/>
                    </a:lnTo>
                    <a:lnTo>
                      <a:pt x="492290" y="88912"/>
                    </a:lnTo>
                    <a:lnTo>
                      <a:pt x="496265" y="91452"/>
                    </a:lnTo>
                    <a:lnTo>
                      <a:pt x="505269" y="96532"/>
                    </a:lnTo>
                    <a:lnTo>
                      <a:pt x="513956" y="101612"/>
                    </a:lnTo>
                    <a:lnTo>
                      <a:pt x="522211" y="106692"/>
                    </a:lnTo>
                    <a:lnTo>
                      <a:pt x="529907" y="113042"/>
                    </a:lnTo>
                    <a:lnTo>
                      <a:pt x="533793" y="115582"/>
                    </a:lnTo>
                    <a:lnTo>
                      <a:pt x="538035" y="121932"/>
                    </a:lnTo>
                    <a:lnTo>
                      <a:pt x="536270" y="129552"/>
                    </a:lnTo>
                    <a:lnTo>
                      <a:pt x="535762" y="132092"/>
                    </a:lnTo>
                    <a:lnTo>
                      <a:pt x="534631" y="134632"/>
                    </a:lnTo>
                    <a:lnTo>
                      <a:pt x="533692" y="138442"/>
                    </a:lnTo>
                    <a:lnTo>
                      <a:pt x="533450" y="139712"/>
                    </a:lnTo>
                    <a:lnTo>
                      <a:pt x="532765" y="140512"/>
                    </a:lnTo>
                    <a:lnTo>
                      <a:pt x="532765" y="142252"/>
                    </a:lnTo>
                    <a:lnTo>
                      <a:pt x="530034" y="148602"/>
                    </a:lnTo>
                    <a:lnTo>
                      <a:pt x="529615" y="151142"/>
                    </a:lnTo>
                    <a:lnTo>
                      <a:pt x="528624" y="151142"/>
                    </a:lnTo>
                    <a:lnTo>
                      <a:pt x="528066" y="150812"/>
                    </a:lnTo>
                    <a:lnTo>
                      <a:pt x="528066" y="153682"/>
                    </a:lnTo>
                    <a:lnTo>
                      <a:pt x="527088" y="154952"/>
                    </a:lnTo>
                    <a:lnTo>
                      <a:pt x="526199" y="156222"/>
                    </a:lnTo>
                    <a:lnTo>
                      <a:pt x="525754" y="157492"/>
                    </a:lnTo>
                    <a:lnTo>
                      <a:pt x="524446" y="160032"/>
                    </a:lnTo>
                    <a:lnTo>
                      <a:pt x="523328" y="162572"/>
                    </a:lnTo>
                    <a:lnTo>
                      <a:pt x="519938" y="162572"/>
                    </a:lnTo>
                    <a:lnTo>
                      <a:pt x="518756" y="163652"/>
                    </a:lnTo>
                    <a:lnTo>
                      <a:pt x="518756" y="148323"/>
                    </a:lnTo>
                    <a:lnTo>
                      <a:pt x="521627" y="149872"/>
                    </a:lnTo>
                    <a:lnTo>
                      <a:pt x="524217" y="151142"/>
                    </a:lnTo>
                    <a:lnTo>
                      <a:pt x="525653" y="152412"/>
                    </a:lnTo>
                    <a:lnTo>
                      <a:pt x="527812" y="153682"/>
                    </a:lnTo>
                    <a:lnTo>
                      <a:pt x="528066" y="153682"/>
                    </a:lnTo>
                    <a:lnTo>
                      <a:pt x="528066" y="150812"/>
                    </a:lnTo>
                    <a:lnTo>
                      <a:pt x="526516" y="149872"/>
                    </a:lnTo>
                    <a:lnTo>
                      <a:pt x="524027" y="148602"/>
                    </a:lnTo>
                    <a:lnTo>
                      <a:pt x="522744" y="147332"/>
                    </a:lnTo>
                    <a:lnTo>
                      <a:pt x="519379" y="146062"/>
                    </a:lnTo>
                    <a:lnTo>
                      <a:pt x="518756" y="145732"/>
                    </a:lnTo>
                    <a:lnTo>
                      <a:pt x="518756" y="137160"/>
                    </a:lnTo>
                    <a:lnTo>
                      <a:pt x="518756" y="136588"/>
                    </a:lnTo>
                    <a:lnTo>
                      <a:pt x="519214" y="134632"/>
                    </a:lnTo>
                    <a:lnTo>
                      <a:pt x="520103" y="134632"/>
                    </a:lnTo>
                    <a:lnTo>
                      <a:pt x="521741" y="137172"/>
                    </a:lnTo>
                    <a:lnTo>
                      <a:pt x="524256" y="139712"/>
                    </a:lnTo>
                    <a:lnTo>
                      <a:pt x="527748" y="139712"/>
                    </a:lnTo>
                    <a:lnTo>
                      <a:pt x="532523" y="142252"/>
                    </a:lnTo>
                    <a:lnTo>
                      <a:pt x="532765" y="142252"/>
                    </a:lnTo>
                    <a:lnTo>
                      <a:pt x="532765" y="140512"/>
                    </a:lnTo>
                    <a:lnTo>
                      <a:pt x="532345" y="140982"/>
                    </a:lnTo>
                    <a:lnTo>
                      <a:pt x="528231" y="138442"/>
                    </a:lnTo>
                    <a:lnTo>
                      <a:pt x="525665" y="137172"/>
                    </a:lnTo>
                    <a:lnTo>
                      <a:pt x="523875" y="137172"/>
                    </a:lnTo>
                    <a:lnTo>
                      <a:pt x="522020" y="134632"/>
                    </a:lnTo>
                    <a:lnTo>
                      <a:pt x="521360" y="133362"/>
                    </a:lnTo>
                    <a:lnTo>
                      <a:pt x="519480" y="132092"/>
                    </a:lnTo>
                    <a:lnTo>
                      <a:pt x="519036" y="130822"/>
                    </a:lnTo>
                    <a:lnTo>
                      <a:pt x="518756" y="130581"/>
                    </a:lnTo>
                    <a:lnTo>
                      <a:pt x="518756" y="129540"/>
                    </a:lnTo>
                    <a:lnTo>
                      <a:pt x="516509" y="129540"/>
                    </a:lnTo>
                    <a:lnTo>
                      <a:pt x="515086" y="128282"/>
                    </a:lnTo>
                    <a:lnTo>
                      <a:pt x="514769" y="127012"/>
                    </a:lnTo>
                    <a:lnTo>
                      <a:pt x="513626" y="125742"/>
                    </a:lnTo>
                    <a:lnTo>
                      <a:pt x="512127" y="125742"/>
                    </a:lnTo>
                    <a:lnTo>
                      <a:pt x="511759" y="125133"/>
                    </a:lnTo>
                    <a:lnTo>
                      <a:pt x="511759" y="167652"/>
                    </a:lnTo>
                    <a:lnTo>
                      <a:pt x="510235" y="170192"/>
                    </a:lnTo>
                    <a:lnTo>
                      <a:pt x="508635" y="170192"/>
                    </a:lnTo>
                    <a:lnTo>
                      <a:pt x="507746" y="171462"/>
                    </a:lnTo>
                    <a:lnTo>
                      <a:pt x="507276" y="171462"/>
                    </a:lnTo>
                    <a:lnTo>
                      <a:pt x="506272" y="172732"/>
                    </a:lnTo>
                    <a:lnTo>
                      <a:pt x="506247" y="175272"/>
                    </a:lnTo>
                    <a:lnTo>
                      <a:pt x="506831" y="175272"/>
                    </a:lnTo>
                    <a:lnTo>
                      <a:pt x="506857" y="176542"/>
                    </a:lnTo>
                    <a:lnTo>
                      <a:pt x="505942" y="179082"/>
                    </a:lnTo>
                    <a:lnTo>
                      <a:pt x="506717" y="181622"/>
                    </a:lnTo>
                    <a:lnTo>
                      <a:pt x="507504" y="182892"/>
                    </a:lnTo>
                    <a:lnTo>
                      <a:pt x="508228" y="182892"/>
                    </a:lnTo>
                    <a:lnTo>
                      <a:pt x="508025" y="184162"/>
                    </a:lnTo>
                    <a:lnTo>
                      <a:pt x="508342" y="185432"/>
                    </a:lnTo>
                    <a:lnTo>
                      <a:pt x="508139" y="187972"/>
                    </a:lnTo>
                    <a:lnTo>
                      <a:pt x="506691" y="189242"/>
                    </a:lnTo>
                    <a:lnTo>
                      <a:pt x="509397" y="196862"/>
                    </a:lnTo>
                    <a:lnTo>
                      <a:pt x="510933" y="196862"/>
                    </a:lnTo>
                    <a:lnTo>
                      <a:pt x="510933" y="227965"/>
                    </a:lnTo>
                    <a:lnTo>
                      <a:pt x="505599" y="289560"/>
                    </a:lnTo>
                    <a:lnTo>
                      <a:pt x="490982" y="340309"/>
                    </a:lnTo>
                    <a:lnTo>
                      <a:pt x="480822" y="359600"/>
                    </a:lnTo>
                    <a:lnTo>
                      <a:pt x="479640" y="359067"/>
                    </a:lnTo>
                    <a:lnTo>
                      <a:pt x="479640" y="361835"/>
                    </a:lnTo>
                    <a:lnTo>
                      <a:pt x="469836" y="380428"/>
                    </a:lnTo>
                    <a:lnTo>
                      <a:pt x="468388" y="380009"/>
                    </a:lnTo>
                    <a:lnTo>
                      <a:pt x="468388" y="382638"/>
                    </a:lnTo>
                    <a:lnTo>
                      <a:pt x="442417" y="414883"/>
                    </a:lnTo>
                    <a:lnTo>
                      <a:pt x="412699" y="441490"/>
                    </a:lnTo>
                    <a:lnTo>
                      <a:pt x="382181" y="462826"/>
                    </a:lnTo>
                    <a:lnTo>
                      <a:pt x="351675" y="441490"/>
                    </a:lnTo>
                    <a:lnTo>
                      <a:pt x="321957" y="414883"/>
                    </a:lnTo>
                    <a:lnTo>
                      <a:pt x="296151" y="382866"/>
                    </a:lnTo>
                    <a:lnTo>
                      <a:pt x="299516" y="381812"/>
                    </a:lnTo>
                    <a:lnTo>
                      <a:pt x="309600" y="380771"/>
                    </a:lnTo>
                    <a:lnTo>
                      <a:pt x="322580" y="381901"/>
                    </a:lnTo>
                    <a:lnTo>
                      <a:pt x="338683" y="386080"/>
                    </a:lnTo>
                    <a:lnTo>
                      <a:pt x="347510" y="389064"/>
                    </a:lnTo>
                    <a:lnTo>
                      <a:pt x="354838" y="386384"/>
                    </a:lnTo>
                    <a:lnTo>
                      <a:pt x="374459" y="379209"/>
                    </a:lnTo>
                    <a:lnTo>
                      <a:pt x="382320" y="379209"/>
                    </a:lnTo>
                    <a:lnTo>
                      <a:pt x="390118" y="379234"/>
                    </a:lnTo>
                    <a:lnTo>
                      <a:pt x="413016" y="387413"/>
                    </a:lnTo>
                    <a:lnTo>
                      <a:pt x="421144" y="387413"/>
                    </a:lnTo>
                    <a:lnTo>
                      <a:pt x="423786" y="387032"/>
                    </a:lnTo>
                    <a:lnTo>
                      <a:pt x="425640" y="386397"/>
                    </a:lnTo>
                    <a:lnTo>
                      <a:pt x="426567" y="386080"/>
                    </a:lnTo>
                    <a:lnTo>
                      <a:pt x="442391" y="381952"/>
                    </a:lnTo>
                    <a:lnTo>
                      <a:pt x="455206" y="380771"/>
                    </a:lnTo>
                    <a:lnTo>
                      <a:pt x="465213" y="381698"/>
                    </a:lnTo>
                    <a:lnTo>
                      <a:pt x="468388" y="382638"/>
                    </a:lnTo>
                    <a:lnTo>
                      <a:pt x="468388" y="380009"/>
                    </a:lnTo>
                    <a:lnTo>
                      <a:pt x="465772" y="379222"/>
                    </a:lnTo>
                    <a:lnTo>
                      <a:pt x="455409" y="378244"/>
                    </a:lnTo>
                    <a:lnTo>
                      <a:pt x="442112" y="379425"/>
                    </a:lnTo>
                    <a:lnTo>
                      <a:pt x="425754" y="383679"/>
                    </a:lnTo>
                    <a:lnTo>
                      <a:pt x="417753" y="386397"/>
                    </a:lnTo>
                    <a:lnTo>
                      <a:pt x="397624" y="379209"/>
                    </a:lnTo>
                    <a:lnTo>
                      <a:pt x="390550" y="376682"/>
                    </a:lnTo>
                    <a:lnTo>
                      <a:pt x="374002" y="376669"/>
                    </a:lnTo>
                    <a:lnTo>
                      <a:pt x="347472" y="386384"/>
                    </a:lnTo>
                    <a:lnTo>
                      <a:pt x="339496" y="383679"/>
                    </a:lnTo>
                    <a:lnTo>
                      <a:pt x="328244" y="380771"/>
                    </a:lnTo>
                    <a:lnTo>
                      <a:pt x="322846" y="379374"/>
                    </a:lnTo>
                    <a:lnTo>
                      <a:pt x="309359" y="378244"/>
                    </a:lnTo>
                    <a:lnTo>
                      <a:pt x="298805" y="379374"/>
                    </a:lnTo>
                    <a:lnTo>
                      <a:pt x="294652" y="380682"/>
                    </a:lnTo>
                    <a:lnTo>
                      <a:pt x="284772" y="361937"/>
                    </a:lnTo>
                    <a:lnTo>
                      <a:pt x="291528" y="358876"/>
                    </a:lnTo>
                    <a:lnTo>
                      <a:pt x="304266" y="356857"/>
                    </a:lnTo>
                    <a:lnTo>
                      <a:pt x="318566" y="357847"/>
                    </a:lnTo>
                    <a:lnTo>
                      <a:pt x="334086" y="361810"/>
                    </a:lnTo>
                    <a:lnTo>
                      <a:pt x="341083" y="363245"/>
                    </a:lnTo>
                    <a:lnTo>
                      <a:pt x="373735" y="354863"/>
                    </a:lnTo>
                    <a:lnTo>
                      <a:pt x="382320" y="354863"/>
                    </a:lnTo>
                    <a:lnTo>
                      <a:pt x="390842" y="354876"/>
                    </a:lnTo>
                    <a:lnTo>
                      <a:pt x="404291" y="359473"/>
                    </a:lnTo>
                    <a:lnTo>
                      <a:pt x="410616" y="361530"/>
                    </a:lnTo>
                    <a:lnTo>
                      <a:pt x="416953" y="362966"/>
                    </a:lnTo>
                    <a:lnTo>
                      <a:pt x="423545" y="363245"/>
                    </a:lnTo>
                    <a:lnTo>
                      <a:pt x="430555" y="361810"/>
                    </a:lnTo>
                    <a:lnTo>
                      <a:pt x="434809" y="360730"/>
                    </a:lnTo>
                    <a:lnTo>
                      <a:pt x="446062" y="357847"/>
                    </a:lnTo>
                    <a:lnTo>
                      <a:pt x="460248" y="356857"/>
                    </a:lnTo>
                    <a:lnTo>
                      <a:pt x="472948" y="358825"/>
                    </a:lnTo>
                    <a:lnTo>
                      <a:pt x="479640" y="361835"/>
                    </a:lnTo>
                    <a:lnTo>
                      <a:pt x="479640" y="359067"/>
                    </a:lnTo>
                    <a:lnTo>
                      <a:pt x="474751" y="356857"/>
                    </a:lnTo>
                    <a:lnTo>
                      <a:pt x="473786" y="356425"/>
                    </a:lnTo>
                    <a:lnTo>
                      <a:pt x="460565" y="354330"/>
                    </a:lnTo>
                    <a:lnTo>
                      <a:pt x="445820" y="355320"/>
                    </a:lnTo>
                    <a:lnTo>
                      <a:pt x="429437" y="359473"/>
                    </a:lnTo>
                    <a:lnTo>
                      <a:pt x="423354" y="360730"/>
                    </a:lnTo>
                    <a:lnTo>
                      <a:pt x="423189" y="360718"/>
                    </a:lnTo>
                    <a:lnTo>
                      <a:pt x="417207" y="360451"/>
                    </a:lnTo>
                    <a:lnTo>
                      <a:pt x="411238" y="359067"/>
                    </a:lnTo>
                    <a:lnTo>
                      <a:pt x="405079" y="357060"/>
                    </a:lnTo>
                    <a:lnTo>
                      <a:pt x="398640" y="354863"/>
                    </a:lnTo>
                    <a:lnTo>
                      <a:pt x="391274" y="352348"/>
                    </a:lnTo>
                    <a:lnTo>
                      <a:pt x="382320" y="352323"/>
                    </a:lnTo>
                    <a:lnTo>
                      <a:pt x="373303" y="352323"/>
                    </a:lnTo>
                    <a:lnTo>
                      <a:pt x="359435" y="357073"/>
                    </a:lnTo>
                    <a:lnTo>
                      <a:pt x="353301" y="359079"/>
                    </a:lnTo>
                    <a:lnTo>
                      <a:pt x="347370" y="360451"/>
                    </a:lnTo>
                    <a:lnTo>
                      <a:pt x="341312" y="360718"/>
                    </a:lnTo>
                    <a:lnTo>
                      <a:pt x="334911" y="359410"/>
                    </a:lnTo>
                    <a:lnTo>
                      <a:pt x="324853" y="356857"/>
                    </a:lnTo>
                    <a:lnTo>
                      <a:pt x="318770" y="355307"/>
                    </a:lnTo>
                    <a:lnTo>
                      <a:pt x="303961" y="354330"/>
                    </a:lnTo>
                    <a:lnTo>
                      <a:pt x="290690" y="356476"/>
                    </a:lnTo>
                    <a:lnTo>
                      <a:pt x="283603" y="359702"/>
                    </a:lnTo>
                    <a:lnTo>
                      <a:pt x="273392" y="340309"/>
                    </a:lnTo>
                    <a:lnTo>
                      <a:pt x="258787" y="289560"/>
                    </a:lnTo>
                    <a:lnTo>
                      <a:pt x="253441" y="227965"/>
                    </a:lnTo>
                    <a:lnTo>
                      <a:pt x="253441" y="196850"/>
                    </a:lnTo>
                    <a:lnTo>
                      <a:pt x="255295" y="196850"/>
                    </a:lnTo>
                    <a:lnTo>
                      <a:pt x="258000" y="190500"/>
                    </a:lnTo>
                    <a:lnTo>
                      <a:pt x="256552" y="187960"/>
                    </a:lnTo>
                    <a:lnTo>
                      <a:pt x="256336" y="185420"/>
                    </a:lnTo>
                    <a:lnTo>
                      <a:pt x="256667" y="184150"/>
                    </a:lnTo>
                    <a:lnTo>
                      <a:pt x="256463" y="182880"/>
                    </a:lnTo>
                    <a:lnTo>
                      <a:pt x="257175" y="182880"/>
                    </a:lnTo>
                    <a:lnTo>
                      <a:pt x="257975" y="181597"/>
                    </a:lnTo>
                    <a:lnTo>
                      <a:pt x="258737" y="179070"/>
                    </a:lnTo>
                    <a:lnTo>
                      <a:pt x="257848" y="176530"/>
                    </a:lnTo>
                    <a:lnTo>
                      <a:pt x="257860" y="175260"/>
                    </a:lnTo>
                    <a:lnTo>
                      <a:pt x="258432" y="175260"/>
                    </a:lnTo>
                    <a:lnTo>
                      <a:pt x="258406" y="172720"/>
                    </a:lnTo>
                    <a:lnTo>
                      <a:pt x="257403" y="171450"/>
                    </a:lnTo>
                    <a:lnTo>
                      <a:pt x="256222" y="170357"/>
                    </a:lnTo>
                    <a:lnTo>
                      <a:pt x="256222" y="181597"/>
                    </a:lnTo>
                    <a:lnTo>
                      <a:pt x="252260" y="180352"/>
                    </a:lnTo>
                    <a:lnTo>
                      <a:pt x="252298" y="179971"/>
                    </a:lnTo>
                    <a:lnTo>
                      <a:pt x="252298" y="177800"/>
                    </a:lnTo>
                    <a:lnTo>
                      <a:pt x="254749" y="177800"/>
                    </a:lnTo>
                    <a:lnTo>
                      <a:pt x="255524" y="179070"/>
                    </a:lnTo>
                    <a:lnTo>
                      <a:pt x="256222" y="181597"/>
                    </a:lnTo>
                    <a:lnTo>
                      <a:pt x="256222" y="170357"/>
                    </a:lnTo>
                    <a:lnTo>
                      <a:pt x="256044" y="170180"/>
                    </a:lnTo>
                    <a:lnTo>
                      <a:pt x="254749" y="170180"/>
                    </a:lnTo>
                    <a:lnTo>
                      <a:pt x="254749" y="172720"/>
                    </a:lnTo>
                    <a:lnTo>
                      <a:pt x="254495" y="173990"/>
                    </a:lnTo>
                    <a:lnTo>
                      <a:pt x="250304" y="173990"/>
                    </a:lnTo>
                    <a:lnTo>
                      <a:pt x="248539" y="174523"/>
                    </a:lnTo>
                    <a:lnTo>
                      <a:pt x="246735" y="174523"/>
                    </a:lnTo>
                    <a:lnTo>
                      <a:pt x="246735" y="175082"/>
                    </a:lnTo>
                    <a:lnTo>
                      <a:pt x="246113" y="175260"/>
                    </a:lnTo>
                    <a:lnTo>
                      <a:pt x="243992" y="175260"/>
                    </a:lnTo>
                    <a:lnTo>
                      <a:pt x="241719" y="176364"/>
                    </a:lnTo>
                    <a:lnTo>
                      <a:pt x="241592" y="176276"/>
                    </a:lnTo>
                    <a:lnTo>
                      <a:pt x="241388" y="176364"/>
                    </a:lnTo>
                    <a:lnTo>
                      <a:pt x="241185" y="176390"/>
                    </a:lnTo>
                    <a:lnTo>
                      <a:pt x="241134" y="176593"/>
                    </a:lnTo>
                    <a:lnTo>
                      <a:pt x="241223" y="176745"/>
                    </a:lnTo>
                    <a:lnTo>
                      <a:pt x="241350" y="176745"/>
                    </a:lnTo>
                    <a:lnTo>
                      <a:pt x="241566" y="176720"/>
                    </a:lnTo>
                    <a:lnTo>
                      <a:pt x="241592" y="177800"/>
                    </a:lnTo>
                    <a:lnTo>
                      <a:pt x="245694" y="177800"/>
                    </a:lnTo>
                    <a:lnTo>
                      <a:pt x="250418" y="179070"/>
                    </a:lnTo>
                    <a:lnTo>
                      <a:pt x="254292" y="185420"/>
                    </a:lnTo>
                    <a:lnTo>
                      <a:pt x="250621" y="182880"/>
                    </a:lnTo>
                    <a:lnTo>
                      <a:pt x="246799" y="181610"/>
                    </a:lnTo>
                    <a:lnTo>
                      <a:pt x="244030" y="181610"/>
                    </a:lnTo>
                    <a:lnTo>
                      <a:pt x="238912" y="180340"/>
                    </a:lnTo>
                    <a:lnTo>
                      <a:pt x="238671" y="180340"/>
                    </a:lnTo>
                    <a:lnTo>
                      <a:pt x="239826" y="181610"/>
                    </a:lnTo>
                    <a:lnTo>
                      <a:pt x="241465" y="181610"/>
                    </a:lnTo>
                    <a:lnTo>
                      <a:pt x="243370" y="182880"/>
                    </a:lnTo>
                    <a:lnTo>
                      <a:pt x="244881" y="184150"/>
                    </a:lnTo>
                    <a:lnTo>
                      <a:pt x="246849" y="186690"/>
                    </a:lnTo>
                    <a:lnTo>
                      <a:pt x="245135" y="187960"/>
                    </a:lnTo>
                    <a:lnTo>
                      <a:pt x="242684" y="187960"/>
                    </a:lnTo>
                    <a:lnTo>
                      <a:pt x="240703" y="185420"/>
                    </a:lnTo>
                    <a:lnTo>
                      <a:pt x="237591" y="182880"/>
                    </a:lnTo>
                    <a:lnTo>
                      <a:pt x="236042" y="181610"/>
                    </a:lnTo>
                    <a:lnTo>
                      <a:pt x="198793" y="181610"/>
                    </a:lnTo>
                    <a:lnTo>
                      <a:pt x="193205" y="180340"/>
                    </a:lnTo>
                    <a:lnTo>
                      <a:pt x="181381" y="180340"/>
                    </a:lnTo>
                    <a:lnTo>
                      <a:pt x="175183" y="179070"/>
                    </a:lnTo>
                    <a:lnTo>
                      <a:pt x="164185" y="179070"/>
                    </a:lnTo>
                    <a:lnTo>
                      <a:pt x="156781" y="176530"/>
                    </a:lnTo>
                    <a:lnTo>
                      <a:pt x="157276" y="170180"/>
                    </a:lnTo>
                    <a:lnTo>
                      <a:pt x="157162" y="166370"/>
                    </a:lnTo>
                    <a:lnTo>
                      <a:pt x="156298" y="156210"/>
                    </a:lnTo>
                    <a:lnTo>
                      <a:pt x="154724" y="142240"/>
                    </a:lnTo>
                    <a:lnTo>
                      <a:pt x="156032" y="144780"/>
                    </a:lnTo>
                    <a:lnTo>
                      <a:pt x="156210" y="147320"/>
                    </a:lnTo>
                    <a:lnTo>
                      <a:pt x="158127" y="151130"/>
                    </a:lnTo>
                    <a:lnTo>
                      <a:pt x="159829" y="152400"/>
                    </a:lnTo>
                    <a:lnTo>
                      <a:pt x="161899" y="157480"/>
                    </a:lnTo>
                    <a:lnTo>
                      <a:pt x="161175" y="160020"/>
                    </a:lnTo>
                    <a:lnTo>
                      <a:pt x="160972" y="168910"/>
                    </a:lnTo>
                    <a:lnTo>
                      <a:pt x="161810" y="173990"/>
                    </a:lnTo>
                    <a:lnTo>
                      <a:pt x="167805" y="175260"/>
                    </a:lnTo>
                    <a:lnTo>
                      <a:pt x="169875" y="175260"/>
                    </a:lnTo>
                    <a:lnTo>
                      <a:pt x="172567" y="176530"/>
                    </a:lnTo>
                    <a:lnTo>
                      <a:pt x="174967" y="175260"/>
                    </a:lnTo>
                    <a:lnTo>
                      <a:pt x="179819" y="176530"/>
                    </a:lnTo>
                    <a:lnTo>
                      <a:pt x="186817" y="176530"/>
                    </a:lnTo>
                    <a:lnTo>
                      <a:pt x="189077" y="177800"/>
                    </a:lnTo>
                    <a:lnTo>
                      <a:pt x="191223" y="177800"/>
                    </a:lnTo>
                    <a:lnTo>
                      <a:pt x="197954" y="179070"/>
                    </a:lnTo>
                    <a:lnTo>
                      <a:pt x="204889" y="179070"/>
                    </a:lnTo>
                    <a:lnTo>
                      <a:pt x="211823" y="180340"/>
                    </a:lnTo>
                    <a:lnTo>
                      <a:pt x="218630" y="180340"/>
                    </a:lnTo>
                    <a:lnTo>
                      <a:pt x="215353" y="179070"/>
                    </a:lnTo>
                    <a:lnTo>
                      <a:pt x="211810" y="179070"/>
                    </a:lnTo>
                    <a:lnTo>
                      <a:pt x="205765" y="176530"/>
                    </a:lnTo>
                    <a:lnTo>
                      <a:pt x="202565" y="176530"/>
                    </a:lnTo>
                    <a:lnTo>
                      <a:pt x="197751" y="175260"/>
                    </a:lnTo>
                    <a:lnTo>
                      <a:pt x="195872" y="173990"/>
                    </a:lnTo>
                    <a:lnTo>
                      <a:pt x="193370" y="173990"/>
                    </a:lnTo>
                    <a:lnTo>
                      <a:pt x="188353" y="172720"/>
                    </a:lnTo>
                    <a:lnTo>
                      <a:pt x="182435" y="172720"/>
                    </a:lnTo>
                    <a:lnTo>
                      <a:pt x="175133" y="170180"/>
                    </a:lnTo>
                    <a:lnTo>
                      <a:pt x="173062" y="167640"/>
                    </a:lnTo>
                    <a:lnTo>
                      <a:pt x="170395" y="166370"/>
                    </a:lnTo>
                    <a:lnTo>
                      <a:pt x="168833" y="166370"/>
                    </a:lnTo>
                    <a:lnTo>
                      <a:pt x="166484" y="162560"/>
                    </a:lnTo>
                    <a:lnTo>
                      <a:pt x="165315" y="160020"/>
                    </a:lnTo>
                    <a:lnTo>
                      <a:pt x="165506" y="156210"/>
                    </a:lnTo>
                    <a:lnTo>
                      <a:pt x="167487" y="152400"/>
                    </a:lnTo>
                    <a:lnTo>
                      <a:pt x="169430" y="152400"/>
                    </a:lnTo>
                    <a:lnTo>
                      <a:pt x="173913" y="151130"/>
                    </a:lnTo>
                    <a:lnTo>
                      <a:pt x="176352" y="147320"/>
                    </a:lnTo>
                    <a:lnTo>
                      <a:pt x="176466" y="142240"/>
                    </a:lnTo>
                    <a:lnTo>
                      <a:pt x="175806" y="139700"/>
                    </a:lnTo>
                    <a:lnTo>
                      <a:pt x="177038" y="138430"/>
                    </a:lnTo>
                    <a:lnTo>
                      <a:pt x="179705" y="140970"/>
                    </a:lnTo>
                    <a:lnTo>
                      <a:pt x="180086" y="140970"/>
                    </a:lnTo>
                    <a:lnTo>
                      <a:pt x="181216" y="142240"/>
                    </a:lnTo>
                    <a:lnTo>
                      <a:pt x="180987" y="144780"/>
                    </a:lnTo>
                    <a:lnTo>
                      <a:pt x="182016" y="146050"/>
                    </a:lnTo>
                    <a:lnTo>
                      <a:pt x="182473" y="146050"/>
                    </a:lnTo>
                    <a:lnTo>
                      <a:pt x="182537" y="145262"/>
                    </a:lnTo>
                    <a:lnTo>
                      <a:pt x="182626" y="145072"/>
                    </a:lnTo>
                    <a:lnTo>
                      <a:pt x="182702" y="143510"/>
                    </a:lnTo>
                    <a:lnTo>
                      <a:pt x="181737" y="140970"/>
                    </a:lnTo>
                    <a:lnTo>
                      <a:pt x="181127" y="138430"/>
                    </a:lnTo>
                    <a:lnTo>
                      <a:pt x="181584" y="135890"/>
                    </a:lnTo>
                    <a:lnTo>
                      <a:pt x="180695" y="134620"/>
                    </a:lnTo>
                    <a:lnTo>
                      <a:pt x="180086" y="133350"/>
                    </a:lnTo>
                    <a:lnTo>
                      <a:pt x="179146" y="132080"/>
                    </a:lnTo>
                    <a:lnTo>
                      <a:pt x="178130" y="132080"/>
                    </a:lnTo>
                    <a:lnTo>
                      <a:pt x="177279" y="129540"/>
                    </a:lnTo>
                    <a:lnTo>
                      <a:pt x="178117" y="128270"/>
                    </a:lnTo>
                    <a:lnTo>
                      <a:pt x="177812" y="125730"/>
                    </a:lnTo>
                    <a:lnTo>
                      <a:pt x="177431" y="124460"/>
                    </a:lnTo>
                    <a:lnTo>
                      <a:pt x="176212" y="121920"/>
                    </a:lnTo>
                    <a:lnTo>
                      <a:pt x="175120" y="121920"/>
                    </a:lnTo>
                    <a:lnTo>
                      <a:pt x="174472" y="120650"/>
                    </a:lnTo>
                    <a:lnTo>
                      <a:pt x="174536" y="119380"/>
                    </a:lnTo>
                    <a:lnTo>
                      <a:pt x="174142" y="118110"/>
                    </a:lnTo>
                    <a:lnTo>
                      <a:pt x="173431" y="115570"/>
                    </a:lnTo>
                    <a:lnTo>
                      <a:pt x="172796" y="111760"/>
                    </a:lnTo>
                    <a:lnTo>
                      <a:pt x="173964" y="114300"/>
                    </a:lnTo>
                    <a:lnTo>
                      <a:pt x="176898" y="115570"/>
                    </a:lnTo>
                    <a:lnTo>
                      <a:pt x="177876" y="118110"/>
                    </a:lnTo>
                    <a:lnTo>
                      <a:pt x="179476" y="123190"/>
                    </a:lnTo>
                    <a:lnTo>
                      <a:pt x="180517" y="125730"/>
                    </a:lnTo>
                    <a:lnTo>
                      <a:pt x="181597" y="128270"/>
                    </a:lnTo>
                    <a:lnTo>
                      <a:pt x="182702" y="129540"/>
                    </a:lnTo>
                    <a:lnTo>
                      <a:pt x="182308" y="125730"/>
                    </a:lnTo>
                    <a:lnTo>
                      <a:pt x="182054" y="124460"/>
                    </a:lnTo>
                    <a:lnTo>
                      <a:pt x="181952" y="120650"/>
                    </a:lnTo>
                    <a:lnTo>
                      <a:pt x="183273" y="116840"/>
                    </a:lnTo>
                    <a:lnTo>
                      <a:pt x="182600" y="111760"/>
                    </a:lnTo>
                    <a:lnTo>
                      <a:pt x="180784" y="110490"/>
                    </a:lnTo>
                    <a:lnTo>
                      <a:pt x="181775" y="105410"/>
                    </a:lnTo>
                    <a:lnTo>
                      <a:pt x="183146" y="104140"/>
                    </a:lnTo>
                    <a:lnTo>
                      <a:pt x="182435" y="100330"/>
                    </a:lnTo>
                    <a:lnTo>
                      <a:pt x="180975" y="97790"/>
                    </a:lnTo>
                    <a:lnTo>
                      <a:pt x="180416" y="93980"/>
                    </a:lnTo>
                    <a:lnTo>
                      <a:pt x="180670" y="92710"/>
                    </a:lnTo>
                    <a:lnTo>
                      <a:pt x="180098" y="88900"/>
                    </a:lnTo>
                    <a:lnTo>
                      <a:pt x="179730" y="83820"/>
                    </a:lnTo>
                    <a:lnTo>
                      <a:pt x="181038" y="78740"/>
                    </a:lnTo>
                    <a:lnTo>
                      <a:pt x="181165" y="82550"/>
                    </a:lnTo>
                    <a:lnTo>
                      <a:pt x="182283" y="88900"/>
                    </a:lnTo>
                    <a:lnTo>
                      <a:pt x="185407" y="97790"/>
                    </a:lnTo>
                    <a:lnTo>
                      <a:pt x="192989" y="104140"/>
                    </a:lnTo>
                    <a:lnTo>
                      <a:pt x="196430" y="107950"/>
                    </a:lnTo>
                    <a:lnTo>
                      <a:pt x="199072" y="111760"/>
                    </a:lnTo>
                    <a:lnTo>
                      <a:pt x="202895" y="116840"/>
                    </a:lnTo>
                    <a:lnTo>
                      <a:pt x="205968" y="123190"/>
                    </a:lnTo>
                    <a:lnTo>
                      <a:pt x="208610" y="130810"/>
                    </a:lnTo>
                    <a:lnTo>
                      <a:pt x="211124" y="137160"/>
                    </a:lnTo>
                    <a:lnTo>
                      <a:pt x="212293" y="139700"/>
                    </a:lnTo>
                    <a:lnTo>
                      <a:pt x="213360" y="146050"/>
                    </a:lnTo>
                    <a:lnTo>
                      <a:pt x="213448" y="154940"/>
                    </a:lnTo>
                    <a:lnTo>
                      <a:pt x="211747" y="158750"/>
                    </a:lnTo>
                    <a:lnTo>
                      <a:pt x="210324" y="163830"/>
                    </a:lnTo>
                    <a:lnTo>
                      <a:pt x="209727" y="166370"/>
                    </a:lnTo>
                    <a:lnTo>
                      <a:pt x="209257" y="166370"/>
                    </a:lnTo>
                    <a:lnTo>
                      <a:pt x="207441" y="163830"/>
                    </a:lnTo>
                    <a:lnTo>
                      <a:pt x="206959" y="162560"/>
                    </a:lnTo>
                    <a:lnTo>
                      <a:pt x="207327" y="161290"/>
                    </a:lnTo>
                    <a:lnTo>
                      <a:pt x="207378" y="160020"/>
                    </a:lnTo>
                    <a:lnTo>
                      <a:pt x="207568" y="154940"/>
                    </a:lnTo>
                    <a:lnTo>
                      <a:pt x="207454" y="149860"/>
                    </a:lnTo>
                    <a:lnTo>
                      <a:pt x="207403" y="148590"/>
                    </a:lnTo>
                    <a:lnTo>
                      <a:pt x="204787" y="137160"/>
                    </a:lnTo>
                    <a:lnTo>
                      <a:pt x="201904" y="130810"/>
                    </a:lnTo>
                    <a:lnTo>
                      <a:pt x="198475" y="125730"/>
                    </a:lnTo>
                    <a:lnTo>
                      <a:pt x="197446" y="123190"/>
                    </a:lnTo>
                    <a:lnTo>
                      <a:pt x="196011" y="123190"/>
                    </a:lnTo>
                    <a:lnTo>
                      <a:pt x="197497" y="125730"/>
                    </a:lnTo>
                    <a:lnTo>
                      <a:pt x="200685" y="132080"/>
                    </a:lnTo>
                    <a:lnTo>
                      <a:pt x="203034" y="139700"/>
                    </a:lnTo>
                    <a:lnTo>
                      <a:pt x="204482" y="147320"/>
                    </a:lnTo>
                    <a:lnTo>
                      <a:pt x="204711" y="152400"/>
                    </a:lnTo>
                    <a:lnTo>
                      <a:pt x="204800" y="157480"/>
                    </a:lnTo>
                    <a:lnTo>
                      <a:pt x="204711" y="158750"/>
                    </a:lnTo>
                    <a:lnTo>
                      <a:pt x="203771" y="160020"/>
                    </a:lnTo>
                    <a:lnTo>
                      <a:pt x="201637" y="158750"/>
                    </a:lnTo>
                    <a:lnTo>
                      <a:pt x="201015" y="157480"/>
                    </a:lnTo>
                    <a:lnTo>
                      <a:pt x="199250" y="156210"/>
                    </a:lnTo>
                    <a:lnTo>
                      <a:pt x="197535" y="153670"/>
                    </a:lnTo>
                    <a:lnTo>
                      <a:pt x="195668" y="151130"/>
                    </a:lnTo>
                    <a:lnTo>
                      <a:pt x="195440" y="151130"/>
                    </a:lnTo>
                    <a:lnTo>
                      <a:pt x="194945" y="153670"/>
                    </a:lnTo>
                    <a:lnTo>
                      <a:pt x="196316" y="161290"/>
                    </a:lnTo>
                    <a:lnTo>
                      <a:pt x="191719" y="161290"/>
                    </a:lnTo>
                    <a:lnTo>
                      <a:pt x="188658" y="160020"/>
                    </a:lnTo>
                    <a:lnTo>
                      <a:pt x="185254" y="158750"/>
                    </a:lnTo>
                    <a:lnTo>
                      <a:pt x="186093" y="158750"/>
                    </a:lnTo>
                    <a:lnTo>
                      <a:pt x="184518" y="156210"/>
                    </a:lnTo>
                    <a:lnTo>
                      <a:pt x="183934" y="156210"/>
                    </a:lnTo>
                    <a:lnTo>
                      <a:pt x="183388" y="154940"/>
                    </a:lnTo>
                    <a:lnTo>
                      <a:pt x="183515" y="154940"/>
                    </a:lnTo>
                    <a:lnTo>
                      <a:pt x="182499" y="152400"/>
                    </a:lnTo>
                    <a:lnTo>
                      <a:pt x="180619" y="151130"/>
                    </a:lnTo>
                    <a:lnTo>
                      <a:pt x="180124" y="149860"/>
                    </a:lnTo>
                    <a:lnTo>
                      <a:pt x="180606" y="148590"/>
                    </a:lnTo>
                    <a:lnTo>
                      <a:pt x="180060" y="147320"/>
                    </a:lnTo>
                    <a:lnTo>
                      <a:pt x="178498" y="144780"/>
                    </a:lnTo>
                    <a:lnTo>
                      <a:pt x="177596" y="144780"/>
                    </a:lnTo>
                    <a:lnTo>
                      <a:pt x="177355" y="147320"/>
                    </a:lnTo>
                    <a:lnTo>
                      <a:pt x="177139" y="148590"/>
                    </a:lnTo>
                    <a:lnTo>
                      <a:pt x="176606" y="151130"/>
                    </a:lnTo>
                    <a:lnTo>
                      <a:pt x="175971" y="153670"/>
                    </a:lnTo>
                    <a:lnTo>
                      <a:pt x="176072" y="158750"/>
                    </a:lnTo>
                    <a:lnTo>
                      <a:pt x="175996" y="160020"/>
                    </a:lnTo>
                    <a:lnTo>
                      <a:pt x="177355" y="161290"/>
                    </a:lnTo>
                    <a:lnTo>
                      <a:pt x="183248" y="161290"/>
                    </a:lnTo>
                    <a:lnTo>
                      <a:pt x="185928" y="162560"/>
                    </a:lnTo>
                    <a:lnTo>
                      <a:pt x="194729" y="165100"/>
                    </a:lnTo>
                    <a:lnTo>
                      <a:pt x="201066" y="167640"/>
                    </a:lnTo>
                    <a:lnTo>
                      <a:pt x="210629" y="168910"/>
                    </a:lnTo>
                    <a:lnTo>
                      <a:pt x="213893" y="170180"/>
                    </a:lnTo>
                    <a:lnTo>
                      <a:pt x="221005" y="170180"/>
                    </a:lnTo>
                    <a:lnTo>
                      <a:pt x="226174" y="171450"/>
                    </a:lnTo>
                    <a:lnTo>
                      <a:pt x="231267" y="168910"/>
                    </a:lnTo>
                    <a:lnTo>
                      <a:pt x="233019" y="167640"/>
                    </a:lnTo>
                    <a:lnTo>
                      <a:pt x="239026" y="163830"/>
                    </a:lnTo>
                    <a:lnTo>
                      <a:pt x="240233" y="163830"/>
                    </a:lnTo>
                    <a:lnTo>
                      <a:pt x="238264" y="168910"/>
                    </a:lnTo>
                    <a:lnTo>
                      <a:pt x="239636" y="168910"/>
                    </a:lnTo>
                    <a:lnTo>
                      <a:pt x="240766" y="167640"/>
                    </a:lnTo>
                    <a:lnTo>
                      <a:pt x="242963" y="167640"/>
                    </a:lnTo>
                    <a:lnTo>
                      <a:pt x="243751" y="166370"/>
                    </a:lnTo>
                    <a:lnTo>
                      <a:pt x="245618" y="166370"/>
                    </a:lnTo>
                    <a:lnTo>
                      <a:pt x="245618" y="167640"/>
                    </a:lnTo>
                    <a:lnTo>
                      <a:pt x="245618" y="167855"/>
                    </a:lnTo>
                    <a:lnTo>
                      <a:pt x="244436" y="168910"/>
                    </a:lnTo>
                    <a:lnTo>
                      <a:pt x="243230" y="170180"/>
                    </a:lnTo>
                    <a:lnTo>
                      <a:pt x="241922" y="171450"/>
                    </a:lnTo>
                    <a:lnTo>
                      <a:pt x="241719" y="171450"/>
                    </a:lnTo>
                    <a:lnTo>
                      <a:pt x="244475" y="172720"/>
                    </a:lnTo>
                    <a:lnTo>
                      <a:pt x="249948" y="170180"/>
                    </a:lnTo>
                    <a:lnTo>
                      <a:pt x="252806" y="170180"/>
                    </a:lnTo>
                    <a:lnTo>
                      <a:pt x="254749" y="172720"/>
                    </a:lnTo>
                    <a:lnTo>
                      <a:pt x="254749" y="170180"/>
                    </a:lnTo>
                    <a:lnTo>
                      <a:pt x="254444" y="170180"/>
                    </a:lnTo>
                    <a:lnTo>
                      <a:pt x="253441" y="168516"/>
                    </a:lnTo>
                    <a:lnTo>
                      <a:pt x="253441" y="167640"/>
                    </a:lnTo>
                    <a:lnTo>
                      <a:pt x="253441" y="137160"/>
                    </a:lnTo>
                    <a:lnTo>
                      <a:pt x="258114" y="137160"/>
                    </a:lnTo>
                    <a:lnTo>
                      <a:pt x="259105" y="138430"/>
                    </a:lnTo>
                    <a:lnTo>
                      <a:pt x="260667" y="137160"/>
                    </a:lnTo>
                    <a:lnTo>
                      <a:pt x="263855" y="137160"/>
                    </a:lnTo>
                    <a:lnTo>
                      <a:pt x="264947" y="138430"/>
                    </a:lnTo>
                    <a:lnTo>
                      <a:pt x="266738" y="137160"/>
                    </a:lnTo>
                    <a:lnTo>
                      <a:pt x="268757" y="137160"/>
                    </a:lnTo>
                    <a:lnTo>
                      <a:pt x="267766" y="138430"/>
                    </a:lnTo>
                    <a:lnTo>
                      <a:pt x="268770" y="139700"/>
                    </a:lnTo>
                    <a:lnTo>
                      <a:pt x="272770" y="137160"/>
                    </a:lnTo>
                    <a:lnTo>
                      <a:pt x="491871" y="137160"/>
                    </a:lnTo>
                    <a:lnTo>
                      <a:pt x="495909" y="139712"/>
                    </a:lnTo>
                    <a:lnTo>
                      <a:pt x="496925" y="138442"/>
                    </a:lnTo>
                    <a:lnTo>
                      <a:pt x="495922" y="137172"/>
                    </a:lnTo>
                    <a:lnTo>
                      <a:pt x="495528" y="137172"/>
                    </a:lnTo>
                    <a:lnTo>
                      <a:pt x="497928" y="137160"/>
                    </a:lnTo>
                    <a:lnTo>
                      <a:pt x="499732" y="138442"/>
                    </a:lnTo>
                    <a:lnTo>
                      <a:pt x="500824" y="137172"/>
                    </a:lnTo>
                    <a:lnTo>
                      <a:pt x="503999" y="137160"/>
                    </a:lnTo>
                    <a:lnTo>
                      <a:pt x="505587" y="138442"/>
                    </a:lnTo>
                    <a:lnTo>
                      <a:pt x="506564" y="137172"/>
                    </a:lnTo>
                    <a:lnTo>
                      <a:pt x="510933" y="137160"/>
                    </a:lnTo>
                    <a:lnTo>
                      <a:pt x="510933" y="167640"/>
                    </a:lnTo>
                    <a:lnTo>
                      <a:pt x="511429" y="167640"/>
                    </a:lnTo>
                    <a:lnTo>
                      <a:pt x="511759" y="167652"/>
                    </a:lnTo>
                    <a:lnTo>
                      <a:pt x="511759" y="125133"/>
                    </a:lnTo>
                    <a:lnTo>
                      <a:pt x="511365" y="124472"/>
                    </a:lnTo>
                    <a:lnTo>
                      <a:pt x="511759" y="123202"/>
                    </a:lnTo>
                    <a:lnTo>
                      <a:pt x="510667" y="119392"/>
                    </a:lnTo>
                    <a:lnTo>
                      <a:pt x="510286" y="119214"/>
                    </a:lnTo>
                    <a:lnTo>
                      <a:pt x="510286" y="124472"/>
                    </a:lnTo>
                    <a:lnTo>
                      <a:pt x="509778" y="125742"/>
                    </a:lnTo>
                    <a:lnTo>
                      <a:pt x="509600" y="125742"/>
                    </a:lnTo>
                    <a:lnTo>
                      <a:pt x="507936" y="124472"/>
                    </a:lnTo>
                    <a:lnTo>
                      <a:pt x="507276" y="123202"/>
                    </a:lnTo>
                    <a:lnTo>
                      <a:pt x="505447" y="123202"/>
                    </a:lnTo>
                    <a:lnTo>
                      <a:pt x="504139" y="124472"/>
                    </a:lnTo>
                    <a:lnTo>
                      <a:pt x="503707" y="124472"/>
                    </a:lnTo>
                    <a:lnTo>
                      <a:pt x="504431" y="123202"/>
                    </a:lnTo>
                    <a:lnTo>
                      <a:pt x="505879" y="120662"/>
                    </a:lnTo>
                    <a:lnTo>
                      <a:pt x="508330" y="120662"/>
                    </a:lnTo>
                    <a:lnTo>
                      <a:pt x="508800" y="121932"/>
                    </a:lnTo>
                    <a:lnTo>
                      <a:pt x="510286" y="124472"/>
                    </a:lnTo>
                    <a:lnTo>
                      <a:pt x="510286" y="119214"/>
                    </a:lnTo>
                    <a:lnTo>
                      <a:pt x="507961" y="118122"/>
                    </a:lnTo>
                    <a:lnTo>
                      <a:pt x="505231" y="119392"/>
                    </a:lnTo>
                    <a:lnTo>
                      <a:pt x="504177" y="120662"/>
                    </a:lnTo>
                    <a:lnTo>
                      <a:pt x="503910" y="120662"/>
                    </a:lnTo>
                    <a:lnTo>
                      <a:pt x="503529" y="119392"/>
                    </a:lnTo>
                    <a:lnTo>
                      <a:pt x="503135" y="118122"/>
                    </a:lnTo>
                    <a:lnTo>
                      <a:pt x="502780" y="118122"/>
                    </a:lnTo>
                    <a:lnTo>
                      <a:pt x="502780" y="121932"/>
                    </a:lnTo>
                    <a:lnTo>
                      <a:pt x="502399" y="123202"/>
                    </a:lnTo>
                    <a:lnTo>
                      <a:pt x="502272" y="123202"/>
                    </a:lnTo>
                    <a:lnTo>
                      <a:pt x="500557" y="121932"/>
                    </a:lnTo>
                    <a:lnTo>
                      <a:pt x="498182" y="120662"/>
                    </a:lnTo>
                    <a:lnTo>
                      <a:pt x="496989" y="121932"/>
                    </a:lnTo>
                    <a:lnTo>
                      <a:pt x="495007" y="125742"/>
                    </a:lnTo>
                    <a:lnTo>
                      <a:pt x="495617" y="123202"/>
                    </a:lnTo>
                    <a:lnTo>
                      <a:pt x="496595" y="120662"/>
                    </a:lnTo>
                    <a:lnTo>
                      <a:pt x="497611" y="119392"/>
                    </a:lnTo>
                    <a:lnTo>
                      <a:pt x="499859" y="119392"/>
                    </a:lnTo>
                    <a:lnTo>
                      <a:pt x="501103" y="120662"/>
                    </a:lnTo>
                    <a:lnTo>
                      <a:pt x="501904" y="120662"/>
                    </a:lnTo>
                    <a:lnTo>
                      <a:pt x="502780" y="121932"/>
                    </a:lnTo>
                    <a:lnTo>
                      <a:pt x="502780" y="118122"/>
                    </a:lnTo>
                    <a:lnTo>
                      <a:pt x="500862" y="116852"/>
                    </a:lnTo>
                    <a:lnTo>
                      <a:pt x="497916" y="115582"/>
                    </a:lnTo>
                    <a:lnTo>
                      <a:pt x="495922" y="118122"/>
                    </a:lnTo>
                    <a:lnTo>
                      <a:pt x="495401" y="118122"/>
                    </a:lnTo>
                    <a:lnTo>
                      <a:pt x="494715" y="120662"/>
                    </a:lnTo>
                    <a:lnTo>
                      <a:pt x="494195" y="120662"/>
                    </a:lnTo>
                    <a:lnTo>
                      <a:pt x="494195" y="124472"/>
                    </a:lnTo>
                    <a:lnTo>
                      <a:pt x="492125" y="124472"/>
                    </a:lnTo>
                    <a:lnTo>
                      <a:pt x="491248" y="125742"/>
                    </a:lnTo>
                    <a:lnTo>
                      <a:pt x="489762" y="127012"/>
                    </a:lnTo>
                    <a:lnTo>
                      <a:pt x="490982" y="123202"/>
                    </a:lnTo>
                    <a:lnTo>
                      <a:pt x="493471" y="123202"/>
                    </a:lnTo>
                    <a:lnTo>
                      <a:pt x="494195" y="124472"/>
                    </a:lnTo>
                    <a:lnTo>
                      <a:pt x="494195" y="120662"/>
                    </a:lnTo>
                    <a:lnTo>
                      <a:pt x="490385" y="120662"/>
                    </a:lnTo>
                    <a:lnTo>
                      <a:pt x="488911" y="121932"/>
                    </a:lnTo>
                    <a:lnTo>
                      <a:pt x="488581" y="124472"/>
                    </a:lnTo>
                    <a:lnTo>
                      <a:pt x="489000" y="125742"/>
                    </a:lnTo>
                    <a:lnTo>
                      <a:pt x="484873" y="125742"/>
                    </a:lnTo>
                    <a:lnTo>
                      <a:pt x="484289" y="128282"/>
                    </a:lnTo>
                    <a:lnTo>
                      <a:pt x="484314" y="129540"/>
                    </a:lnTo>
                    <a:lnTo>
                      <a:pt x="280365" y="129540"/>
                    </a:lnTo>
                    <a:lnTo>
                      <a:pt x="280403" y="128270"/>
                    </a:lnTo>
                    <a:lnTo>
                      <a:pt x="280111" y="127000"/>
                    </a:lnTo>
                    <a:lnTo>
                      <a:pt x="279819" y="125730"/>
                    </a:lnTo>
                    <a:lnTo>
                      <a:pt x="275678" y="125730"/>
                    </a:lnTo>
                    <a:lnTo>
                      <a:pt x="276098" y="124460"/>
                    </a:lnTo>
                    <a:lnTo>
                      <a:pt x="275932" y="123190"/>
                    </a:lnTo>
                    <a:lnTo>
                      <a:pt x="275767" y="121920"/>
                    </a:lnTo>
                    <a:lnTo>
                      <a:pt x="274916" y="121196"/>
                    </a:lnTo>
                    <a:lnTo>
                      <a:pt x="274916" y="127000"/>
                    </a:lnTo>
                    <a:lnTo>
                      <a:pt x="272567" y="124460"/>
                    </a:lnTo>
                    <a:lnTo>
                      <a:pt x="270484" y="124460"/>
                    </a:lnTo>
                    <a:lnTo>
                      <a:pt x="271043" y="123190"/>
                    </a:lnTo>
                    <a:lnTo>
                      <a:pt x="273723" y="123190"/>
                    </a:lnTo>
                    <a:lnTo>
                      <a:pt x="274916" y="127000"/>
                    </a:lnTo>
                    <a:lnTo>
                      <a:pt x="274916" y="121196"/>
                    </a:lnTo>
                    <a:lnTo>
                      <a:pt x="274294" y="120650"/>
                    </a:lnTo>
                    <a:lnTo>
                      <a:pt x="269976" y="120650"/>
                    </a:lnTo>
                    <a:lnTo>
                      <a:pt x="269697" y="119621"/>
                    </a:lnTo>
                    <a:lnTo>
                      <a:pt x="269697" y="125730"/>
                    </a:lnTo>
                    <a:lnTo>
                      <a:pt x="269036" y="124460"/>
                    </a:lnTo>
                    <a:lnTo>
                      <a:pt x="268363" y="123190"/>
                    </a:lnTo>
                    <a:lnTo>
                      <a:pt x="267703" y="121920"/>
                    </a:lnTo>
                    <a:lnTo>
                      <a:pt x="266496" y="120650"/>
                    </a:lnTo>
                    <a:lnTo>
                      <a:pt x="264121" y="121920"/>
                    </a:lnTo>
                    <a:lnTo>
                      <a:pt x="262407" y="123190"/>
                    </a:lnTo>
                    <a:lnTo>
                      <a:pt x="261924" y="121920"/>
                    </a:lnTo>
                    <a:lnTo>
                      <a:pt x="262775" y="120650"/>
                    </a:lnTo>
                    <a:lnTo>
                      <a:pt x="263588" y="120650"/>
                    </a:lnTo>
                    <a:lnTo>
                      <a:pt x="264833" y="119380"/>
                    </a:lnTo>
                    <a:lnTo>
                      <a:pt x="267081" y="119380"/>
                    </a:lnTo>
                    <a:lnTo>
                      <a:pt x="268084" y="120650"/>
                    </a:lnTo>
                    <a:lnTo>
                      <a:pt x="269074" y="123190"/>
                    </a:lnTo>
                    <a:lnTo>
                      <a:pt x="269697" y="125730"/>
                    </a:lnTo>
                    <a:lnTo>
                      <a:pt x="269697" y="119621"/>
                    </a:lnTo>
                    <a:lnTo>
                      <a:pt x="269633" y="119380"/>
                    </a:lnTo>
                    <a:lnTo>
                      <a:pt x="269278" y="118110"/>
                    </a:lnTo>
                    <a:lnTo>
                      <a:pt x="266763" y="115570"/>
                    </a:lnTo>
                    <a:lnTo>
                      <a:pt x="263817" y="116840"/>
                    </a:lnTo>
                    <a:lnTo>
                      <a:pt x="261543" y="119380"/>
                    </a:lnTo>
                    <a:lnTo>
                      <a:pt x="260972" y="120332"/>
                    </a:lnTo>
                    <a:lnTo>
                      <a:pt x="260972" y="124460"/>
                    </a:lnTo>
                    <a:lnTo>
                      <a:pt x="260553" y="124460"/>
                    </a:lnTo>
                    <a:lnTo>
                      <a:pt x="259245" y="123190"/>
                    </a:lnTo>
                    <a:lnTo>
                      <a:pt x="257403" y="123190"/>
                    </a:lnTo>
                    <a:lnTo>
                      <a:pt x="256755" y="124460"/>
                    </a:lnTo>
                    <a:lnTo>
                      <a:pt x="255092" y="125730"/>
                    </a:lnTo>
                    <a:lnTo>
                      <a:pt x="254393" y="124460"/>
                    </a:lnTo>
                    <a:lnTo>
                      <a:pt x="255879" y="121920"/>
                    </a:lnTo>
                    <a:lnTo>
                      <a:pt x="256146" y="121920"/>
                    </a:lnTo>
                    <a:lnTo>
                      <a:pt x="256349" y="120650"/>
                    </a:lnTo>
                    <a:lnTo>
                      <a:pt x="258800" y="120650"/>
                    </a:lnTo>
                    <a:lnTo>
                      <a:pt x="260972" y="124460"/>
                    </a:lnTo>
                    <a:lnTo>
                      <a:pt x="260972" y="120332"/>
                    </a:lnTo>
                    <a:lnTo>
                      <a:pt x="260781" y="120650"/>
                    </a:lnTo>
                    <a:lnTo>
                      <a:pt x="260515" y="120650"/>
                    </a:lnTo>
                    <a:lnTo>
                      <a:pt x="259334" y="119380"/>
                    </a:lnTo>
                    <a:lnTo>
                      <a:pt x="256730" y="118110"/>
                    </a:lnTo>
                    <a:lnTo>
                      <a:pt x="254038" y="119380"/>
                    </a:lnTo>
                    <a:lnTo>
                      <a:pt x="252933" y="123190"/>
                    </a:lnTo>
                    <a:lnTo>
                      <a:pt x="253326" y="124460"/>
                    </a:lnTo>
                    <a:lnTo>
                      <a:pt x="252564" y="125730"/>
                    </a:lnTo>
                    <a:lnTo>
                      <a:pt x="251066" y="125730"/>
                    </a:lnTo>
                    <a:lnTo>
                      <a:pt x="249923" y="127000"/>
                    </a:lnTo>
                    <a:lnTo>
                      <a:pt x="249593" y="128270"/>
                    </a:lnTo>
                    <a:lnTo>
                      <a:pt x="248145" y="129540"/>
                    </a:lnTo>
                    <a:lnTo>
                      <a:pt x="247078" y="129540"/>
                    </a:lnTo>
                    <a:lnTo>
                      <a:pt x="245618" y="129540"/>
                    </a:lnTo>
                    <a:lnTo>
                      <a:pt x="245618" y="130886"/>
                    </a:lnTo>
                    <a:lnTo>
                      <a:pt x="245618" y="163347"/>
                    </a:lnTo>
                    <a:lnTo>
                      <a:pt x="244767" y="162560"/>
                    </a:lnTo>
                    <a:lnTo>
                      <a:pt x="241350" y="162560"/>
                    </a:lnTo>
                    <a:lnTo>
                      <a:pt x="240233" y="160020"/>
                    </a:lnTo>
                    <a:lnTo>
                      <a:pt x="238937" y="157480"/>
                    </a:lnTo>
                    <a:lnTo>
                      <a:pt x="238480" y="156210"/>
                    </a:lnTo>
                    <a:lnTo>
                      <a:pt x="237604" y="154940"/>
                    </a:lnTo>
                    <a:lnTo>
                      <a:pt x="236626" y="153670"/>
                    </a:lnTo>
                    <a:lnTo>
                      <a:pt x="236880" y="153670"/>
                    </a:lnTo>
                    <a:lnTo>
                      <a:pt x="239039" y="152400"/>
                    </a:lnTo>
                    <a:lnTo>
                      <a:pt x="240461" y="151130"/>
                    </a:lnTo>
                    <a:lnTo>
                      <a:pt x="243052" y="149860"/>
                    </a:lnTo>
                    <a:lnTo>
                      <a:pt x="245618" y="148920"/>
                    </a:lnTo>
                    <a:lnTo>
                      <a:pt x="245618" y="145872"/>
                    </a:lnTo>
                    <a:lnTo>
                      <a:pt x="245300" y="146050"/>
                    </a:lnTo>
                    <a:lnTo>
                      <a:pt x="241960" y="147320"/>
                    </a:lnTo>
                    <a:lnTo>
                      <a:pt x="240665" y="148590"/>
                    </a:lnTo>
                    <a:lnTo>
                      <a:pt x="238188" y="149860"/>
                    </a:lnTo>
                    <a:lnTo>
                      <a:pt x="236054" y="151130"/>
                    </a:lnTo>
                    <a:lnTo>
                      <a:pt x="235064" y="151130"/>
                    </a:lnTo>
                    <a:lnTo>
                      <a:pt x="234645" y="148590"/>
                    </a:lnTo>
                    <a:lnTo>
                      <a:pt x="234073" y="147320"/>
                    </a:lnTo>
                    <a:lnTo>
                      <a:pt x="231914" y="142240"/>
                    </a:lnTo>
                    <a:lnTo>
                      <a:pt x="232156" y="142240"/>
                    </a:lnTo>
                    <a:lnTo>
                      <a:pt x="234543" y="140970"/>
                    </a:lnTo>
                    <a:lnTo>
                      <a:pt x="236931" y="139700"/>
                    </a:lnTo>
                    <a:lnTo>
                      <a:pt x="240423" y="139700"/>
                    </a:lnTo>
                    <a:lnTo>
                      <a:pt x="242938" y="137160"/>
                    </a:lnTo>
                    <a:lnTo>
                      <a:pt x="244602" y="134620"/>
                    </a:lnTo>
                    <a:lnTo>
                      <a:pt x="245478" y="134620"/>
                    </a:lnTo>
                    <a:lnTo>
                      <a:pt x="245618" y="135216"/>
                    </a:lnTo>
                    <a:lnTo>
                      <a:pt x="245618" y="130886"/>
                    </a:lnTo>
                    <a:lnTo>
                      <a:pt x="245198" y="132080"/>
                    </a:lnTo>
                    <a:lnTo>
                      <a:pt x="243332" y="133350"/>
                    </a:lnTo>
                    <a:lnTo>
                      <a:pt x="242658" y="134620"/>
                    </a:lnTo>
                    <a:lnTo>
                      <a:pt x="240817" y="137160"/>
                    </a:lnTo>
                    <a:lnTo>
                      <a:pt x="239014" y="137160"/>
                    </a:lnTo>
                    <a:lnTo>
                      <a:pt x="236461" y="138430"/>
                    </a:lnTo>
                    <a:lnTo>
                      <a:pt x="232346" y="140970"/>
                    </a:lnTo>
                    <a:lnTo>
                      <a:pt x="231228" y="139700"/>
                    </a:lnTo>
                    <a:lnTo>
                      <a:pt x="231000" y="138430"/>
                    </a:lnTo>
                    <a:lnTo>
                      <a:pt x="230060" y="134620"/>
                    </a:lnTo>
                    <a:lnTo>
                      <a:pt x="228930" y="132080"/>
                    </a:lnTo>
                    <a:lnTo>
                      <a:pt x="226644" y="121920"/>
                    </a:lnTo>
                    <a:lnTo>
                      <a:pt x="230886" y="115570"/>
                    </a:lnTo>
                    <a:lnTo>
                      <a:pt x="234772" y="113030"/>
                    </a:lnTo>
                    <a:lnTo>
                      <a:pt x="242493" y="106680"/>
                    </a:lnTo>
                    <a:lnTo>
                      <a:pt x="250748" y="101600"/>
                    </a:lnTo>
                    <a:lnTo>
                      <a:pt x="259422" y="96520"/>
                    </a:lnTo>
                    <a:lnTo>
                      <a:pt x="263931" y="93980"/>
                    </a:lnTo>
                    <a:lnTo>
                      <a:pt x="268427" y="91440"/>
                    </a:lnTo>
                    <a:lnTo>
                      <a:pt x="272415" y="88900"/>
                    </a:lnTo>
                    <a:lnTo>
                      <a:pt x="276872" y="87630"/>
                    </a:lnTo>
                    <a:lnTo>
                      <a:pt x="280695" y="85090"/>
                    </a:lnTo>
                    <a:lnTo>
                      <a:pt x="282613" y="83820"/>
                    </a:lnTo>
                    <a:lnTo>
                      <a:pt x="288340" y="77470"/>
                    </a:lnTo>
                    <a:lnTo>
                      <a:pt x="284010" y="74930"/>
                    </a:lnTo>
                    <a:lnTo>
                      <a:pt x="281025" y="72390"/>
                    </a:lnTo>
                    <a:lnTo>
                      <a:pt x="275183" y="74930"/>
                    </a:lnTo>
                    <a:lnTo>
                      <a:pt x="271957" y="74930"/>
                    </a:lnTo>
                    <a:lnTo>
                      <a:pt x="267627" y="76339"/>
                    </a:lnTo>
                    <a:lnTo>
                      <a:pt x="267627" y="85090"/>
                    </a:lnTo>
                    <a:lnTo>
                      <a:pt x="267182" y="86360"/>
                    </a:lnTo>
                    <a:lnTo>
                      <a:pt x="266865" y="86360"/>
                    </a:lnTo>
                    <a:lnTo>
                      <a:pt x="267627" y="85090"/>
                    </a:lnTo>
                    <a:lnTo>
                      <a:pt x="267627" y="76339"/>
                    </a:lnTo>
                    <a:lnTo>
                      <a:pt x="264871" y="77241"/>
                    </a:lnTo>
                    <a:lnTo>
                      <a:pt x="264871" y="86360"/>
                    </a:lnTo>
                    <a:lnTo>
                      <a:pt x="261480" y="88900"/>
                    </a:lnTo>
                    <a:lnTo>
                      <a:pt x="258902" y="90170"/>
                    </a:lnTo>
                    <a:lnTo>
                      <a:pt x="255638" y="92710"/>
                    </a:lnTo>
                    <a:lnTo>
                      <a:pt x="255219" y="92710"/>
                    </a:lnTo>
                    <a:lnTo>
                      <a:pt x="252095" y="93980"/>
                    </a:lnTo>
                    <a:lnTo>
                      <a:pt x="251625" y="93980"/>
                    </a:lnTo>
                    <a:lnTo>
                      <a:pt x="254114" y="92710"/>
                    </a:lnTo>
                    <a:lnTo>
                      <a:pt x="253530" y="92710"/>
                    </a:lnTo>
                    <a:lnTo>
                      <a:pt x="254939" y="91440"/>
                    </a:lnTo>
                    <a:lnTo>
                      <a:pt x="255333" y="91440"/>
                    </a:lnTo>
                    <a:lnTo>
                      <a:pt x="260388" y="88900"/>
                    </a:lnTo>
                    <a:lnTo>
                      <a:pt x="262432" y="87630"/>
                    </a:lnTo>
                    <a:lnTo>
                      <a:pt x="264871" y="86360"/>
                    </a:lnTo>
                    <a:lnTo>
                      <a:pt x="264871" y="77241"/>
                    </a:lnTo>
                    <a:lnTo>
                      <a:pt x="256336" y="80010"/>
                    </a:lnTo>
                    <a:lnTo>
                      <a:pt x="251675" y="82003"/>
                    </a:lnTo>
                    <a:lnTo>
                      <a:pt x="251675" y="92710"/>
                    </a:lnTo>
                    <a:lnTo>
                      <a:pt x="244411" y="99060"/>
                    </a:lnTo>
                    <a:lnTo>
                      <a:pt x="241338" y="100330"/>
                    </a:lnTo>
                    <a:lnTo>
                      <a:pt x="238074" y="102870"/>
                    </a:lnTo>
                    <a:lnTo>
                      <a:pt x="236016" y="104140"/>
                    </a:lnTo>
                    <a:lnTo>
                      <a:pt x="234238" y="105410"/>
                    </a:lnTo>
                    <a:lnTo>
                      <a:pt x="232270" y="106680"/>
                    </a:lnTo>
                    <a:lnTo>
                      <a:pt x="230733" y="107950"/>
                    </a:lnTo>
                    <a:lnTo>
                      <a:pt x="228917" y="110490"/>
                    </a:lnTo>
                    <a:lnTo>
                      <a:pt x="225767" y="115570"/>
                    </a:lnTo>
                    <a:lnTo>
                      <a:pt x="223824" y="121920"/>
                    </a:lnTo>
                    <a:lnTo>
                      <a:pt x="224078" y="125730"/>
                    </a:lnTo>
                    <a:lnTo>
                      <a:pt x="236435" y="162560"/>
                    </a:lnTo>
                    <a:lnTo>
                      <a:pt x="235673" y="163830"/>
                    </a:lnTo>
                    <a:lnTo>
                      <a:pt x="234315" y="162560"/>
                    </a:lnTo>
                    <a:lnTo>
                      <a:pt x="232486" y="160020"/>
                    </a:lnTo>
                    <a:lnTo>
                      <a:pt x="231571" y="158750"/>
                    </a:lnTo>
                    <a:lnTo>
                      <a:pt x="228574" y="152971"/>
                    </a:lnTo>
                    <a:lnTo>
                      <a:pt x="228574" y="168910"/>
                    </a:lnTo>
                    <a:lnTo>
                      <a:pt x="216839" y="168910"/>
                    </a:lnTo>
                    <a:lnTo>
                      <a:pt x="212178" y="167640"/>
                    </a:lnTo>
                    <a:lnTo>
                      <a:pt x="214058" y="166370"/>
                    </a:lnTo>
                    <a:lnTo>
                      <a:pt x="214757" y="166370"/>
                    </a:lnTo>
                    <a:lnTo>
                      <a:pt x="217754" y="165100"/>
                    </a:lnTo>
                    <a:lnTo>
                      <a:pt x="220637" y="162560"/>
                    </a:lnTo>
                    <a:lnTo>
                      <a:pt x="223151" y="161290"/>
                    </a:lnTo>
                    <a:lnTo>
                      <a:pt x="224142" y="160020"/>
                    </a:lnTo>
                    <a:lnTo>
                      <a:pt x="228574" y="168910"/>
                    </a:lnTo>
                    <a:lnTo>
                      <a:pt x="228574" y="152971"/>
                    </a:lnTo>
                    <a:lnTo>
                      <a:pt x="225653" y="147320"/>
                    </a:lnTo>
                    <a:lnTo>
                      <a:pt x="223685" y="143510"/>
                    </a:lnTo>
                    <a:lnTo>
                      <a:pt x="221957" y="138303"/>
                    </a:lnTo>
                    <a:lnTo>
                      <a:pt x="221957" y="157480"/>
                    </a:lnTo>
                    <a:lnTo>
                      <a:pt x="221894" y="158750"/>
                    </a:lnTo>
                    <a:lnTo>
                      <a:pt x="218757" y="160020"/>
                    </a:lnTo>
                    <a:lnTo>
                      <a:pt x="217258" y="161290"/>
                    </a:lnTo>
                    <a:lnTo>
                      <a:pt x="214642" y="163830"/>
                    </a:lnTo>
                    <a:lnTo>
                      <a:pt x="213664" y="165100"/>
                    </a:lnTo>
                    <a:lnTo>
                      <a:pt x="214414" y="161290"/>
                    </a:lnTo>
                    <a:lnTo>
                      <a:pt x="216433" y="153670"/>
                    </a:lnTo>
                    <a:lnTo>
                      <a:pt x="216230" y="148590"/>
                    </a:lnTo>
                    <a:lnTo>
                      <a:pt x="215900" y="147320"/>
                    </a:lnTo>
                    <a:lnTo>
                      <a:pt x="216408" y="147320"/>
                    </a:lnTo>
                    <a:lnTo>
                      <a:pt x="216585" y="148590"/>
                    </a:lnTo>
                    <a:lnTo>
                      <a:pt x="217081" y="149860"/>
                    </a:lnTo>
                    <a:lnTo>
                      <a:pt x="218351" y="151130"/>
                    </a:lnTo>
                    <a:lnTo>
                      <a:pt x="219748" y="153670"/>
                    </a:lnTo>
                    <a:lnTo>
                      <a:pt x="221957" y="157480"/>
                    </a:lnTo>
                    <a:lnTo>
                      <a:pt x="221957" y="138303"/>
                    </a:lnTo>
                    <a:lnTo>
                      <a:pt x="221157" y="135890"/>
                    </a:lnTo>
                    <a:lnTo>
                      <a:pt x="218897" y="121920"/>
                    </a:lnTo>
                    <a:lnTo>
                      <a:pt x="241909" y="97790"/>
                    </a:lnTo>
                    <a:lnTo>
                      <a:pt x="245986" y="95250"/>
                    </a:lnTo>
                    <a:lnTo>
                      <a:pt x="251091" y="92710"/>
                    </a:lnTo>
                    <a:lnTo>
                      <a:pt x="251675" y="92710"/>
                    </a:lnTo>
                    <a:lnTo>
                      <a:pt x="251675" y="82003"/>
                    </a:lnTo>
                    <a:lnTo>
                      <a:pt x="215226" y="101600"/>
                    </a:lnTo>
                    <a:lnTo>
                      <a:pt x="206756" y="119380"/>
                    </a:lnTo>
                    <a:lnTo>
                      <a:pt x="205701" y="116840"/>
                    </a:lnTo>
                    <a:lnTo>
                      <a:pt x="204851" y="115570"/>
                    </a:lnTo>
                    <a:lnTo>
                      <a:pt x="202768" y="111760"/>
                    </a:lnTo>
                    <a:lnTo>
                      <a:pt x="198272" y="105410"/>
                    </a:lnTo>
                    <a:lnTo>
                      <a:pt x="195237" y="104140"/>
                    </a:lnTo>
                    <a:lnTo>
                      <a:pt x="190487" y="97790"/>
                    </a:lnTo>
                    <a:lnTo>
                      <a:pt x="189801" y="95250"/>
                    </a:lnTo>
                    <a:lnTo>
                      <a:pt x="186563" y="87630"/>
                    </a:lnTo>
                    <a:lnTo>
                      <a:pt x="184569" y="83820"/>
                    </a:lnTo>
                    <a:lnTo>
                      <a:pt x="183972" y="78740"/>
                    </a:lnTo>
                    <a:lnTo>
                      <a:pt x="183603" y="76200"/>
                    </a:lnTo>
                    <a:lnTo>
                      <a:pt x="184823" y="74930"/>
                    </a:lnTo>
                    <a:lnTo>
                      <a:pt x="185940" y="76200"/>
                    </a:lnTo>
                    <a:lnTo>
                      <a:pt x="191604" y="76200"/>
                    </a:lnTo>
                    <a:lnTo>
                      <a:pt x="192697" y="74930"/>
                    </a:lnTo>
                    <a:lnTo>
                      <a:pt x="200342" y="74930"/>
                    </a:lnTo>
                    <a:lnTo>
                      <a:pt x="200901" y="73660"/>
                    </a:lnTo>
                    <a:lnTo>
                      <a:pt x="202590" y="69850"/>
                    </a:lnTo>
                    <a:lnTo>
                      <a:pt x="202907" y="64770"/>
                    </a:lnTo>
                    <a:lnTo>
                      <a:pt x="202209" y="63500"/>
                    </a:lnTo>
                    <a:lnTo>
                      <a:pt x="202171" y="62230"/>
                    </a:lnTo>
                    <a:lnTo>
                      <a:pt x="202133" y="60960"/>
                    </a:lnTo>
                    <a:lnTo>
                      <a:pt x="202438" y="60960"/>
                    </a:lnTo>
                    <a:lnTo>
                      <a:pt x="202031" y="58420"/>
                    </a:lnTo>
                    <a:lnTo>
                      <a:pt x="201244" y="58420"/>
                    </a:lnTo>
                    <a:lnTo>
                      <a:pt x="201244" y="67310"/>
                    </a:lnTo>
                    <a:lnTo>
                      <a:pt x="198805" y="72390"/>
                    </a:lnTo>
                    <a:lnTo>
                      <a:pt x="194538" y="73660"/>
                    </a:lnTo>
                    <a:lnTo>
                      <a:pt x="196227" y="72390"/>
                    </a:lnTo>
                    <a:lnTo>
                      <a:pt x="198361" y="71120"/>
                    </a:lnTo>
                    <a:lnTo>
                      <a:pt x="199745" y="68580"/>
                    </a:lnTo>
                    <a:lnTo>
                      <a:pt x="200240" y="66040"/>
                    </a:lnTo>
                    <a:lnTo>
                      <a:pt x="200025" y="64770"/>
                    </a:lnTo>
                    <a:lnTo>
                      <a:pt x="200850" y="64770"/>
                    </a:lnTo>
                    <a:lnTo>
                      <a:pt x="201244" y="67310"/>
                    </a:lnTo>
                    <a:lnTo>
                      <a:pt x="201244" y="58420"/>
                    </a:lnTo>
                    <a:lnTo>
                      <a:pt x="199999" y="58420"/>
                    </a:lnTo>
                    <a:lnTo>
                      <a:pt x="198081" y="57264"/>
                    </a:lnTo>
                    <a:lnTo>
                      <a:pt x="198081" y="62230"/>
                    </a:lnTo>
                    <a:lnTo>
                      <a:pt x="197370" y="62230"/>
                    </a:lnTo>
                    <a:lnTo>
                      <a:pt x="194411" y="60960"/>
                    </a:lnTo>
                    <a:lnTo>
                      <a:pt x="192443" y="60960"/>
                    </a:lnTo>
                    <a:lnTo>
                      <a:pt x="191973" y="59690"/>
                    </a:lnTo>
                    <a:lnTo>
                      <a:pt x="190652" y="58420"/>
                    </a:lnTo>
                    <a:lnTo>
                      <a:pt x="189064" y="58420"/>
                    </a:lnTo>
                    <a:lnTo>
                      <a:pt x="187248" y="60960"/>
                    </a:lnTo>
                    <a:lnTo>
                      <a:pt x="188861" y="63500"/>
                    </a:lnTo>
                    <a:lnTo>
                      <a:pt x="191947" y="64770"/>
                    </a:lnTo>
                    <a:lnTo>
                      <a:pt x="193903" y="63500"/>
                    </a:lnTo>
                    <a:lnTo>
                      <a:pt x="194652" y="67310"/>
                    </a:lnTo>
                    <a:lnTo>
                      <a:pt x="195135" y="68580"/>
                    </a:lnTo>
                    <a:lnTo>
                      <a:pt x="196227" y="69850"/>
                    </a:lnTo>
                    <a:lnTo>
                      <a:pt x="192100" y="73660"/>
                    </a:lnTo>
                    <a:lnTo>
                      <a:pt x="183654" y="73660"/>
                    </a:lnTo>
                    <a:lnTo>
                      <a:pt x="181965" y="71120"/>
                    </a:lnTo>
                    <a:lnTo>
                      <a:pt x="179235" y="72390"/>
                    </a:lnTo>
                    <a:lnTo>
                      <a:pt x="179489" y="73660"/>
                    </a:lnTo>
                    <a:lnTo>
                      <a:pt x="177584" y="74930"/>
                    </a:lnTo>
                    <a:lnTo>
                      <a:pt x="174167" y="73660"/>
                    </a:lnTo>
                    <a:lnTo>
                      <a:pt x="166662" y="73660"/>
                    </a:lnTo>
                    <a:lnTo>
                      <a:pt x="152069" y="55880"/>
                    </a:lnTo>
                    <a:lnTo>
                      <a:pt x="153784" y="58420"/>
                    </a:lnTo>
                    <a:lnTo>
                      <a:pt x="155397" y="62230"/>
                    </a:lnTo>
                    <a:lnTo>
                      <a:pt x="158445" y="66040"/>
                    </a:lnTo>
                    <a:lnTo>
                      <a:pt x="161163" y="67310"/>
                    </a:lnTo>
                    <a:lnTo>
                      <a:pt x="166966" y="72390"/>
                    </a:lnTo>
                    <a:lnTo>
                      <a:pt x="174040" y="72390"/>
                    </a:lnTo>
                    <a:lnTo>
                      <a:pt x="179451" y="71120"/>
                    </a:lnTo>
                    <a:lnTo>
                      <a:pt x="180047" y="71120"/>
                    </a:lnTo>
                    <a:lnTo>
                      <a:pt x="178422" y="69850"/>
                    </a:lnTo>
                    <a:lnTo>
                      <a:pt x="175437" y="68580"/>
                    </a:lnTo>
                    <a:lnTo>
                      <a:pt x="174383" y="66040"/>
                    </a:lnTo>
                    <a:lnTo>
                      <a:pt x="176390" y="66040"/>
                    </a:lnTo>
                    <a:lnTo>
                      <a:pt x="180530" y="67310"/>
                    </a:lnTo>
                    <a:lnTo>
                      <a:pt x="183121" y="71120"/>
                    </a:lnTo>
                    <a:lnTo>
                      <a:pt x="185902" y="72390"/>
                    </a:lnTo>
                    <a:lnTo>
                      <a:pt x="189560" y="72390"/>
                    </a:lnTo>
                    <a:lnTo>
                      <a:pt x="189699" y="71120"/>
                    </a:lnTo>
                    <a:lnTo>
                      <a:pt x="188214" y="71120"/>
                    </a:lnTo>
                    <a:lnTo>
                      <a:pt x="187159" y="69850"/>
                    </a:lnTo>
                    <a:lnTo>
                      <a:pt x="185737" y="69850"/>
                    </a:lnTo>
                    <a:lnTo>
                      <a:pt x="184912" y="68580"/>
                    </a:lnTo>
                    <a:lnTo>
                      <a:pt x="182575" y="66040"/>
                    </a:lnTo>
                    <a:lnTo>
                      <a:pt x="186067" y="67310"/>
                    </a:lnTo>
                    <a:lnTo>
                      <a:pt x="185712" y="66040"/>
                    </a:lnTo>
                    <a:lnTo>
                      <a:pt x="187401" y="66040"/>
                    </a:lnTo>
                    <a:lnTo>
                      <a:pt x="189585" y="67310"/>
                    </a:lnTo>
                    <a:lnTo>
                      <a:pt x="189623" y="66040"/>
                    </a:lnTo>
                    <a:lnTo>
                      <a:pt x="189649" y="64770"/>
                    </a:lnTo>
                    <a:lnTo>
                      <a:pt x="187490" y="64770"/>
                    </a:lnTo>
                    <a:lnTo>
                      <a:pt x="185585" y="63500"/>
                    </a:lnTo>
                    <a:lnTo>
                      <a:pt x="184429" y="60960"/>
                    </a:lnTo>
                    <a:lnTo>
                      <a:pt x="183692" y="59690"/>
                    </a:lnTo>
                    <a:lnTo>
                      <a:pt x="184505" y="58420"/>
                    </a:lnTo>
                    <a:lnTo>
                      <a:pt x="185928" y="58420"/>
                    </a:lnTo>
                    <a:lnTo>
                      <a:pt x="186893" y="57150"/>
                    </a:lnTo>
                    <a:lnTo>
                      <a:pt x="186766" y="55880"/>
                    </a:lnTo>
                    <a:lnTo>
                      <a:pt x="186575" y="54610"/>
                    </a:lnTo>
                    <a:lnTo>
                      <a:pt x="185547" y="50800"/>
                    </a:lnTo>
                    <a:lnTo>
                      <a:pt x="178638" y="48260"/>
                    </a:lnTo>
                    <a:lnTo>
                      <a:pt x="176784" y="45720"/>
                    </a:lnTo>
                    <a:lnTo>
                      <a:pt x="175539" y="43180"/>
                    </a:lnTo>
                    <a:lnTo>
                      <a:pt x="178523" y="43180"/>
                    </a:lnTo>
                    <a:lnTo>
                      <a:pt x="179565" y="45720"/>
                    </a:lnTo>
                    <a:lnTo>
                      <a:pt x="182867" y="48260"/>
                    </a:lnTo>
                    <a:lnTo>
                      <a:pt x="184378" y="49530"/>
                    </a:lnTo>
                    <a:lnTo>
                      <a:pt x="188074" y="53340"/>
                    </a:lnTo>
                    <a:lnTo>
                      <a:pt x="190246" y="54610"/>
                    </a:lnTo>
                    <a:lnTo>
                      <a:pt x="191947" y="57150"/>
                    </a:lnTo>
                    <a:lnTo>
                      <a:pt x="192938" y="57150"/>
                    </a:lnTo>
                    <a:lnTo>
                      <a:pt x="193382" y="58420"/>
                    </a:lnTo>
                    <a:lnTo>
                      <a:pt x="196786" y="58420"/>
                    </a:lnTo>
                    <a:lnTo>
                      <a:pt x="197434" y="59690"/>
                    </a:lnTo>
                    <a:lnTo>
                      <a:pt x="198081" y="62230"/>
                    </a:lnTo>
                    <a:lnTo>
                      <a:pt x="198081" y="57264"/>
                    </a:lnTo>
                    <a:lnTo>
                      <a:pt x="195821" y="55880"/>
                    </a:lnTo>
                    <a:lnTo>
                      <a:pt x="194157" y="52819"/>
                    </a:lnTo>
                    <a:lnTo>
                      <a:pt x="194157" y="57150"/>
                    </a:lnTo>
                    <a:lnTo>
                      <a:pt x="191757" y="54610"/>
                    </a:lnTo>
                    <a:lnTo>
                      <a:pt x="187528" y="50800"/>
                    </a:lnTo>
                    <a:lnTo>
                      <a:pt x="183819" y="45720"/>
                    </a:lnTo>
                    <a:lnTo>
                      <a:pt x="183413" y="45326"/>
                    </a:lnTo>
                    <a:lnTo>
                      <a:pt x="184937" y="45834"/>
                    </a:lnTo>
                    <a:lnTo>
                      <a:pt x="185064" y="46990"/>
                    </a:lnTo>
                    <a:lnTo>
                      <a:pt x="187071" y="48260"/>
                    </a:lnTo>
                    <a:lnTo>
                      <a:pt x="189776" y="50800"/>
                    </a:lnTo>
                    <a:lnTo>
                      <a:pt x="194157" y="57150"/>
                    </a:lnTo>
                    <a:lnTo>
                      <a:pt x="194157" y="52819"/>
                    </a:lnTo>
                    <a:lnTo>
                      <a:pt x="193065" y="50800"/>
                    </a:lnTo>
                    <a:lnTo>
                      <a:pt x="189306" y="46990"/>
                    </a:lnTo>
                    <a:lnTo>
                      <a:pt x="187083" y="45720"/>
                    </a:lnTo>
                    <a:lnTo>
                      <a:pt x="189153" y="44450"/>
                    </a:lnTo>
                    <a:lnTo>
                      <a:pt x="191643" y="44450"/>
                    </a:lnTo>
                    <a:lnTo>
                      <a:pt x="190538" y="43180"/>
                    </a:lnTo>
                    <a:lnTo>
                      <a:pt x="189268" y="43180"/>
                    </a:lnTo>
                    <a:lnTo>
                      <a:pt x="188493" y="41910"/>
                    </a:lnTo>
                    <a:lnTo>
                      <a:pt x="188734" y="41910"/>
                    </a:lnTo>
                    <a:lnTo>
                      <a:pt x="188188" y="40640"/>
                    </a:lnTo>
                    <a:lnTo>
                      <a:pt x="187464" y="39103"/>
                    </a:lnTo>
                    <a:lnTo>
                      <a:pt x="187464" y="41910"/>
                    </a:lnTo>
                    <a:lnTo>
                      <a:pt x="186601" y="41910"/>
                    </a:lnTo>
                    <a:lnTo>
                      <a:pt x="186613" y="41059"/>
                    </a:lnTo>
                    <a:lnTo>
                      <a:pt x="187464" y="41910"/>
                    </a:lnTo>
                    <a:lnTo>
                      <a:pt x="187464" y="39103"/>
                    </a:lnTo>
                    <a:lnTo>
                      <a:pt x="186715" y="37490"/>
                    </a:lnTo>
                    <a:lnTo>
                      <a:pt x="186728" y="37084"/>
                    </a:lnTo>
                    <a:lnTo>
                      <a:pt x="186512" y="37071"/>
                    </a:lnTo>
                    <a:lnTo>
                      <a:pt x="186410" y="36830"/>
                    </a:lnTo>
                    <a:lnTo>
                      <a:pt x="183527" y="36830"/>
                    </a:lnTo>
                    <a:lnTo>
                      <a:pt x="182575" y="36753"/>
                    </a:lnTo>
                    <a:lnTo>
                      <a:pt x="182003" y="36830"/>
                    </a:lnTo>
                    <a:lnTo>
                      <a:pt x="181597" y="36830"/>
                    </a:lnTo>
                    <a:lnTo>
                      <a:pt x="180733" y="35560"/>
                    </a:lnTo>
                    <a:lnTo>
                      <a:pt x="179870" y="34290"/>
                    </a:lnTo>
                    <a:lnTo>
                      <a:pt x="179628" y="34290"/>
                    </a:lnTo>
                    <a:lnTo>
                      <a:pt x="179641" y="29210"/>
                    </a:lnTo>
                    <a:lnTo>
                      <a:pt x="179641" y="27940"/>
                    </a:lnTo>
                    <a:lnTo>
                      <a:pt x="180695" y="22860"/>
                    </a:lnTo>
                    <a:lnTo>
                      <a:pt x="183603" y="16510"/>
                    </a:lnTo>
                    <a:lnTo>
                      <a:pt x="182765" y="6350"/>
                    </a:lnTo>
                    <a:lnTo>
                      <a:pt x="181000" y="2540"/>
                    </a:lnTo>
                    <a:lnTo>
                      <a:pt x="180403" y="1270"/>
                    </a:lnTo>
                    <a:lnTo>
                      <a:pt x="179057" y="635"/>
                    </a:lnTo>
                    <a:lnTo>
                      <a:pt x="179057" y="11430"/>
                    </a:lnTo>
                    <a:lnTo>
                      <a:pt x="178015" y="15240"/>
                    </a:lnTo>
                    <a:lnTo>
                      <a:pt x="177749" y="15709"/>
                    </a:lnTo>
                    <a:lnTo>
                      <a:pt x="177749" y="35560"/>
                    </a:lnTo>
                    <a:lnTo>
                      <a:pt x="175831" y="34290"/>
                    </a:lnTo>
                    <a:lnTo>
                      <a:pt x="176098" y="34290"/>
                    </a:lnTo>
                    <a:lnTo>
                      <a:pt x="172427" y="33020"/>
                    </a:lnTo>
                    <a:lnTo>
                      <a:pt x="171513" y="32804"/>
                    </a:lnTo>
                    <a:lnTo>
                      <a:pt x="171513" y="41910"/>
                    </a:lnTo>
                    <a:lnTo>
                      <a:pt x="170053" y="41211"/>
                    </a:lnTo>
                    <a:lnTo>
                      <a:pt x="170053" y="44450"/>
                    </a:lnTo>
                    <a:lnTo>
                      <a:pt x="169405" y="44145"/>
                    </a:lnTo>
                    <a:lnTo>
                      <a:pt x="169405" y="44450"/>
                    </a:lnTo>
                    <a:lnTo>
                      <a:pt x="169202" y="46990"/>
                    </a:lnTo>
                    <a:lnTo>
                      <a:pt x="167030" y="49530"/>
                    </a:lnTo>
                    <a:lnTo>
                      <a:pt x="166662" y="49530"/>
                    </a:lnTo>
                    <a:lnTo>
                      <a:pt x="166662" y="59690"/>
                    </a:lnTo>
                    <a:lnTo>
                      <a:pt x="164325" y="59690"/>
                    </a:lnTo>
                    <a:lnTo>
                      <a:pt x="161328" y="58420"/>
                    </a:lnTo>
                    <a:lnTo>
                      <a:pt x="157848" y="57150"/>
                    </a:lnTo>
                    <a:lnTo>
                      <a:pt x="155905" y="55880"/>
                    </a:lnTo>
                    <a:lnTo>
                      <a:pt x="154838" y="54610"/>
                    </a:lnTo>
                    <a:lnTo>
                      <a:pt x="154292" y="52070"/>
                    </a:lnTo>
                    <a:lnTo>
                      <a:pt x="153962" y="50800"/>
                    </a:lnTo>
                    <a:lnTo>
                      <a:pt x="153797" y="50800"/>
                    </a:lnTo>
                    <a:lnTo>
                      <a:pt x="153657" y="49530"/>
                    </a:lnTo>
                    <a:lnTo>
                      <a:pt x="153987" y="50800"/>
                    </a:lnTo>
                    <a:lnTo>
                      <a:pt x="154800" y="52070"/>
                    </a:lnTo>
                    <a:lnTo>
                      <a:pt x="155879" y="52070"/>
                    </a:lnTo>
                    <a:lnTo>
                      <a:pt x="159321" y="54610"/>
                    </a:lnTo>
                    <a:lnTo>
                      <a:pt x="162534" y="58420"/>
                    </a:lnTo>
                    <a:lnTo>
                      <a:pt x="166662" y="59690"/>
                    </a:lnTo>
                    <a:lnTo>
                      <a:pt x="166662" y="49530"/>
                    </a:lnTo>
                    <a:lnTo>
                      <a:pt x="164185" y="49530"/>
                    </a:lnTo>
                    <a:lnTo>
                      <a:pt x="162217" y="48260"/>
                    </a:lnTo>
                    <a:lnTo>
                      <a:pt x="160388" y="45720"/>
                    </a:lnTo>
                    <a:lnTo>
                      <a:pt x="162585" y="45720"/>
                    </a:lnTo>
                    <a:lnTo>
                      <a:pt x="162483" y="48260"/>
                    </a:lnTo>
                    <a:lnTo>
                      <a:pt x="165963" y="48260"/>
                    </a:lnTo>
                    <a:lnTo>
                      <a:pt x="168021" y="46990"/>
                    </a:lnTo>
                    <a:lnTo>
                      <a:pt x="167436" y="45720"/>
                    </a:lnTo>
                    <a:lnTo>
                      <a:pt x="166839" y="44450"/>
                    </a:lnTo>
                    <a:lnTo>
                      <a:pt x="169405" y="44450"/>
                    </a:lnTo>
                    <a:lnTo>
                      <a:pt x="169405" y="44145"/>
                    </a:lnTo>
                    <a:lnTo>
                      <a:pt x="167424" y="43180"/>
                    </a:lnTo>
                    <a:lnTo>
                      <a:pt x="166522" y="43180"/>
                    </a:lnTo>
                    <a:lnTo>
                      <a:pt x="165493" y="43484"/>
                    </a:lnTo>
                    <a:lnTo>
                      <a:pt x="165493" y="45720"/>
                    </a:lnTo>
                    <a:lnTo>
                      <a:pt x="165493" y="46990"/>
                    </a:lnTo>
                    <a:lnTo>
                      <a:pt x="163271" y="46990"/>
                    </a:lnTo>
                    <a:lnTo>
                      <a:pt x="163271" y="45720"/>
                    </a:lnTo>
                    <a:lnTo>
                      <a:pt x="165493" y="45720"/>
                    </a:lnTo>
                    <a:lnTo>
                      <a:pt x="165493" y="43484"/>
                    </a:lnTo>
                    <a:lnTo>
                      <a:pt x="162128" y="44450"/>
                    </a:lnTo>
                    <a:lnTo>
                      <a:pt x="161417" y="44450"/>
                    </a:lnTo>
                    <a:lnTo>
                      <a:pt x="162699" y="43180"/>
                    </a:lnTo>
                    <a:lnTo>
                      <a:pt x="164376" y="41910"/>
                    </a:lnTo>
                    <a:lnTo>
                      <a:pt x="168783" y="41910"/>
                    </a:lnTo>
                    <a:lnTo>
                      <a:pt x="170053" y="44450"/>
                    </a:lnTo>
                    <a:lnTo>
                      <a:pt x="170053" y="41211"/>
                    </a:lnTo>
                    <a:lnTo>
                      <a:pt x="168871" y="40640"/>
                    </a:lnTo>
                    <a:lnTo>
                      <a:pt x="165646" y="40640"/>
                    </a:lnTo>
                    <a:lnTo>
                      <a:pt x="161975" y="41910"/>
                    </a:lnTo>
                    <a:lnTo>
                      <a:pt x="159397" y="41910"/>
                    </a:lnTo>
                    <a:lnTo>
                      <a:pt x="159219" y="40640"/>
                    </a:lnTo>
                    <a:lnTo>
                      <a:pt x="161429" y="40640"/>
                    </a:lnTo>
                    <a:lnTo>
                      <a:pt x="162496" y="39370"/>
                    </a:lnTo>
                    <a:lnTo>
                      <a:pt x="162877" y="39370"/>
                    </a:lnTo>
                    <a:lnTo>
                      <a:pt x="164706" y="38100"/>
                    </a:lnTo>
                    <a:lnTo>
                      <a:pt x="166497" y="38100"/>
                    </a:lnTo>
                    <a:lnTo>
                      <a:pt x="167462" y="39370"/>
                    </a:lnTo>
                    <a:lnTo>
                      <a:pt x="167297" y="38100"/>
                    </a:lnTo>
                    <a:lnTo>
                      <a:pt x="169545" y="39370"/>
                    </a:lnTo>
                    <a:lnTo>
                      <a:pt x="171513" y="41910"/>
                    </a:lnTo>
                    <a:lnTo>
                      <a:pt x="171513" y="32804"/>
                    </a:lnTo>
                    <a:lnTo>
                      <a:pt x="167246" y="31750"/>
                    </a:lnTo>
                    <a:lnTo>
                      <a:pt x="159778" y="31750"/>
                    </a:lnTo>
                    <a:lnTo>
                      <a:pt x="159918" y="30480"/>
                    </a:lnTo>
                    <a:lnTo>
                      <a:pt x="171691" y="30480"/>
                    </a:lnTo>
                    <a:lnTo>
                      <a:pt x="174574" y="31750"/>
                    </a:lnTo>
                    <a:lnTo>
                      <a:pt x="176479" y="34290"/>
                    </a:lnTo>
                    <a:lnTo>
                      <a:pt x="177749" y="35560"/>
                    </a:lnTo>
                    <a:lnTo>
                      <a:pt x="177749" y="15709"/>
                    </a:lnTo>
                    <a:lnTo>
                      <a:pt x="175069" y="20320"/>
                    </a:lnTo>
                    <a:lnTo>
                      <a:pt x="174612" y="21590"/>
                    </a:lnTo>
                    <a:lnTo>
                      <a:pt x="173494" y="25400"/>
                    </a:lnTo>
                    <a:lnTo>
                      <a:pt x="171564" y="29210"/>
                    </a:lnTo>
                    <a:lnTo>
                      <a:pt x="168656" y="26670"/>
                    </a:lnTo>
                    <a:lnTo>
                      <a:pt x="169938" y="25400"/>
                    </a:lnTo>
                    <a:lnTo>
                      <a:pt x="170192" y="24130"/>
                    </a:lnTo>
                    <a:lnTo>
                      <a:pt x="170484" y="22860"/>
                    </a:lnTo>
                    <a:lnTo>
                      <a:pt x="170395" y="21590"/>
                    </a:lnTo>
                    <a:lnTo>
                      <a:pt x="170751" y="20320"/>
                    </a:lnTo>
                    <a:lnTo>
                      <a:pt x="171246" y="17780"/>
                    </a:lnTo>
                    <a:lnTo>
                      <a:pt x="172161" y="16510"/>
                    </a:lnTo>
                    <a:lnTo>
                      <a:pt x="173228" y="12700"/>
                    </a:lnTo>
                    <a:lnTo>
                      <a:pt x="173621" y="11430"/>
                    </a:lnTo>
                    <a:lnTo>
                      <a:pt x="175323" y="7620"/>
                    </a:lnTo>
                    <a:lnTo>
                      <a:pt x="176504" y="5080"/>
                    </a:lnTo>
                    <a:lnTo>
                      <a:pt x="176911" y="3810"/>
                    </a:lnTo>
                    <a:lnTo>
                      <a:pt x="176885" y="2540"/>
                    </a:lnTo>
                    <a:lnTo>
                      <a:pt x="177101" y="2540"/>
                    </a:lnTo>
                    <a:lnTo>
                      <a:pt x="178803" y="6350"/>
                    </a:lnTo>
                    <a:lnTo>
                      <a:pt x="178854" y="8890"/>
                    </a:lnTo>
                    <a:lnTo>
                      <a:pt x="179057" y="11430"/>
                    </a:lnTo>
                    <a:lnTo>
                      <a:pt x="179057" y="635"/>
                    </a:lnTo>
                    <a:lnTo>
                      <a:pt x="177723" y="0"/>
                    </a:lnTo>
                    <a:lnTo>
                      <a:pt x="176098" y="0"/>
                    </a:lnTo>
                    <a:lnTo>
                      <a:pt x="174256" y="3810"/>
                    </a:lnTo>
                    <a:lnTo>
                      <a:pt x="173482" y="6350"/>
                    </a:lnTo>
                    <a:lnTo>
                      <a:pt x="170370" y="13970"/>
                    </a:lnTo>
                    <a:lnTo>
                      <a:pt x="168795" y="22860"/>
                    </a:lnTo>
                    <a:lnTo>
                      <a:pt x="161861" y="27940"/>
                    </a:lnTo>
                    <a:lnTo>
                      <a:pt x="159702" y="29210"/>
                    </a:lnTo>
                    <a:lnTo>
                      <a:pt x="159131" y="29210"/>
                    </a:lnTo>
                    <a:lnTo>
                      <a:pt x="158813" y="27940"/>
                    </a:lnTo>
                    <a:lnTo>
                      <a:pt x="157721" y="24130"/>
                    </a:lnTo>
                    <a:lnTo>
                      <a:pt x="157911" y="20320"/>
                    </a:lnTo>
                    <a:lnTo>
                      <a:pt x="156464" y="16383"/>
                    </a:lnTo>
                    <a:lnTo>
                      <a:pt x="156464" y="29210"/>
                    </a:lnTo>
                    <a:lnTo>
                      <a:pt x="155981" y="30480"/>
                    </a:lnTo>
                    <a:lnTo>
                      <a:pt x="155308" y="29210"/>
                    </a:lnTo>
                    <a:lnTo>
                      <a:pt x="153784" y="30480"/>
                    </a:lnTo>
                    <a:lnTo>
                      <a:pt x="154330" y="33020"/>
                    </a:lnTo>
                    <a:lnTo>
                      <a:pt x="154051" y="35560"/>
                    </a:lnTo>
                    <a:lnTo>
                      <a:pt x="153162" y="34531"/>
                    </a:lnTo>
                    <a:lnTo>
                      <a:pt x="153162" y="39370"/>
                    </a:lnTo>
                    <a:lnTo>
                      <a:pt x="152450" y="41910"/>
                    </a:lnTo>
                    <a:lnTo>
                      <a:pt x="151625" y="43180"/>
                    </a:lnTo>
                    <a:lnTo>
                      <a:pt x="149542" y="46990"/>
                    </a:lnTo>
                    <a:lnTo>
                      <a:pt x="149161" y="48260"/>
                    </a:lnTo>
                    <a:lnTo>
                      <a:pt x="149009" y="49530"/>
                    </a:lnTo>
                    <a:lnTo>
                      <a:pt x="148958" y="49403"/>
                    </a:lnTo>
                    <a:lnTo>
                      <a:pt x="148958" y="52070"/>
                    </a:lnTo>
                    <a:lnTo>
                      <a:pt x="147777" y="54610"/>
                    </a:lnTo>
                    <a:lnTo>
                      <a:pt x="147459" y="52070"/>
                    </a:lnTo>
                    <a:lnTo>
                      <a:pt x="147637" y="50800"/>
                    </a:lnTo>
                    <a:lnTo>
                      <a:pt x="146519" y="49530"/>
                    </a:lnTo>
                    <a:lnTo>
                      <a:pt x="146989" y="48260"/>
                    </a:lnTo>
                    <a:lnTo>
                      <a:pt x="148551" y="50800"/>
                    </a:lnTo>
                    <a:lnTo>
                      <a:pt x="148958" y="52070"/>
                    </a:lnTo>
                    <a:lnTo>
                      <a:pt x="148958" y="49403"/>
                    </a:lnTo>
                    <a:lnTo>
                      <a:pt x="148513" y="48260"/>
                    </a:lnTo>
                    <a:lnTo>
                      <a:pt x="147027" y="44450"/>
                    </a:lnTo>
                    <a:lnTo>
                      <a:pt x="146964" y="40640"/>
                    </a:lnTo>
                    <a:lnTo>
                      <a:pt x="148932" y="43180"/>
                    </a:lnTo>
                    <a:lnTo>
                      <a:pt x="149440" y="40640"/>
                    </a:lnTo>
                    <a:lnTo>
                      <a:pt x="148717" y="40640"/>
                    </a:lnTo>
                    <a:lnTo>
                      <a:pt x="150075" y="39370"/>
                    </a:lnTo>
                    <a:lnTo>
                      <a:pt x="150812" y="38100"/>
                    </a:lnTo>
                    <a:lnTo>
                      <a:pt x="152171" y="38100"/>
                    </a:lnTo>
                    <a:lnTo>
                      <a:pt x="153162" y="39370"/>
                    </a:lnTo>
                    <a:lnTo>
                      <a:pt x="153162" y="34531"/>
                    </a:lnTo>
                    <a:lnTo>
                      <a:pt x="152958" y="34290"/>
                    </a:lnTo>
                    <a:lnTo>
                      <a:pt x="152831" y="31750"/>
                    </a:lnTo>
                    <a:lnTo>
                      <a:pt x="152895" y="25400"/>
                    </a:lnTo>
                    <a:lnTo>
                      <a:pt x="153962" y="19050"/>
                    </a:lnTo>
                    <a:lnTo>
                      <a:pt x="150914" y="12700"/>
                    </a:lnTo>
                    <a:lnTo>
                      <a:pt x="149059" y="11430"/>
                    </a:lnTo>
                    <a:lnTo>
                      <a:pt x="147916" y="10160"/>
                    </a:lnTo>
                    <a:lnTo>
                      <a:pt x="145986" y="7620"/>
                    </a:lnTo>
                    <a:lnTo>
                      <a:pt x="145097" y="8890"/>
                    </a:lnTo>
                    <a:lnTo>
                      <a:pt x="146227" y="10160"/>
                    </a:lnTo>
                    <a:lnTo>
                      <a:pt x="147193" y="12700"/>
                    </a:lnTo>
                    <a:lnTo>
                      <a:pt x="147586" y="13970"/>
                    </a:lnTo>
                    <a:lnTo>
                      <a:pt x="148145" y="16510"/>
                    </a:lnTo>
                    <a:lnTo>
                      <a:pt x="148767" y="17780"/>
                    </a:lnTo>
                    <a:lnTo>
                      <a:pt x="148907" y="20320"/>
                    </a:lnTo>
                    <a:lnTo>
                      <a:pt x="148336" y="25400"/>
                    </a:lnTo>
                    <a:lnTo>
                      <a:pt x="147104" y="25400"/>
                    </a:lnTo>
                    <a:lnTo>
                      <a:pt x="145694" y="22860"/>
                    </a:lnTo>
                    <a:lnTo>
                      <a:pt x="144856" y="20320"/>
                    </a:lnTo>
                    <a:lnTo>
                      <a:pt x="143586" y="19050"/>
                    </a:lnTo>
                    <a:lnTo>
                      <a:pt x="143243" y="19050"/>
                    </a:lnTo>
                    <a:lnTo>
                      <a:pt x="143738" y="25400"/>
                    </a:lnTo>
                    <a:lnTo>
                      <a:pt x="144373" y="30480"/>
                    </a:lnTo>
                    <a:lnTo>
                      <a:pt x="148183" y="34290"/>
                    </a:lnTo>
                    <a:lnTo>
                      <a:pt x="149821" y="35560"/>
                    </a:lnTo>
                    <a:lnTo>
                      <a:pt x="149885" y="36830"/>
                    </a:lnTo>
                    <a:lnTo>
                      <a:pt x="147980" y="38100"/>
                    </a:lnTo>
                    <a:lnTo>
                      <a:pt x="147840" y="38100"/>
                    </a:lnTo>
                    <a:lnTo>
                      <a:pt x="147142" y="36830"/>
                    </a:lnTo>
                    <a:lnTo>
                      <a:pt x="144703" y="33020"/>
                    </a:lnTo>
                    <a:lnTo>
                      <a:pt x="142341" y="27940"/>
                    </a:lnTo>
                    <a:lnTo>
                      <a:pt x="141439" y="24130"/>
                    </a:lnTo>
                    <a:lnTo>
                      <a:pt x="139712" y="16510"/>
                    </a:lnTo>
                    <a:lnTo>
                      <a:pt x="141643" y="10160"/>
                    </a:lnTo>
                    <a:lnTo>
                      <a:pt x="144475" y="3810"/>
                    </a:lnTo>
                    <a:lnTo>
                      <a:pt x="144754" y="5080"/>
                    </a:lnTo>
                    <a:lnTo>
                      <a:pt x="145224" y="6350"/>
                    </a:lnTo>
                    <a:lnTo>
                      <a:pt x="145935" y="6350"/>
                    </a:lnTo>
                    <a:lnTo>
                      <a:pt x="148348" y="8890"/>
                    </a:lnTo>
                    <a:lnTo>
                      <a:pt x="151155" y="11430"/>
                    </a:lnTo>
                    <a:lnTo>
                      <a:pt x="154838" y="17780"/>
                    </a:lnTo>
                    <a:lnTo>
                      <a:pt x="155181" y="22860"/>
                    </a:lnTo>
                    <a:lnTo>
                      <a:pt x="155778" y="26670"/>
                    </a:lnTo>
                    <a:lnTo>
                      <a:pt x="156464" y="29210"/>
                    </a:lnTo>
                    <a:lnTo>
                      <a:pt x="156464" y="16383"/>
                    </a:lnTo>
                    <a:lnTo>
                      <a:pt x="155117" y="12700"/>
                    </a:lnTo>
                    <a:lnTo>
                      <a:pt x="150037" y="7620"/>
                    </a:lnTo>
                    <a:lnTo>
                      <a:pt x="146621" y="3810"/>
                    </a:lnTo>
                    <a:lnTo>
                      <a:pt x="146481" y="2540"/>
                    </a:lnTo>
                    <a:lnTo>
                      <a:pt x="143992" y="1270"/>
                    </a:lnTo>
                    <a:lnTo>
                      <a:pt x="141935" y="3810"/>
                    </a:lnTo>
                    <a:lnTo>
                      <a:pt x="139674" y="8890"/>
                    </a:lnTo>
                    <a:lnTo>
                      <a:pt x="138506" y="15240"/>
                    </a:lnTo>
                    <a:lnTo>
                      <a:pt x="139344" y="26670"/>
                    </a:lnTo>
                    <a:lnTo>
                      <a:pt x="140462" y="29210"/>
                    </a:lnTo>
                    <a:lnTo>
                      <a:pt x="142798" y="34290"/>
                    </a:lnTo>
                    <a:lnTo>
                      <a:pt x="144983" y="36830"/>
                    </a:lnTo>
                    <a:lnTo>
                      <a:pt x="145110" y="38100"/>
                    </a:lnTo>
                    <a:lnTo>
                      <a:pt x="144564" y="38100"/>
                    </a:lnTo>
                    <a:lnTo>
                      <a:pt x="143370" y="44450"/>
                    </a:lnTo>
                    <a:lnTo>
                      <a:pt x="144145" y="50800"/>
                    </a:lnTo>
                    <a:lnTo>
                      <a:pt x="145694" y="59690"/>
                    </a:lnTo>
                    <a:lnTo>
                      <a:pt x="146189" y="63500"/>
                    </a:lnTo>
                    <a:lnTo>
                      <a:pt x="147777" y="68580"/>
                    </a:lnTo>
                    <a:lnTo>
                      <a:pt x="148907" y="72390"/>
                    </a:lnTo>
                    <a:lnTo>
                      <a:pt x="149174" y="74930"/>
                    </a:lnTo>
                    <a:lnTo>
                      <a:pt x="149212" y="80010"/>
                    </a:lnTo>
                    <a:lnTo>
                      <a:pt x="149352" y="83820"/>
                    </a:lnTo>
                    <a:lnTo>
                      <a:pt x="150647" y="88900"/>
                    </a:lnTo>
                    <a:lnTo>
                      <a:pt x="151053" y="97790"/>
                    </a:lnTo>
                    <a:lnTo>
                      <a:pt x="150304" y="101600"/>
                    </a:lnTo>
                    <a:lnTo>
                      <a:pt x="149834" y="106680"/>
                    </a:lnTo>
                    <a:lnTo>
                      <a:pt x="148907" y="113030"/>
                    </a:lnTo>
                    <a:lnTo>
                      <a:pt x="147751" y="119380"/>
                    </a:lnTo>
                    <a:lnTo>
                      <a:pt x="146761" y="125730"/>
                    </a:lnTo>
                    <a:lnTo>
                      <a:pt x="146494" y="129540"/>
                    </a:lnTo>
                    <a:lnTo>
                      <a:pt x="146392" y="139700"/>
                    </a:lnTo>
                    <a:lnTo>
                      <a:pt x="146862" y="146050"/>
                    </a:lnTo>
                    <a:lnTo>
                      <a:pt x="147396" y="154940"/>
                    </a:lnTo>
                    <a:lnTo>
                      <a:pt x="148107" y="157480"/>
                    </a:lnTo>
                    <a:lnTo>
                      <a:pt x="147243" y="165100"/>
                    </a:lnTo>
                    <a:lnTo>
                      <a:pt x="145440" y="170180"/>
                    </a:lnTo>
                    <a:lnTo>
                      <a:pt x="143700" y="175260"/>
                    </a:lnTo>
                    <a:lnTo>
                      <a:pt x="141249" y="181610"/>
                    </a:lnTo>
                    <a:lnTo>
                      <a:pt x="139065" y="189230"/>
                    </a:lnTo>
                    <a:lnTo>
                      <a:pt x="136982" y="195580"/>
                    </a:lnTo>
                    <a:lnTo>
                      <a:pt x="134835" y="201930"/>
                    </a:lnTo>
                    <a:lnTo>
                      <a:pt x="133311" y="207010"/>
                    </a:lnTo>
                    <a:lnTo>
                      <a:pt x="131381" y="212090"/>
                    </a:lnTo>
                    <a:lnTo>
                      <a:pt x="129717" y="215900"/>
                    </a:lnTo>
                    <a:lnTo>
                      <a:pt x="127508" y="222250"/>
                    </a:lnTo>
                    <a:lnTo>
                      <a:pt x="125412" y="229870"/>
                    </a:lnTo>
                    <a:lnTo>
                      <a:pt x="123278" y="236220"/>
                    </a:lnTo>
                    <a:lnTo>
                      <a:pt x="120967" y="242570"/>
                    </a:lnTo>
                    <a:lnTo>
                      <a:pt x="118427" y="250190"/>
                    </a:lnTo>
                    <a:lnTo>
                      <a:pt x="116128" y="256540"/>
                    </a:lnTo>
                    <a:lnTo>
                      <a:pt x="114173" y="262890"/>
                    </a:lnTo>
                    <a:lnTo>
                      <a:pt x="112661" y="269240"/>
                    </a:lnTo>
                    <a:lnTo>
                      <a:pt x="112153" y="273050"/>
                    </a:lnTo>
                    <a:lnTo>
                      <a:pt x="111404" y="275590"/>
                    </a:lnTo>
                    <a:lnTo>
                      <a:pt x="110858" y="281940"/>
                    </a:lnTo>
                    <a:lnTo>
                      <a:pt x="110350" y="285750"/>
                    </a:lnTo>
                    <a:lnTo>
                      <a:pt x="109486" y="295910"/>
                    </a:lnTo>
                    <a:lnTo>
                      <a:pt x="109905" y="303530"/>
                    </a:lnTo>
                    <a:lnTo>
                      <a:pt x="110794" y="316230"/>
                    </a:lnTo>
                    <a:lnTo>
                      <a:pt x="111836" y="320040"/>
                    </a:lnTo>
                    <a:lnTo>
                      <a:pt x="112941" y="334010"/>
                    </a:lnTo>
                    <a:lnTo>
                      <a:pt x="113449" y="342900"/>
                    </a:lnTo>
                    <a:lnTo>
                      <a:pt x="113690" y="350520"/>
                    </a:lnTo>
                    <a:lnTo>
                      <a:pt x="113779" y="363220"/>
                    </a:lnTo>
                    <a:lnTo>
                      <a:pt x="113284" y="367030"/>
                    </a:lnTo>
                    <a:lnTo>
                      <a:pt x="113372" y="372110"/>
                    </a:lnTo>
                    <a:lnTo>
                      <a:pt x="113360" y="374650"/>
                    </a:lnTo>
                    <a:lnTo>
                      <a:pt x="113245" y="377190"/>
                    </a:lnTo>
                    <a:lnTo>
                      <a:pt x="113550" y="378460"/>
                    </a:lnTo>
                    <a:lnTo>
                      <a:pt x="112979" y="388620"/>
                    </a:lnTo>
                    <a:lnTo>
                      <a:pt x="113957" y="396240"/>
                    </a:lnTo>
                    <a:lnTo>
                      <a:pt x="112801" y="406679"/>
                    </a:lnTo>
                    <a:lnTo>
                      <a:pt x="112801" y="438150"/>
                    </a:lnTo>
                    <a:lnTo>
                      <a:pt x="104305" y="449580"/>
                    </a:lnTo>
                    <a:lnTo>
                      <a:pt x="97701" y="453390"/>
                    </a:lnTo>
                    <a:lnTo>
                      <a:pt x="87045" y="457200"/>
                    </a:lnTo>
                    <a:lnTo>
                      <a:pt x="84366" y="457200"/>
                    </a:lnTo>
                    <a:lnTo>
                      <a:pt x="76771" y="458470"/>
                    </a:lnTo>
                    <a:lnTo>
                      <a:pt x="72656" y="458470"/>
                    </a:lnTo>
                    <a:lnTo>
                      <a:pt x="65938" y="459740"/>
                    </a:lnTo>
                    <a:lnTo>
                      <a:pt x="67919" y="458470"/>
                    </a:lnTo>
                    <a:lnTo>
                      <a:pt x="71869" y="455930"/>
                    </a:lnTo>
                    <a:lnTo>
                      <a:pt x="78803" y="455930"/>
                    </a:lnTo>
                    <a:lnTo>
                      <a:pt x="94170" y="450850"/>
                    </a:lnTo>
                    <a:lnTo>
                      <a:pt x="101092" y="447040"/>
                    </a:lnTo>
                    <a:lnTo>
                      <a:pt x="107099" y="441960"/>
                    </a:lnTo>
                    <a:lnTo>
                      <a:pt x="112102" y="435610"/>
                    </a:lnTo>
                    <a:lnTo>
                      <a:pt x="112572" y="435610"/>
                    </a:lnTo>
                    <a:lnTo>
                      <a:pt x="112445" y="436880"/>
                    </a:lnTo>
                    <a:lnTo>
                      <a:pt x="112801" y="438150"/>
                    </a:lnTo>
                    <a:lnTo>
                      <a:pt x="112801" y="406679"/>
                    </a:lnTo>
                    <a:lnTo>
                      <a:pt x="112128" y="412750"/>
                    </a:lnTo>
                    <a:lnTo>
                      <a:pt x="110197" y="422910"/>
                    </a:lnTo>
                    <a:lnTo>
                      <a:pt x="64401" y="454304"/>
                    </a:lnTo>
                    <a:lnTo>
                      <a:pt x="64401" y="458470"/>
                    </a:lnTo>
                    <a:lnTo>
                      <a:pt x="60934" y="459740"/>
                    </a:lnTo>
                    <a:lnTo>
                      <a:pt x="60248" y="459740"/>
                    </a:lnTo>
                    <a:lnTo>
                      <a:pt x="56451" y="461010"/>
                    </a:lnTo>
                    <a:lnTo>
                      <a:pt x="38773" y="461010"/>
                    </a:lnTo>
                    <a:lnTo>
                      <a:pt x="57975" y="458470"/>
                    </a:lnTo>
                    <a:lnTo>
                      <a:pt x="64401" y="458470"/>
                    </a:lnTo>
                    <a:lnTo>
                      <a:pt x="64401" y="454304"/>
                    </a:lnTo>
                    <a:lnTo>
                      <a:pt x="62636" y="454660"/>
                    </a:lnTo>
                    <a:lnTo>
                      <a:pt x="59994" y="455930"/>
                    </a:lnTo>
                    <a:lnTo>
                      <a:pt x="47828" y="455930"/>
                    </a:lnTo>
                    <a:lnTo>
                      <a:pt x="34721" y="457200"/>
                    </a:lnTo>
                    <a:lnTo>
                      <a:pt x="20967" y="457200"/>
                    </a:lnTo>
                    <a:lnTo>
                      <a:pt x="13500" y="459740"/>
                    </a:lnTo>
                    <a:lnTo>
                      <a:pt x="4483" y="461010"/>
                    </a:lnTo>
                    <a:lnTo>
                      <a:pt x="190" y="461010"/>
                    </a:lnTo>
                    <a:lnTo>
                      <a:pt x="0" y="464820"/>
                    </a:lnTo>
                    <a:lnTo>
                      <a:pt x="4826" y="467360"/>
                    </a:lnTo>
                    <a:lnTo>
                      <a:pt x="9969" y="468630"/>
                    </a:lnTo>
                    <a:lnTo>
                      <a:pt x="74853" y="468630"/>
                    </a:lnTo>
                    <a:lnTo>
                      <a:pt x="88976" y="467360"/>
                    </a:lnTo>
                    <a:lnTo>
                      <a:pt x="95364" y="466090"/>
                    </a:lnTo>
                    <a:lnTo>
                      <a:pt x="101739" y="464820"/>
                    </a:lnTo>
                    <a:lnTo>
                      <a:pt x="103543" y="463550"/>
                    </a:lnTo>
                    <a:lnTo>
                      <a:pt x="105448" y="462280"/>
                    </a:lnTo>
                    <a:lnTo>
                      <a:pt x="111645" y="462280"/>
                    </a:lnTo>
                    <a:lnTo>
                      <a:pt x="119519" y="461010"/>
                    </a:lnTo>
                    <a:lnTo>
                      <a:pt x="147485" y="461010"/>
                    </a:lnTo>
                    <a:lnTo>
                      <a:pt x="147993" y="462280"/>
                    </a:lnTo>
                    <a:lnTo>
                      <a:pt x="149745" y="463550"/>
                    </a:lnTo>
                    <a:lnTo>
                      <a:pt x="151511" y="463550"/>
                    </a:lnTo>
                    <a:lnTo>
                      <a:pt x="159334" y="464820"/>
                    </a:lnTo>
                    <a:lnTo>
                      <a:pt x="164985" y="463550"/>
                    </a:lnTo>
                    <a:lnTo>
                      <a:pt x="187096" y="463550"/>
                    </a:lnTo>
                    <a:lnTo>
                      <a:pt x="202933" y="466090"/>
                    </a:lnTo>
                    <a:lnTo>
                      <a:pt x="218795" y="466090"/>
                    </a:lnTo>
                    <a:lnTo>
                      <a:pt x="230149" y="467360"/>
                    </a:lnTo>
                    <a:lnTo>
                      <a:pt x="232460" y="467360"/>
                    </a:lnTo>
                    <a:lnTo>
                      <a:pt x="237312" y="468630"/>
                    </a:lnTo>
                    <a:lnTo>
                      <a:pt x="238937" y="467360"/>
                    </a:lnTo>
                    <a:lnTo>
                      <a:pt x="247777" y="467360"/>
                    </a:lnTo>
                    <a:lnTo>
                      <a:pt x="248310" y="466090"/>
                    </a:lnTo>
                    <a:lnTo>
                      <a:pt x="252095" y="466090"/>
                    </a:lnTo>
                    <a:lnTo>
                      <a:pt x="254025" y="467360"/>
                    </a:lnTo>
                    <a:lnTo>
                      <a:pt x="256819" y="467360"/>
                    </a:lnTo>
                    <a:lnTo>
                      <a:pt x="254228" y="464820"/>
                    </a:lnTo>
                    <a:lnTo>
                      <a:pt x="253352" y="463550"/>
                    </a:lnTo>
                    <a:lnTo>
                      <a:pt x="254419" y="462280"/>
                    </a:lnTo>
                    <a:lnTo>
                      <a:pt x="256565" y="461010"/>
                    </a:lnTo>
                    <a:lnTo>
                      <a:pt x="260794" y="463550"/>
                    </a:lnTo>
                    <a:lnTo>
                      <a:pt x="261505" y="462280"/>
                    </a:lnTo>
                    <a:lnTo>
                      <a:pt x="259219" y="459740"/>
                    </a:lnTo>
                    <a:lnTo>
                      <a:pt x="257289" y="459740"/>
                    </a:lnTo>
                    <a:lnTo>
                      <a:pt x="254444" y="458470"/>
                    </a:lnTo>
                    <a:lnTo>
                      <a:pt x="251802" y="457200"/>
                    </a:lnTo>
                    <a:lnTo>
                      <a:pt x="255892" y="457200"/>
                    </a:lnTo>
                    <a:lnTo>
                      <a:pt x="258838" y="458470"/>
                    </a:lnTo>
                    <a:lnTo>
                      <a:pt x="259359" y="457200"/>
                    </a:lnTo>
                    <a:lnTo>
                      <a:pt x="255651" y="455930"/>
                    </a:lnTo>
                    <a:lnTo>
                      <a:pt x="254381" y="454660"/>
                    </a:lnTo>
                    <a:lnTo>
                      <a:pt x="254241" y="455930"/>
                    </a:lnTo>
                    <a:lnTo>
                      <a:pt x="253606" y="454660"/>
                    </a:lnTo>
                    <a:lnTo>
                      <a:pt x="253263" y="454660"/>
                    </a:lnTo>
                    <a:lnTo>
                      <a:pt x="250456" y="453390"/>
                    </a:lnTo>
                    <a:lnTo>
                      <a:pt x="247929" y="451383"/>
                    </a:lnTo>
                    <a:lnTo>
                      <a:pt x="247929" y="463550"/>
                    </a:lnTo>
                    <a:lnTo>
                      <a:pt x="240449" y="463550"/>
                    </a:lnTo>
                    <a:lnTo>
                      <a:pt x="236791" y="462280"/>
                    </a:lnTo>
                    <a:lnTo>
                      <a:pt x="228168" y="463550"/>
                    </a:lnTo>
                    <a:lnTo>
                      <a:pt x="224485" y="462280"/>
                    </a:lnTo>
                    <a:lnTo>
                      <a:pt x="216090" y="461010"/>
                    </a:lnTo>
                    <a:lnTo>
                      <a:pt x="203733" y="461010"/>
                    </a:lnTo>
                    <a:lnTo>
                      <a:pt x="198805" y="459740"/>
                    </a:lnTo>
                    <a:lnTo>
                      <a:pt x="188976" y="458470"/>
                    </a:lnTo>
                    <a:lnTo>
                      <a:pt x="171272" y="458470"/>
                    </a:lnTo>
                    <a:lnTo>
                      <a:pt x="174612" y="459740"/>
                    </a:lnTo>
                    <a:lnTo>
                      <a:pt x="175539" y="459740"/>
                    </a:lnTo>
                    <a:lnTo>
                      <a:pt x="172161" y="461010"/>
                    </a:lnTo>
                    <a:lnTo>
                      <a:pt x="162648" y="461010"/>
                    </a:lnTo>
                    <a:lnTo>
                      <a:pt x="154851" y="462280"/>
                    </a:lnTo>
                    <a:lnTo>
                      <a:pt x="152247" y="461010"/>
                    </a:lnTo>
                    <a:lnTo>
                      <a:pt x="151904" y="458470"/>
                    </a:lnTo>
                    <a:lnTo>
                      <a:pt x="150876" y="455930"/>
                    </a:lnTo>
                    <a:lnTo>
                      <a:pt x="150114" y="455930"/>
                    </a:lnTo>
                    <a:lnTo>
                      <a:pt x="148767" y="450850"/>
                    </a:lnTo>
                    <a:lnTo>
                      <a:pt x="150025" y="447040"/>
                    </a:lnTo>
                    <a:lnTo>
                      <a:pt x="150444" y="445770"/>
                    </a:lnTo>
                    <a:lnTo>
                      <a:pt x="151130" y="441960"/>
                    </a:lnTo>
                    <a:lnTo>
                      <a:pt x="152514" y="434340"/>
                    </a:lnTo>
                    <a:lnTo>
                      <a:pt x="153187" y="426720"/>
                    </a:lnTo>
                    <a:lnTo>
                      <a:pt x="154597" y="417830"/>
                    </a:lnTo>
                    <a:lnTo>
                      <a:pt x="154914" y="415290"/>
                    </a:lnTo>
                    <a:lnTo>
                      <a:pt x="156552" y="415290"/>
                    </a:lnTo>
                    <a:lnTo>
                      <a:pt x="159143" y="416560"/>
                    </a:lnTo>
                    <a:lnTo>
                      <a:pt x="158546" y="417830"/>
                    </a:lnTo>
                    <a:lnTo>
                      <a:pt x="157797" y="422910"/>
                    </a:lnTo>
                    <a:lnTo>
                      <a:pt x="157632" y="422910"/>
                    </a:lnTo>
                    <a:lnTo>
                      <a:pt x="156946" y="429260"/>
                    </a:lnTo>
                    <a:lnTo>
                      <a:pt x="155092" y="438150"/>
                    </a:lnTo>
                    <a:lnTo>
                      <a:pt x="154279" y="443230"/>
                    </a:lnTo>
                    <a:lnTo>
                      <a:pt x="153593" y="444500"/>
                    </a:lnTo>
                    <a:lnTo>
                      <a:pt x="154774" y="445770"/>
                    </a:lnTo>
                    <a:lnTo>
                      <a:pt x="155155" y="443230"/>
                    </a:lnTo>
                    <a:lnTo>
                      <a:pt x="158000" y="431800"/>
                    </a:lnTo>
                    <a:lnTo>
                      <a:pt x="160388" y="420370"/>
                    </a:lnTo>
                    <a:lnTo>
                      <a:pt x="161188" y="415290"/>
                    </a:lnTo>
                    <a:lnTo>
                      <a:pt x="162382" y="407670"/>
                    </a:lnTo>
                    <a:lnTo>
                      <a:pt x="164058" y="396240"/>
                    </a:lnTo>
                    <a:lnTo>
                      <a:pt x="164744" y="398780"/>
                    </a:lnTo>
                    <a:lnTo>
                      <a:pt x="163474" y="403860"/>
                    </a:lnTo>
                    <a:lnTo>
                      <a:pt x="162902" y="415290"/>
                    </a:lnTo>
                    <a:lnTo>
                      <a:pt x="162217" y="422910"/>
                    </a:lnTo>
                    <a:lnTo>
                      <a:pt x="161328" y="427990"/>
                    </a:lnTo>
                    <a:lnTo>
                      <a:pt x="159969" y="434340"/>
                    </a:lnTo>
                    <a:lnTo>
                      <a:pt x="158254" y="440690"/>
                    </a:lnTo>
                    <a:lnTo>
                      <a:pt x="156768" y="447040"/>
                    </a:lnTo>
                    <a:lnTo>
                      <a:pt x="156095" y="453390"/>
                    </a:lnTo>
                    <a:lnTo>
                      <a:pt x="156083" y="454660"/>
                    </a:lnTo>
                    <a:lnTo>
                      <a:pt x="156552" y="457200"/>
                    </a:lnTo>
                    <a:lnTo>
                      <a:pt x="158356" y="459740"/>
                    </a:lnTo>
                    <a:lnTo>
                      <a:pt x="169506" y="459740"/>
                    </a:lnTo>
                    <a:lnTo>
                      <a:pt x="169900" y="458470"/>
                    </a:lnTo>
                    <a:lnTo>
                      <a:pt x="167754" y="458470"/>
                    </a:lnTo>
                    <a:lnTo>
                      <a:pt x="166052" y="457200"/>
                    </a:lnTo>
                    <a:lnTo>
                      <a:pt x="163906" y="457200"/>
                    </a:lnTo>
                    <a:lnTo>
                      <a:pt x="159537" y="453390"/>
                    </a:lnTo>
                    <a:lnTo>
                      <a:pt x="160096" y="447040"/>
                    </a:lnTo>
                    <a:lnTo>
                      <a:pt x="162623" y="434340"/>
                    </a:lnTo>
                    <a:lnTo>
                      <a:pt x="163487" y="425450"/>
                    </a:lnTo>
                    <a:lnTo>
                      <a:pt x="167474" y="384810"/>
                    </a:lnTo>
                    <a:lnTo>
                      <a:pt x="167944" y="368300"/>
                    </a:lnTo>
                    <a:lnTo>
                      <a:pt x="168338" y="361950"/>
                    </a:lnTo>
                    <a:lnTo>
                      <a:pt x="170370" y="351790"/>
                    </a:lnTo>
                    <a:lnTo>
                      <a:pt x="171729" y="347980"/>
                    </a:lnTo>
                    <a:lnTo>
                      <a:pt x="172453" y="345440"/>
                    </a:lnTo>
                    <a:lnTo>
                      <a:pt x="172808" y="344170"/>
                    </a:lnTo>
                    <a:lnTo>
                      <a:pt x="173532" y="341630"/>
                    </a:lnTo>
                    <a:lnTo>
                      <a:pt x="174307" y="339090"/>
                    </a:lnTo>
                    <a:lnTo>
                      <a:pt x="175399" y="337820"/>
                    </a:lnTo>
                    <a:lnTo>
                      <a:pt x="175831" y="337820"/>
                    </a:lnTo>
                    <a:lnTo>
                      <a:pt x="174853" y="340360"/>
                    </a:lnTo>
                    <a:lnTo>
                      <a:pt x="173189" y="346710"/>
                    </a:lnTo>
                    <a:lnTo>
                      <a:pt x="172250" y="354330"/>
                    </a:lnTo>
                    <a:lnTo>
                      <a:pt x="171792" y="360680"/>
                    </a:lnTo>
                    <a:lnTo>
                      <a:pt x="171691" y="370840"/>
                    </a:lnTo>
                    <a:lnTo>
                      <a:pt x="171208" y="373380"/>
                    </a:lnTo>
                    <a:lnTo>
                      <a:pt x="169075" y="416560"/>
                    </a:lnTo>
                    <a:lnTo>
                      <a:pt x="168275" y="421640"/>
                    </a:lnTo>
                    <a:lnTo>
                      <a:pt x="167728" y="427990"/>
                    </a:lnTo>
                    <a:lnTo>
                      <a:pt x="167017" y="429260"/>
                    </a:lnTo>
                    <a:lnTo>
                      <a:pt x="169443" y="427990"/>
                    </a:lnTo>
                    <a:lnTo>
                      <a:pt x="168922" y="422910"/>
                    </a:lnTo>
                    <a:lnTo>
                      <a:pt x="170154" y="420370"/>
                    </a:lnTo>
                    <a:lnTo>
                      <a:pt x="170903" y="419100"/>
                    </a:lnTo>
                    <a:lnTo>
                      <a:pt x="171754" y="408940"/>
                    </a:lnTo>
                    <a:lnTo>
                      <a:pt x="171869" y="402590"/>
                    </a:lnTo>
                    <a:lnTo>
                      <a:pt x="172618" y="397510"/>
                    </a:lnTo>
                    <a:lnTo>
                      <a:pt x="173494" y="389890"/>
                    </a:lnTo>
                    <a:lnTo>
                      <a:pt x="173685" y="386080"/>
                    </a:lnTo>
                    <a:lnTo>
                      <a:pt x="174409" y="382270"/>
                    </a:lnTo>
                    <a:lnTo>
                      <a:pt x="175526" y="381000"/>
                    </a:lnTo>
                    <a:lnTo>
                      <a:pt x="177101" y="378460"/>
                    </a:lnTo>
                    <a:lnTo>
                      <a:pt x="177190" y="369570"/>
                    </a:lnTo>
                    <a:lnTo>
                      <a:pt x="177444" y="364490"/>
                    </a:lnTo>
                    <a:lnTo>
                      <a:pt x="186753" y="327660"/>
                    </a:lnTo>
                    <a:lnTo>
                      <a:pt x="186931" y="326390"/>
                    </a:lnTo>
                    <a:lnTo>
                      <a:pt x="187147" y="325120"/>
                    </a:lnTo>
                    <a:lnTo>
                      <a:pt x="186207" y="325120"/>
                    </a:lnTo>
                    <a:lnTo>
                      <a:pt x="183083" y="331470"/>
                    </a:lnTo>
                    <a:lnTo>
                      <a:pt x="182156" y="332740"/>
                    </a:lnTo>
                    <a:lnTo>
                      <a:pt x="180505" y="335280"/>
                    </a:lnTo>
                    <a:lnTo>
                      <a:pt x="178650" y="337820"/>
                    </a:lnTo>
                    <a:lnTo>
                      <a:pt x="178447" y="337820"/>
                    </a:lnTo>
                    <a:lnTo>
                      <a:pt x="179755" y="334010"/>
                    </a:lnTo>
                    <a:lnTo>
                      <a:pt x="180682" y="331470"/>
                    </a:lnTo>
                    <a:lnTo>
                      <a:pt x="181152" y="330200"/>
                    </a:lnTo>
                    <a:lnTo>
                      <a:pt x="181660" y="328930"/>
                    </a:lnTo>
                    <a:lnTo>
                      <a:pt x="183159" y="325120"/>
                    </a:lnTo>
                    <a:lnTo>
                      <a:pt x="185585" y="320040"/>
                    </a:lnTo>
                    <a:lnTo>
                      <a:pt x="186791" y="317500"/>
                    </a:lnTo>
                    <a:lnTo>
                      <a:pt x="186956" y="312420"/>
                    </a:lnTo>
                    <a:lnTo>
                      <a:pt x="189153" y="304800"/>
                    </a:lnTo>
                    <a:lnTo>
                      <a:pt x="189890" y="300990"/>
                    </a:lnTo>
                    <a:lnTo>
                      <a:pt x="190068" y="293370"/>
                    </a:lnTo>
                    <a:lnTo>
                      <a:pt x="190741" y="290830"/>
                    </a:lnTo>
                    <a:lnTo>
                      <a:pt x="190385" y="287020"/>
                    </a:lnTo>
                    <a:lnTo>
                      <a:pt x="190030" y="284480"/>
                    </a:lnTo>
                    <a:lnTo>
                      <a:pt x="189166" y="285750"/>
                    </a:lnTo>
                    <a:lnTo>
                      <a:pt x="189128" y="289560"/>
                    </a:lnTo>
                    <a:lnTo>
                      <a:pt x="188696" y="295910"/>
                    </a:lnTo>
                    <a:lnTo>
                      <a:pt x="187020" y="302260"/>
                    </a:lnTo>
                    <a:lnTo>
                      <a:pt x="184835" y="308610"/>
                    </a:lnTo>
                    <a:lnTo>
                      <a:pt x="183794" y="312420"/>
                    </a:lnTo>
                    <a:lnTo>
                      <a:pt x="183984" y="308610"/>
                    </a:lnTo>
                    <a:lnTo>
                      <a:pt x="184785" y="306070"/>
                    </a:lnTo>
                    <a:lnTo>
                      <a:pt x="185394" y="297180"/>
                    </a:lnTo>
                    <a:lnTo>
                      <a:pt x="186575" y="292100"/>
                    </a:lnTo>
                    <a:lnTo>
                      <a:pt x="186169" y="284480"/>
                    </a:lnTo>
                    <a:lnTo>
                      <a:pt x="186080" y="280670"/>
                    </a:lnTo>
                    <a:lnTo>
                      <a:pt x="184746" y="275590"/>
                    </a:lnTo>
                    <a:lnTo>
                      <a:pt x="182626" y="273050"/>
                    </a:lnTo>
                    <a:lnTo>
                      <a:pt x="179095" y="266700"/>
                    </a:lnTo>
                    <a:lnTo>
                      <a:pt x="178981" y="262890"/>
                    </a:lnTo>
                    <a:lnTo>
                      <a:pt x="177165" y="255270"/>
                    </a:lnTo>
                    <a:lnTo>
                      <a:pt x="175056" y="254000"/>
                    </a:lnTo>
                    <a:lnTo>
                      <a:pt x="171818" y="250190"/>
                    </a:lnTo>
                    <a:lnTo>
                      <a:pt x="170853" y="247650"/>
                    </a:lnTo>
                    <a:lnTo>
                      <a:pt x="167462" y="243840"/>
                    </a:lnTo>
                    <a:lnTo>
                      <a:pt x="165595" y="243840"/>
                    </a:lnTo>
                    <a:lnTo>
                      <a:pt x="165595" y="356870"/>
                    </a:lnTo>
                    <a:lnTo>
                      <a:pt x="164071" y="361950"/>
                    </a:lnTo>
                    <a:lnTo>
                      <a:pt x="162661" y="369570"/>
                    </a:lnTo>
                    <a:lnTo>
                      <a:pt x="162204" y="377190"/>
                    </a:lnTo>
                    <a:lnTo>
                      <a:pt x="161582" y="379730"/>
                    </a:lnTo>
                    <a:lnTo>
                      <a:pt x="161302" y="382270"/>
                    </a:lnTo>
                    <a:lnTo>
                      <a:pt x="161290" y="387350"/>
                    </a:lnTo>
                    <a:lnTo>
                      <a:pt x="160528" y="388620"/>
                    </a:lnTo>
                    <a:lnTo>
                      <a:pt x="160680" y="387350"/>
                    </a:lnTo>
                    <a:lnTo>
                      <a:pt x="159626" y="388594"/>
                    </a:lnTo>
                    <a:lnTo>
                      <a:pt x="158750" y="387350"/>
                    </a:lnTo>
                    <a:lnTo>
                      <a:pt x="158927" y="382270"/>
                    </a:lnTo>
                    <a:lnTo>
                      <a:pt x="159219" y="375920"/>
                    </a:lnTo>
                    <a:lnTo>
                      <a:pt x="160426" y="368300"/>
                    </a:lnTo>
                    <a:lnTo>
                      <a:pt x="159296" y="359410"/>
                    </a:lnTo>
                    <a:lnTo>
                      <a:pt x="159118" y="358140"/>
                    </a:lnTo>
                    <a:lnTo>
                      <a:pt x="158661" y="355600"/>
                    </a:lnTo>
                    <a:lnTo>
                      <a:pt x="158203" y="355600"/>
                    </a:lnTo>
                    <a:lnTo>
                      <a:pt x="157353" y="353060"/>
                    </a:lnTo>
                    <a:lnTo>
                      <a:pt x="156870" y="352336"/>
                    </a:lnTo>
                    <a:lnTo>
                      <a:pt x="156870" y="367030"/>
                    </a:lnTo>
                    <a:lnTo>
                      <a:pt x="156857" y="369570"/>
                    </a:lnTo>
                    <a:lnTo>
                      <a:pt x="153479" y="410210"/>
                    </a:lnTo>
                    <a:lnTo>
                      <a:pt x="151726" y="419100"/>
                    </a:lnTo>
                    <a:lnTo>
                      <a:pt x="150482" y="427990"/>
                    </a:lnTo>
                    <a:lnTo>
                      <a:pt x="149364" y="431800"/>
                    </a:lnTo>
                    <a:lnTo>
                      <a:pt x="148475" y="436880"/>
                    </a:lnTo>
                    <a:lnTo>
                      <a:pt x="148297" y="439420"/>
                    </a:lnTo>
                    <a:lnTo>
                      <a:pt x="147193" y="440690"/>
                    </a:lnTo>
                    <a:lnTo>
                      <a:pt x="146723" y="439420"/>
                    </a:lnTo>
                    <a:lnTo>
                      <a:pt x="146558" y="439420"/>
                    </a:lnTo>
                    <a:lnTo>
                      <a:pt x="146558" y="447040"/>
                    </a:lnTo>
                    <a:lnTo>
                      <a:pt x="145148" y="450850"/>
                    </a:lnTo>
                    <a:lnTo>
                      <a:pt x="145072" y="452120"/>
                    </a:lnTo>
                    <a:lnTo>
                      <a:pt x="145465" y="453390"/>
                    </a:lnTo>
                    <a:lnTo>
                      <a:pt x="134848" y="453390"/>
                    </a:lnTo>
                    <a:lnTo>
                      <a:pt x="129971" y="454660"/>
                    </a:lnTo>
                    <a:lnTo>
                      <a:pt x="121754" y="454660"/>
                    </a:lnTo>
                    <a:lnTo>
                      <a:pt x="117462" y="455930"/>
                    </a:lnTo>
                    <a:lnTo>
                      <a:pt x="116497" y="455930"/>
                    </a:lnTo>
                    <a:lnTo>
                      <a:pt x="119265" y="452120"/>
                    </a:lnTo>
                    <a:lnTo>
                      <a:pt x="120497" y="450850"/>
                    </a:lnTo>
                    <a:lnTo>
                      <a:pt x="121818" y="448310"/>
                    </a:lnTo>
                    <a:lnTo>
                      <a:pt x="126301" y="448310"/>
                    </a:lnTo>
                    <a:lnTo>
                      <a:pt x="137617" y="447040"/>
                    </a:lnTo>
                    <a:lnTo>
                      <a:pt x="146558" y="447040"/>
                    </a:lnTo>
                    <a:lnTo>
                      <a:pt x="146558" y="439420"/>
                    </a:lnTo>
                    <a:lnTo>
                      <a:pt x="135788" y="439420"/>
                    </a:lnTo>
                    <a:lnTo>
                      <a:pt x="131038" y="440690"/>
                    </a:lnTo>
                    <a:lnTo>
                      <a:pt x="128447" y="440690"/>
                    </a:lnTo>
                    <a:lnTo>
                      <a:pt x="126682" y="441960"/>
                    </a:lnTo>
                    <a:lnTo>
                      <a:pt x="127215" y="440690"/>
                    </a:lnTo>
                    <a:lnTo>
                      <a:pt x="130886" y="430530"/>
                    </a:lnTo>
                    <a:lnTo>
                      <a:pt x="138023" y="389890"/>
                    </a:lnTo>
                    <a:lnTo>
                      <a:pt x="138201" y="379730"/>
                    </a:lnTo>
                    <a:lnTo>
                      <a:pt x="141312" y="363220"/>
                    </a:lnTo>
                    <a:lnTo>
                      <a:pt x="142925" y="354330"/>
                    </a:lnTo>
                    <a:lnTo>
                      <a:pt x="147650" y="347980"/>
                    </a:lnTo>
                    <a:lnTo>
                      <a:pt x="148437" y="347980"/>
                    </a:lnTo>
                    <a:lnTo>
                      <a:pt x="148450" y="349250"/>
                    </a:lnTo>
                    <a:lnTo>
                      <a:pt x="150101" y="350520"/>
                    </a:lnTo>
                    <a:lnTo>
                      <a:pt x="151066" y="350520"/>
                    </a:lnTo>
                    <a:lnTo>
                      <a:pt x="151980" y="351790"/>
                    </a:lnTo>
                    <a:lnTo>
                      <a:pt x="152273" y="353060"/>
                    </a:lnTo>
                    <a:lnTo>
                      <a:pt x="154279" y="356870"/>
                    </a:lnTo>
                    <a:lnTo>
                      <a:pt x="156146" y="356870"/>
                    </a:lnTo>
                    <a:lnTo>
                      <a:pt x="156870" y="367030"/>
                    </a:lnTo>
                    <a:lnTo>
                      <a:pt x="156870" y="352336"/>
                    </a:lnTo>
                    <a:lnTo>
                      <a:pt x="154825" y="349250"/>
                    </a:lnTo>
                    <a:lnTo>
                      <a:pt x="153873" y="347980"/>
                    </a:lnTo>
                    <a:lnTo>
                      <a:pt x="152920" y="346710"/>
                    </a:lnTo>
                    <a:lnTo>
                      <a:pt x="154889" y="346710"/>
                    </a:lnTo>
                    <a:lnTo>
                      <a:pt x="157251" y="345440"/>
                    </a:lnTo>
                    <a:lnTo>
                      <a:pt x="162661" y="345440"/>
                    </a:lnTo>
                    <a:lnTo>
                      <a:pt x="164820" y="347980"/>
                    </a:lnTo>
                    <a:lnTo>
                      <a:pt x="165595" y="356870"/>
                    </a:lnTo>
                    <a:lnTo>
                      <a:pt x="165595" y="243840"/>
                    </a:lnTo>
                    <a:lnTo>
                      <a:pt x="164312" y="243840"/>
                    </a:lnTo>
                    <a:lnTo>
                      <a:pt x="158940" y="241300"/>
                    </a:lnTo>
                    <a:lnTo>
                      <a:pt x="158394" y="240931"/>
                    </a:lnTo>
                    <a:lnTo>
                      <a:pt x="158394" y="336550"/>
                    </a:lnTo>
                    <a:lnTo>
                      <a:pt x="157861" y="340360"/>
                    </a:lnTo>
                    <a:lnTo>
                      <a:pt x="157353" y="341630"/>
                    </a:lnTo>
                    <a:lnTo>
                      <a:pt x="156616" y="342900"/>
                    </a:lnTo>
                    <a:lnTo>
                      <a:pt x="153111" y="344170"/>
                    </a:lnTo>
                    <a:lnTo>
                      <a:pt x="150964" y="344170"/>
                    </a:lnTo>
                    <a:lnTo>
                      <a:pt x="150418" y="342900"/>
                    </a:lnTo>
                    <a:lnTo>
                      <a:pt x="149860" y="341630"/>
                    </a:lnTo>
                    <a:lnTo>
                      <a:pt x="147104" y="337820"/>
                    </a:lnTo>
                    <a:lnTo>
                      <a:pt x="144729" y="335280"/>
                    </a:lnTo>
                    <a:lnTo>
                      <a:pt x="142455" y="332740"/>
                    </a:lnTo>
                    <a:lnTo>
                      <a:pt x="142798" y="332740"/>
                    </a:lnTo>
                    <a:lnTo>
                      <a:pt x="144945" y="334010"/>
                    </a:lnTo>
                    <a:lnTo>
                      <a:pt x="145808" y="332740"/>
                    </a:lnTo>
                    <a:lnTo>
                      <a:pt x="146659" y="331470"/>
                    </a:lnTo>
                    <a:lnTo>
                      <a:pt x="149910" y="332740"/>
                    </a:lnTo>
                    <a:lnTo>
                      <a:pt x="150266" y="334010"/>
                    </a:lnTo>
                    <a:lnTo>
                      <a:pt x="151790" y="335280"/>
                    </a:lnTo>
                    <a:lnTo>
                      <a:pt x="153047" y="336550"/>
                    </a:lnTo>
                    <a:lnTo>
                      <a:pt x="158394" y="336550"/>
                    </a:lnTo>
                    <a:lnTo>
                      <a:pt x="158394" y="240931"/>
                    </a:lnTo>
                    <a:lnTo>
                      <a:pt x="157111" y="240030"/>
                    </a:lnTo>
                    <a:lnTo>
                      <a:pt x="152603" y="238760"/>
                    </a:lnTo>
                    <a:lnTo>
                      <a:pt x="149034" y="238760"/>
                    </a:lnTo>
                    <a:lnTo>
                      <a:pt x="144741" y="237642"/>
                    </a:lnTo>
                    <a:lnTo>
                      <a:pt x="144741" y="327660"/>
                    </a:lnTo>
                    <a:lnTo>
                      <a:pt x="144233" y="328930"/>
                    </a:lnTo>
                    <a:lnTo>
                      <a:pt x="141363" y="328930"/>
                    </a:lnTo>
                    <a:lnTo>
                      <a:pt x="141363" y="342900"/>
                    </a:lnTo>
                    <a:lnTo>
                      <a:pt x="140589" y="349250"/>
                    </a:lnTo>
                    <a:lnTo>
                      <a:pt x="138798" y="355600"/>
                    </a:lnTo>
                    <a:lnTo>
                      <a:pt x="138010" y="360680"/>
                    </a:lnTo>
                    <a:lnTo>
                      <a:pt x="135991" y="379730"/>
                    </a:lnTo>
                    <a:lnTo>
                      <a:pt x="134023" y="398780"/>
                    </a:lnTo>
                    <a:lnTo>
                      <a:pt x="131165" y="417830"/>
                    </a:lnTo>
                    <a:lnTo>
                      <a:pt x="114020" y="453390"/>
                    </a:lnTo>
                    <a:lnTo>
                      <a:pt x="111150" y="455930"/>
                    </a:lnTo>
                    <a:lnTo>
                      <a:pt x="108597" y="458470"/>
                    </a:lnTo>
                    <a:lnTo>
                      <a:pt x="105041" y="459740"/>
                    </a:lnTo>
                    <a:lnTo>
                      <a:pt x="96608" y="462280"/>
                    </a:lnTo>
                    <a:lnTo>
                      <a:pt x="87490" y="463550"/>
                    </a:lnTo>
                    <a:lnTo>
                      <a:pt x="77635" y="464820"/>
                    </a:lnTo>
                    <a:lnTo>
                      <a:pt x="66967" y="464820"/>
                    </a:lnTo>
                    <a:lnTo>
                      <a:pt x="82473" y="462280"/>
                    </a:lnTo>
                    <a:lnTo>
                      <a:pt x="89750" y="459740"/>
                    </a:lnTo>
                    <a:lnTo>
                      <a:pt x="96634" y="457200"/>
                    </a:lnTo>
                    <a:lnTo>
                      <a:pt x="99098" y="455930"/>
                    </a:lnTo>
                    <a:lnTo>
                      <a:pt x="102425" y="454660"/>
                    </a:lnTo>
                    <a:lnTo>
                      <a:pt x="104444" y="453390"/>
                    </a:lnTo>
                    <a:lnTo>
                      <a:pt x="105333" y="452120"/>
                    </a:lnTo>
                    <a:lnTo>
                      <a:pt x="106121" y="450850"/>
                    </a:lnTo>
                    <a:lnTo>
                      <a:pt x="106654" y="450850"/>
                    </a:lnTo>
                    <a:lnTo>
                      <a:pt x="120777" y="427990"/>
                    </a:lnTo>
                    <a:lnTo>
                      <a:pt x="122529" y="422910"/>
                    </a:lnTo>
                    <a:lnTo>
                      <a:pt x="122961" y="419100"/>
                    </a:lnTo>
                    <a:lnTo>
                      <a:pt x="124777" y="408940"/>
                    </a:lnTo>
                    <a:lnTo>
                      <a:pt x="126301" y="403860"/>
                    </a:lnTo>
                    <a:lnTo>
                      <a:pt x="127330" y="396240"/>
                    </a:lnTo>
                    <a:lnTo>
                      <a:pt x="128333" y="387350"/>
                    </a:lnTo>
                    <a:lnTo>
                      <a:pt x="129578" y="367030"/>
                    </a:lnTo>
                    <a:lnTo>
                      <a:pt x="130797" y="356870"/>
                    </a:lnTo>
                    <a:lnTo>
                      <a:pt x="130644" y="355600"/>
                    </a:lnTo>
                    <a:lnTo>
                      <a:pt x="131254" y="353060"/>
                    </a:lnTo>
                    <a:lnTo>
                      <a:pt x="131876" y="351790"/>
                    </a:lnTo>
                    <a:lnTo>
                      <a:pt x="133070" y="349250"/>
                    </a:lnTo>
                    <a:lnTo>
                      <a:pt x="133400" y="347980"/>
                    </a:lnTo>
                    <a:lnTo>
                      <a:pt x="134061" y="345440"/>
                    </a:lnTo>
                    <a:lnTo>
                      <a:pt x="133985" y="356870"/>
                    </a:lnTo>
                    <a:lnTo>
                      <a:pt x="132600" y="364490"/>
                    </a:lnTo>
                    <a:lnTo>
                      <a:pt x="131470" y="379730"/>
                    </a:lnTo>
                    <a:lnTo>
                      <a:pt x="130937" y="384810"/>
                    </a:lnTo>
                    <a:lnTo>
                      <a:pt x="130886" y="387350"/>
                    </a:lnTo>
                    <a:lnTo>
                      <a:pt x="130644" y="393700"/>
                    </a:lnTo>
                    <a:lnTo>
                      <a:pt x="129501" y="403860"/>
                    </a:lnTo>
                    <a:lnTo>
                      <a:pt x="129489" y="405130"/>
                    </a:lnTo>
                    <a:lnTo>
                      <a:pt x="129755" y="403860"/>
                    </a:lnTo>
                    <a:lnTo>
                      <a:pt x="130314" y="403860"/>
                    </a:lnTo>
                    <a:lnTo>
                      <a:pt x="130632" y="402590"/>
                    </a:lnTo>
                    <a:lnTo>
                      <a:pt x="131064" y="400050"/>
                    </a:lnTo>
                    <a:lnTo>
                      <a:pt x="131445" y="397510"/>
                    </a:lnTo>
                    <a:lnTo>
                      <a:pt x="132168" y="386080"/>
                    </a:lnTo>
                    <a:lnTo>
                      <a:pt x="132969" y="381000"/>
                    </a:lnTo>
                    <a:lnTo>
                      <a:pt x="133007" y="379730"/>
                    </a:lnTo>
                    <a:lnTo>
                      <a:pt x="133832" y="373380"/>
                    </a:lnTo>
                    <a:lnTo>
                      <a:pt x="133908" y="370840"/>
                    </a:lnTo>
                    <a:lnTo>
                      <a:pt x="141097" y="342900"/>
                    </a:lnTo>
                    <a:lnTo>
                      <a:pt x="141363" y="342900"/>
                    </a:lnTo>
                    <a:lnTo>
                      <a:pt x="141363" y="328930"/>
                    </a:lnTo>
                    <a:lnTo>
                      <a:pt x="139522" y="328930"/>
                    </a:lnTo>
                    <a:lnTo>
                      <a:pt x="138252" y="327660"/>
                    </a:lnTo>
                    <a:lnTo>
                      <a:pt x="136969" y="326390"/>
                    </a:lnTo>
                    <a:lnTo>
                      <a:pt x="134518" y="325120"/>
                    </a:lnTo>
                    <a:lnTo>
                      <a:pt x="134416" y="324967"/>
                    </a:lnTo>
                    <a:lnTo>
                      <a:pt x="134416" y="340360"/>
                    </a:lnTo>
                    <a:lnTo>
                      <a:pt x="133413" y="344170"/>
                    </a:lnTo>
                    <a:lnTo>
                      <a:pt x="132537" y="345440"/>
                    </a:lnTo>
                    <a:lnTo>
                      <a:pt x="131203" y="347980"/>
                    </a:lnTo>
                    <a:lnTo>
                      <a:pt x="131521" y="344170"/>
                    </a:lnTo>
                    <a:lnTo>
                      <a:pt x="131559" y="331470"/>
                    </a:lnTo>
                    <a:lnTo>
                      <a:pt x="132283" y="328930"/>
                    </a:lnTo>
                    <a:lnTo>
                      <a:pt x="132092" y="327660"/>
                    </a:lnTo>
                    <a:lnTo>
                      <a:pt x="132245" y="327660"/>
                    </a:lnTo>
                    <a:lnTo>
                      <a:pt x="133210" y="328930"/>
                    </a:lnTo>
                    <a:lnTo>
                      <a:pt x="132905" y="332740"/>
                    </a:lnTo>
                    <a:lnTo>
                      <a:pt x="133438" y="337820"/>
                    </a:lnTo>
                    <a:lnTo>
                      <a:pt x="134416" y="340360"/>
                    </a:lnTo>
                    <a:lnTo>
                      <a:pt x="134416" y="324967"/>
                    </a:lnTo>
                    <a:lnTo>
                      <a:pt x="132880" y="322580"/>
                    </a:lnTo>
                    <a:lnTo>
                      <a:pt x="131013" y="321310"/>
                    </a:lnTo>
                    <a:lnTo>
                      <a:pt x="130695" y="321310"/>
                    </a:lnTo>
                    <a:lnTo>
                      <a:pt x="131533" y="320040"/>
                    </a:lnTo>
                    <a:lnTo>
                      <a:pt x="134734" y="320040"/>
                    </a:lnTo>
                    <a:lnTo>
                      <a:pt x="135623" y="321310"/>
                    </a:lnTo>
                    <a:lnTo>
                      <a:pt x="135750" y="321310"/>
                    </a:lnTo>
                    <a:lnTo>
                      <a:pt x="135915" y="322580"/>
                    </a:lnTo>
                    <a:lnTo>
                      <a:pt x="137528" y="322580"/>
                    </a:lnTo>
                    <a:lnTo>
                      <a:pt x="137820" y="323850"/>
                    </a:lnTo>
                    <a:lnTo>
                      <a:pt x="139903" y="325120"/>
                    </a:lnTo>
                    <a:lnTo>
                      <a:pt x="142595" y="325120"/>
                    </a:lnTo>
                    <a:lnTo>
                      <a:pt x="143954" y="326390"/>
                    </a:lnTo>
                    <a:lnTo>
                      <a:pt x="144741" y="327660"/>
                    </a:lnTo>
                    <a:lnTo>
                      <a:pt x="144741" y="237642"/>
                    </a:lnTo>
                    <a:lnTo>
                      <a:pt x="144208" y="237490"/>
                    </a:lnTo>
                    <a:lnTo>
                      <a:pt x="152577" y="237490"/>
                    </a:lnTo>
                    <a:lnTo>
                      <a:pt x="156184" y="238760"/>
                    </a:lnTo>
                    <a:lnTo>
                      <a:pt x="164363" y="240030"/>
                    </a:lnTo>
                    <a:lnTo>
                      <a:pt x="168592" y="242570"/>
                    </a:lnTo>
                    <a:lnTo>
                      <a:pt x="171450" y="242570"/>
                    </a:lnTo>
                    <a:lnTo>
                      <a:pt x="177787" y="248920"/>
                    </a:lnTo>
                    <a:lnTo>
                      <a:pt x="180479" y="256540"/>
                    </a:lnTo>
                    <a:lnTo>
                      <a:pt x="189255" y="271780"/>
                    </a:lnTo>
                    <a:lnTo>
                      <a:pt x="193357" y="278130"/>
                    </a:lnTo>
                    <a:lnTo>
                      <a:pt x="194132" y="293370"/>
                    </a:lnTo>
                    <a:lnTo>
                      <a:pt x="194246" y="298450"/>
                    </a:lnTo>
                    <a:lnTo>
                      <a:pt x="194144" y="302260"/>
                    </a:lnTo>
                    <a:lnTo>
                      <a:pt x="193484" y="304800"/>
                    </a:lnTo>
                    <a:lnTo>
                      <a:pt x="193827" y="308610"/>
                    </a:lnTo>
                    <a:lnTo>
                      <a:pt x="193560" y="311150"/>
                    </a:lnTo>
                    <a:lnTo>
                      <a:pt x="192976" y="321310"/>
                    </a:lnTo>
                    <a:lnTo>
                      <a:pt x="190957" y="328930"/>
                    </a:lnTo>
                    <a:lnTo>
                      <a:pt x="187667" y="340360"/>
                    </a:lnTo>
                    <a:lnTo>
                      <a:pt x="185902" y="344170"/>
                    </a:lnTo>
                    <a:lnTo>
                      <a:pt x="183921" y="354330"/>
                    </a:lnTo>
                    <a:lnTo>
                      <a:pt x="183032" y="359410"/>
                    </a:lnTo>
                    <a:lnTo>
                      <a:pt x="181940" y="372110"/>
                    </a:lnTo>
                    <a:lnTo>
                      <a:pt x="180543" y="378460"/>
                    </a:lnTo>
                    <a:lnTo>
                      <a:pt x="179755" y="386080"/>
                    </a:lnTo>
                    <a:lnTo>
                      <a:pt x="178142" y="398780"/>
                    </a:lnTo>
                    <a:lnTo>
                      <a:pt x="176326" y="410210"/>
                    </a:lnTo>
                    <a:lnTo>
                      <a:pt x="174637" y="421640"/>
                    </a:lnTo>
                    <a:lnTo>
                      <a:pt x="173367" y="434340"/>
                    </a:lnTo>
                    <a:lnTo>
                      <a:pt x="173316" y="435610"/>
                    </a:lnTo>
                    <a:lnTo>
                      <a:pt x="173494" y="435610"/>
                    </a:lnTo>
                    <a:lnTo>
                      <a:pt x="172834" y="436880"/>
                    </a:lnTo>
                    <a:lnTo>
                      <a:pt x="171424" y="436880"/>
                    </a:lnTo>
                    <a:lnTo>
                      <a:pt x="170802" y="438150"/>
                    </a:lnTo>
                    <a:lnTo>
                      <a:pt x="170065" y="441960"/>
                    </a:lnTo>
                    <a:lnTo>
                      <a:pt x="168821" y="445770"/>
                    </a:lnTo>
                    <a:lnTo>
                      <a:pt x="169722" y="449580"/>
                    </a:lnTo>
                    <a:lnTo>
                      <a:pt x="171107" y="449580"/>
                    </a:lnTo>
                    <a:lnTo>
                      <a:pt x="174942" y="450850"/>
                    </a:lnTo>
                    <a:lnTo>
                      <a:pt x="181000" y="450850"/>
                    </a:lnTo>
                    <a:lnTo>
                      <a:pt x="180886" y="449605"/>
                    </a:lnTo>
                    <a:lnTo>
                      <a:pt x="181330" y="449605"/>
                    </a:lnTo>
                    <a:lnTo>
                      <a:pt x="181571" y="449541"/>
                    </a:lnTo>
                    <a:lnTo>
                      <a:pt x="181508" y="449135"/>
                    </a:lnTo>
                    <a:lnTo>
                      <a:pt x="181330" y="449135"/>
                    </a:lnTo>
                    <a:lnTo>
                      <a:pt x="180809" y="449148"/>
                    </a:lnTo>
                    <a:lnTo>
                      <a:pt x="180809" y="449580"/>
                    </a:lnTo>
                    <a:lnTo>
                      <a:pt x="178689" y="449580"/>
                    </a:lnTo>
                    <a:lnTo>
                      <a:pt x="175907" y="448310"/>
                    </a:lnTo>
                    <a:lnTo>
                      <a:pt x="174294" y="444500"/>
                    </a:lnTo>
                    <a:lnTo>
                      <a:pt x="172415" y="440690"/>
                    </a:lnTo>
                    <a:lnTo>
                      <a:pt x="173482" y="439420"/>
                    </a:lnTo>
                    <a:lnTo>
                      <a:pt x="174891" y="441960"/>
                    </a:lnTo>
                    <a:lnTo>
                      <a:pt x="177558" y="445770"/>
                    </a:lnTo>
                    <a:lnTo>
                      <a:pt x="181444" y="447040"/>
                    </a:lnTo>
                    <a:lnTo>
                      <a:pt x="186232" y="448310"/>
                    </a:lnTo>
                    <a:lnTo>
                      <a:pt x="190157" y="449580"/>
                    </a:lnTo>
                    <a:lnTo>
                      <a:pt x="209626" y="452120"/>
                    </a:lnTo>
                    <a:lnTo>
                      <a:pt x="219621" y="452120"/>
                    </a:lnTo>
                    <a:lnTo>
                      <a:pt x="239737" y="453390"/>
                    </a:lnTo>
                    <a:lnTo>
                      <a:pt x="240131" y="453390"/>
                    </a:lnTo>
                    <a:lnTo>
                      <a:pt x="238798" y="454660"/>
                    </a:lnTo>
                    <a:lnTo>
                      <a:pt x="234213" y="454660"/>
                    </a:lnTo>
                    <a:lnTo>
                      <a:pt x="234010" y="455930"/>
                    </a:lnTo>
                    <a:lnTo>
                      <a:pt x="239128" y="457200"/>
                    </a:lnTo>
                    <a:lnTo>
                      <a:pt x="239598" y="457200"/>
                    </a:lnTo>
                    <a:lnTo>
                      <a:pt x="239712" y="457441"/>
                    </a:lnTo>
                    <a:lnTo>
                      <a:pt x="239141" y="458470"/>
                    </a:lnTo>
                    <a:lnTo>
                      <a:pt x="239941" y="457898"/>
                    </a:lnTo>
                    <a:lnTo>
                      <a:pt x="240220" y="458470"/>
                    </a:lnTo>
                    <a:lnTo>
                      <a:pt x="239141" y="458470"/>
                    </a:lnTo>
                    <a:lnTo>
                      <a:pt x="228650" y="458470"/>
                    </a:lnTo>
                    <a:lnTo>
                      <a:pt x="229082" y="459740"/>
                    </a:lnTo>
                    <a:lnTo>
                      <a:pt x="231368" y="461010"/>
                    </a:lnTo>
                    <a:lnTo>
                      <a:pt x="239369" y="461010"/>
                    </a:lnTo>
                    <a:lnTo>
                      <a:pt x="243344" y="462280"/>
                    </a:lnTo>
                    <a:lnTo>
                      <a:pt x="247929" y="463550"/>
                    </a:lnTo>
                    <a:lnTo>
                      <a:pt x="247929" y="451383"/>
                    </a:lnTo>
                    <a:lnTo>
                      <a:pt x="247269" y="450850"/>
                    </a:lnTo>
                    <a:lnTo>
                      <a:pt x="240906" y="449580"/>
                    </a:lnTo>
                    <a:lnTo>
                      <a:pt x="237236" y="450850"/>
                    </a:lnTo>
                    <a:lnTo>
                      <a:pt x="230797" y="449580"/>
                    </a:lnTo>
                    <a:lnTo>
                      <a:pt x="229158" y="448310"/>
                    </a:lnTo>
                    <a:lnTo>
                      <a:pt x="221907" y="448310"/>
                    </a:lnTo>
                    <a:lnTo>
                      <a:pt x="218109" y="449580"/>
                    </a:lnTo>
                    <a:lnTo>
                      <a:pt x="212915" y="449580"/>
                    </a:lnTo>
                    <a:lnTo>
                      <a:pt x="211315" y="448310"/>
                    </a:lnTo>
                    <a:lnTo>
                      <a:pt x="201879" y="448310"/>
                    </a:lnTo>
                    <a:lnTo>
                      <a:pt x="192989" y="447040"/>
                    </a:lnTo>
                    <a:lnTo>
                      <a:pt x="187998" y="447040"/>
                    </a:lnTo>
                    <a:lnTo>
                      <a:pt x="184061" y="445770"/>
                    </a:lnTo>
                    <a:lnTo>
                      <a:pt x="179222" y="444500"/>
                    </a:lnTo>
                    <a:lnTo>
                      <a:pt x="179108" y="443230"/>
                    </a:lnTo>
                    <a:lnTo>
                      <a:pt x="189331" y="443230"/>
                    </a:lnTo>
                    <a:lnTo>
                      <a:pt x="193205" y="441960"/>
                    </a:lnTo>
                    <a:lnTo>
                      <a:pt x="201231" y="443230"/>
                    </a:lnTo>
                    <a:lnTo>
                      <a:pt x="216268" y="443230"/>
                    </a:lnTo>
                    <a:lnTo>
                      <a:pt x="223875" y="444500"/>
                    </a:lnTo>
                    <a:lnTo>
                      <a:pt x="231571" y="444500"/>
                    </a:lnTo>
                    <a:lnTo>
                      <a:pt x="238874" y="445770"/>
                    </a:lnTo>
                    <a:lnTo>
                      <a:pt x="245567" y="445770"/>
                    </a:lnTo>
                    <a:lnTo>
                      <a:pt x="246481" y="444500"/>
                    </a:lnTo>
                    <a:lnTo>
                      <a:pt x="251155" y="444500"/>
                    </a:lnTo>
                    <a:lnTo>
                      <a:pt x="256819" y="447040"/>
                    </a:lnTo>
                    <a:lnTo>
                      <a:pt x="261975" y="445770"/>
                    </a:lnTo>
                    <a:lnTo>
                      <a:pt x="263652" y="444500"/>
                    </a:lnTo>
                    <a:lnTo>
                      <a:pt x="265798" y="443230"/>
                    </a:lnTo>
                    <a:lnTo>
                      <a:pt x="268846" y="444500"/>
                    </a:lnTo>
                    <a:lnTo>
                      <a:pt x="269963" y="444500"/>
                    </a:lnTo>
                    <a:lnTo>
                      <a:pt x="267335" y="441960"/>
                    </a:lnTo>
                    <a:lnTo>
                      <a:pt x="269659" y="441960"/>
                    </a:lnTo>
                    <a:lnTo>
                      <a:pt x="272275" y="440690"/>
                    </a:lnTo>
                    <a:lnTo>
                      <a:pt x="276606" y="441960"/>
                    </a:lnTo>
                    <a:lnTo>
                      <a:pt x="277279" y="441960"/>
                    </a:lnTo>
                    <a:lnTo>
                      <a:pt x="275513" y="440690"/>
                    </a:lnTo>
                    <a:lnTo>
                      <a:pt x="273532" y="438150"/>
                    </a:lnTo>
                    <a:lnTo>
                      <a:pt x="271843" y="438150"/>
                    </a:lnTo>
                    <a:lnTo>
                      <a:pt x="270497" y="438150"/>
                    </a:lnTo>
                    <a:lnTo>
                      <a:pt x="270027" y="436880"/>
                    </a:lnTo>
                    <a:lnTo>
                      <a:pt x="270383" y="436880"/>
                    </a:lnTo>
                    <a:lnTo>
                      <a:pt x="271843" y="438150"/>
                    </a:lnTo>
                    <a:lnTo>
                      <a:pt x="272491" y="436880"/>
                    </a:lnTo>
                    <a:lnTo>
                      <a:pt x="271145" y="435610"/>
                    </a:lnTo>
                    <a:lnTo>
                      <a:pt x="268363" y="434340"/>
                    </a:lnTo>
                    <a:lnTo>
                      <a:pt x="267157" y="433070"/>
                    </a:lnTo>
                    <a:lnTo>
                      <a:pt x="263258" y="431800"/>
                    </a:lnTo>
                    <a:lnTo>
                      <a:pt x="259816" y="430530"/>
                    </a:lnTo>
                    <a:lnTo>
                      <a:pt x="255574" y="430530"/>
                    </a:lnTo>
                    <a:lnTo>
                      <a:pt x="255574" y="436880"/>
                    </a:lnTo>
                    <a:lnTo>
                      <a:pt x="251536" y="438150"/>
                    </a:lnTo>
                    <a:lnTo>
                      <a:pt x="244182" y="438150"/>
                    </a:lnTo>
                    <a:lnTo>
                      <a:pt x="243408" y="438111"/>
                    </a:lnTo>
                    <a:lnTo>
                      <a:pt x="243344" y="438302"/>
                    </a:lnTo>
                    <a:lnTo>
                      <a:pt x="243471" y="438353"/>
                    </a:lnTo>
                    <a:lnTo>
                      <a:pt x="243890" y="438353"/>
                    </a:lnTo>
                    <a:lnTo>
                      <a:pt x="244068" y="439420"/>
                    </a:lnTo>
                    <a:lnTo>
                      <a:pt x="244944" y="439420"/>
                    </a:lnTo>
                    <a:lnTo>
                      <a:pt x="247827" y="440690"/>
                    </a:lnTo>
                    <a:lnTo>
                      <a:pt x="247281" y="441960"/>
                    </a:lnTo>
                    <a:lnTo>
                      <a:pt x="245110" y="441960"/>
                    </a:lnTo>
                    <a:lnTo>
                      <a:pt x="240068" y="443230"/>
                    </a:lnTo>
                    <a:lnTo>
                      <a:pt x="233845" y="441960"/>
                    </a:lnTo>
                    <a:lnTo>
                      <a:pt x="228981" y="441960"/>
                    </a:lnTo>
                    <a:lnTo>
                      <a:pt x="221627" y="440690"/>
                    </a:lnTo>
                    <a:lnTo>
                      <a:pt x="213995" y="439420"/>
                    </a:lnTo>
                    <a:lnTo>
                      <a:pt x="206286" y="439420"/>
                    </a:lnTo>
                    <a:lnTo>
                      <a:pt x="198729" y="440690"/>
                    </a:lnTo>
                    <a:lnTo>
                      <a:pt x="193090" y="440690"/>
                    </a:lnTo>
                    <a:lnTo>
                      <a:pt x="188036" y="439420"/>
                    </a:lnTo>
                    <a:lnTo>
                      <a:pt x="182511" y="440690"/>
                    </a:lnTo>
                    <a:lnTo>
                      <a:pt x="177482" y="440690"/>
                    </a:lnTo>
                    <a:lnTo>
                      <a:pt x="177139" y="439420"/>
                    </a:lnTo>
                    <a:lnTo>
                      <a:pt x="176453" y="436880"/>
                    </a:lnTo>
                    <a:lnTo>
                      <a:pt x="177215" y="434340"/>
                    </a:lnTo>
                    <a:lnTo>
                      <a:pt x="179108" y="434340"/>
                    </a:lnTo>
                    <a:lnTo>
                      <a:pt x="179082" y="435610"/>
                    </a:lnTo>
                    <a:lnTo>
                      <a:pt x="179755" y="436880"/>
                    </a:lnTo>
                    <a:lnTo>
                      <a:pt x="181102" y="438150"/>
                    </a:lnTo>
                    <a:lnTo>
                      <a:pt x="184556" y="438150"/>
                    </a:lnTo>
                    <a:lnTo>
                      <a:pt x="187096" y="436880"/>
                    </a:lnTo>
                    <a:lnTo>
                      <a:pt x="203263" y="436880"/>
                    </a:lnTo>
                    <a:lnTo>
                      <a:pt x="209981" y="438150"/>
                    </a:lnTo>
                    <a:lnTo>
                      <a:pt x="216357" y="438150"/>
                    </a:lnTo>
                    <a:lnTo>
                      <a:pt x="216496" y="437311"/>
                    </a:lnTo>
                    <a:lnTo>
                      <a:pt x="216776" y="437311"/>
                    </a:lnTo>
                    <a:lnTo>
                      <a:pt x="216877" y="437070"/>
                    </a:lnTo>
                    <a:lnTo>
                      <a:pt x="216865" y="436943"/>
                    </a:lnTo>
                    <a:lnTo>
                      <a:pt x="216598" y="436841"/>
                    </a:lnTo>
                    <a:lnTo>
                      <a:pt x="216433" y="436829"/>
                    </a:lnTo>
                    <a:lnTo>
                      <a:pt x="216179" y="436829"/>
                    </a:lnTo>
                    <a:lnTo>
                      <a:pt x="210515" y="436880"/>
                    </a:lnTo>
                    <a:lnTo>
                      <a:pt x="197688" y="434340"/>
                    </a:lnTo>
                    <a:lnTo>
                      <a:pt x="184454" y="434340"/>
                    </a:lnTo>
                    <a:lnTo>
                      <a:pt x="183222" y="431800"/>
                    </a:lnTo>
                    <a:lnTo>
                      <a:pt x="184810" y="429260"/>
                    </a:lnTo>
                    <a:lnTo>
                      <a:pt x="184873" y="427990"/>
                    </a:lnTo>
                    <a:lnTo>
                      <a:pt x="184302" y="424180"/>
                    </a:lnTo>
                    <a:lnTo>
                      <a:pt x="184404" y="414020"/>
                    </a:lnTo>
                    <a:lnTo>
                      <a:pt x="185178" y="392430"/>
                    </a:lnTo>
                    <a:lnTo>
                      <a:pt x="185775" y="381000"/>
                    </a:lnTo>
                    <a:lnTo>
                      <a:pt x="187032" y="363220"/>
                    </a:lnTo>
                    <a:lnTo>
                      <a:pt x="187858" y="356870"/>
                    </a:lnTo>
                    <a:lnTo>
                      <a:pt x="188341" y="346710"/>
                    </a:lnTo>
                    <a:lnTo>
                      <a:pt x="189636" y="344170"/>
                    </a:lnTo>
                    <a:lnTo>
                      <a:pt x="191439" y="340360"/>
                    </a:lnTo>
                    <a:lnTo>
                      <a:pt x="191820" y="337820"/>
                    </a:lnTo>
                    <a:lnTo>
                      <a:pt x="192252" y="336550"/>
                    </a:lnTo>
                    <a:lnTo>
                      <a:pt x="197700" y="300990"/>
                    </a:lnTo>
                    <a:lnTo>
                      <a:pt x="197650" y="289560"/>
                    </a:lnTo>
                    <a:lnTo>
                      <a:pt x="196723" y="281940"/>
                    </a:lnTo>
                    <a:lnTo>
                      <a:pt x="194754" y="275590"/>
                    </a:lnTo>
                    <a:lnTo>
                      <a:pt x="194513" y="274320"/>
                    </a:lnTo>
                    <a:lnTo>
                      <a:pt x="193979" y="274320"/>
                    </a:lnTo>
                    <a:lnTo>
                      <a:pt x="191617" y="266700"/>
                    </a:lnTo>
                    <a:lnTo>
                      <a:pt x="188620" y="262890"/>
                    </a:lnTo>
                    <a:lnTo>
                      <a:pt x="183896" y="255270"/>
                    </a:lnTo>
                    <a:lnTo>
                      <a:pt x="183045" y="254000"/>
                    </a:lnTo>
                    <a:lnTo>
                      <a:pt x="180594" y="250190"/>
                    </a:lnTo>
                    <a:lnTo>
                      <a:pt x="178460" y="247650"/>
                    </a:lnTo>
                    <a:lnTo>
                      <a:pt x="175361" y="243840"/>
                    </a:lnTo>
                    <a:lnTo>
                      <a:pt x="173736" y="241300"/>
                    </a:lnTo>
                    <a:lnTo>
                      <a:pt x="169354" y="237490"/>
                    </a:lnTo>
                    <a:lnTo>
                      <a:pt x="159689" y="237490"/>
                    </a:lnTo>
                    <a:lnTo>
                      <a:pt x="157861" y="236220"/>
                    </a:lnTo>
                    <a:lnTo>
                      <a:pt x="156032" y="234950"/>
                    </a:lnTo>
                    <a:lnTo>
                      <a:pt x="147726" y="234950"/>
                    </a:lnTo>
                    <a:lnTo>
                      <a:pt x="144221" y="236220"/>
                    </a:lnTo>
                    <a:lnTo>
                      <a:pt x="150812" y="232410"/>
                    </a:lnTo>
                    <a:lnTo>
                      <a:pt x="157340" y="232410"/>
                    </a:lnTo>
                    <a:lnTo>
                      <a:pt x="165150" y="234950"/>
                    </a:lnTo>
                    <a:lnTo>
                      <a:pt x="167614" y="234950"/>
                    </a:lnTo>
                    <a:lnTo>
                      <a:pt x="175158" y="237490"/>
                    </a:lnTo>
                    <a:lnTo>
                      <a:pt x="177634" y="241300"/>
                    </a:lnTo>
                    <a:lnTo>
                      <a:pt x="181038" y="245110"/>
                    </a:lnTo>
                    <a:lnTo>
                      <a:pt x="182854" y="247650"/>
                    </a:lnTo>
                    <a:lnTo>
                      <a:pt x="183756" y="247650"/>
                    </a:lnTo>
                    <a:lnTo>
                      <a:pt x="184327" y="243840"/>
                    </a:lnTo>
                    <a:lnTo>
                      <a:pt x="184099" y="236220"/>
                    </a:lnTo>
                    <a:lnTo>
                      <a:pt x="177253" y="232410"/>
                    </a:lnTo>
                    <a:lnTo>
                      <a:pt x="174269" y="226060"/>
                    </a:lnTo>
                    <a:lnTo>
                      <a:pt x="176466" y="226060"/>
                    </a:lnTo>
                    <a:lnTo>
                      <a:pt x="181673" y="227330"/>
                    </a:lnTo>
                    <a:lnTo>
                      <a:pt x="188214" y="228600"/>
                    </a:lnTo>
                    <a:lnTo>
                      <a:pt x="188112" y="226060"/>
                    </a:lnTo>
                    <a:lnTo>
                      <a:pt x="187998" y="223520"/>
                    </a:lnTo>
                    <a:lnTo>
                      <a:pt x="187134" y="222250"/>
                    </a:lnTo>
                    <a:lnTo>
                      <a:pt x="187134" y="219710"/>
                    </a:lnTo>
                    <a:lnTo>
                      <a:pt x="187871" y="218440"/>
                    </a:lnTo>
                    <a:lnTo>
                      <a:pt x="190881" y="218440"/>
                    </a:lnTo>
                    <a:lnTo>
                      <a:pt x="194932" y="213360"/>
                    </a:lnTo>
                    <a:lnTo>
                      <a:pt x="196684" y="207010"/>
                    </a:lnTo>
                    <a:lnTo>
                      <a:pt x="197942" y="191770"/>
                    </a:lnTo>
                    <a:lnTo>
                      <a:pt x="198335" y="189230"/>
                    </a:lnTo>
                    <a:lnTo>
                      <a:pt x="198983" y="186690"/>
                    </a:lnTo>
                    <a:lnTo>
                      <a:pt x="199694" y="184150"/>
                    </a:lnTo>
                    <a:lnTo>
                      <a:pt x="207441" y="184150"/>
                    </a:lnTo>
                    <a:lnTo>
                      <a:pt x="206451" y="189230"/>
                    </a:lnTo>
                    <a:lnTo>
                      <a:pt x="205600" y="194310"/>
                    </a:lnTo>
                    <a:lnTo>
                      <a:pt x="204863" y="200660"/>
                    </a:lnTo>
                    <a:lnTo>
                      <a:pt x="204050" y="215900"/>
                    </a:lnTo>
                    <a:lnTo>
                      <a:pt x="203606" y="227330"/>
                    </a:lnTo>
                    <a:lnTo>
                      <a:pt x="203174" y="236220"/>
                    </a:lnTo>
                    <a:lnTo>
                      <a:pt x="202374" y="245110"/>
                    </a:lnTo>
                    <a:lnTo>
                      <a:pt x="201510" y="252730"/>
                    </a:lnTo>
                    <a:lnTo>
                      <a:pt x="200634" y="261620"/>
                    </a:lnTo>
                    <a:lnTo>
                      <a:pt x="199669" y="269240"/>
                    </a:lnTo>
                    <a:lnTo>
                      <a:pt x="198653" y="275869"/>
                    </a:lnTo>
                    <a:lnTo>
                      <a:pt x="198501" y="276250"/>
                    </a:lnTo>
                    <a:lnTo>
                      <a:pt x="198501" y="276504"/>
                    </a:lnTo>
                    <a:lnTo>
                      <a:pt x="198450" y="276733"/>
                    </a:lnTo>
                    <a:lnTo>
                      <a:pt x="198488" y="276910"/>
                    </a:lnTo>
                    <a:lnTo>
                      <a:pt x="198678" y="276923"/>
                    </a:lnTo>
                    <a:lnTo>
                      <a:pt x="198843" y="276860"/>
                    </a:lnTo>
                    <a:lnTo>
                      <a:pt x="201231" y="270510"/>
                    </a:lnTo>
                    <a:lnTo>
                      <a:pt x="202133" y="261620"/>
                    </a:lnTo>
                    <a:lnTo>
                      <a:pt x="203390" y="252730"/>
                    </a:lnTo>
                    <a:lnTo>
                      <a:pt x="203669" y="250190"/>
                    </a:lnTo>
                    <a:lnTo>
                      <a:pt x="204228" y="250190"/>
                    </a:lnTo>
                    <a:lnTo>
                      <a:pt x="204990" y="252730"/>
                    </a:lnTo>
                    <a:lnTo>
                      <a:pt x="207251" y="256540"/>
                    </a:lnTo>
                    <a:lnTo>
                      <a:pt x="208495" y="262890"/>
                    </a:lnTo>
                    <a:lnTo>
                      <a:pt x="210680" y="275590"/>
                    </a:lnTo>
                    <a:lnTo>
                      <a:pt x="211099" y="281940"/>
                    </a:lnTo>
                    <a:lnTo>
                      <a:pt x="211213" y="285750"/>
                    </a:lnTo>
                    <a:lnTo>
                      <a:pt x="210629" y="299720"/>
                    </a:lnTo>
                    <a:lnTo>
                      <a:pt x="210235" y="306070"/>
                    </a:lnTo>
                    <a:lnTo>
                      <a:pt x="207810" y="313690"/>
                    </a:lnTo>
                    <a:lnTo>
                      <a:pt x="205803" y="317500"/>
                    </a:lnTo>
                    <a:lnTo>
                      <a:pt x="203936" y="325120"/>
                    </a:lnTo>
                    <a:lnTo>
                      <a:pt x="200901" y="328930"/>
                    </a:lnTo>
                    <a:lnTo>
                      <a:pt x="198704" y="340360"/>
                    </a:lnTo>
                    <a:lnTo>
                      <a:pt x="197929" y="345440"/>
                    </a:lnTo>
                    <a:lnTo>
                      <a:pt x="197485" y="350520"/>
                    </a:lnTo>
                    <a:lnTo>
                      <a:pt x="197599" y="351790"/>
                    </a:lnTo>
                    <a:lnTo>
                      <a:pt x="192709" y="389890"/>
                    </a:lnTo>
                    <a:lnTo>
                      <a:pt x="190588" y="412750"/>
                    </a:lnTo>
                    <a:lnTo>
                      <a:pt x="191122" y="419100"/>
                    </a:lnTo>
                    <a:lnTo>
                      <a:pt x="193154" y="421640"/>
                    </a:lnTo>
                    <a:lnTo>
                      <a:pt x="209092" y="427990"/>
                    </a:lnTo>
                    <a:lnTo>
                      <a:pt x="238823" y="433070"/>
                    </a:lnTo>
                    <a:lnTo>
                      <a:pt x="253301" y="434340"/>
                    </a:lnTo>
                    <a:lnTo>
                      <a:pt x="249885" y="435610"/>
                    </a:lnTo>
                    <a:lnTo>
                      <a:pt x="242430" y="435610"/>
                    </a:lnTo>
                    <a:lnTo>
                      <a:pt x="242544" y="435343"/>
                    </a:lnTo>
                    <a:lnTo>
                      <a:pt x="242366" y="435229"/>
                    </a:lnTo>
                    <a:lnTo>
                      <a:pt x="242150" y="435178"/>
                    </a:lnTo>
                    <a:lnTo>
                      <a:pt x="241909" y="435178"/>
                    </a:lnTo>
                    <a:lnTo>
                      <a:pt x="241731" y="435216"/>
                    </a:lnTo>
                    <a:lnTo>
                      <a:pt x="241681" y="435419"/>
                    </a:lnTo>
                    <a:lnTo>
                      <a:pt x="241808" y="435597"/>
                    </a:lnTo>
                    <a:lnTo>
                      <a:pt x="241960" y="435571"/>
                    </a:lnTo>
                    <a:lnTo>
                      <a:pt x="242087" y="435571"/>
                    </a:lnTo>
                    <a:lnTo>
                      <a:pt x="242303" y="435610"/>
                    </a:lnTo>
                    <a:lnTo>
                      <a:pt x="242176" y="436880"/>
                    </a:lnTo>
                    <a:lnTo>
                      <a:pt x="246265" y="436880"/>
                    </a:lnTo>
                    <a:lnTo>
                      <a:pt x="251802" y="435610"/>
                    </a:lnTo>
                    <a:lnTo>
                      <a:pt x="255574" y="436880"/>
                    </a:lnTo>
                    <a:lnTo>
                      <a:pt x="255574" y="430530"/>
                    </a:lnTo>
                    <a:lnTo>
                      <a:pt x="252653" y="430530"/>
                    </a:lnTo>
                    <a:lnTo>
                      <a:pt x="249301" y="431800"/>
                    </a:lnTo>
                    <a:lnTo>
                      <a:pt x="246684" y="430530"/>
                    </a:lnTo>
                    <a:lnTo>
                      <a:pt x="240284" y="429260"/>
                    </a:lnTo>
                    <a:lnTo>
                      <a:pt x="231482" y="429260"/>
                    </a:lnTo>
                    <a:lnTo>
                      <a:pt x="213690" y="426720"/>
                    </a:lnTo>
                    <a:lnTo>
                      <a:pt x="205143" y="424180"/>
                    </a:lnTo>
                    <a:lnTo>
                      <a:pt x="197370" y="421640"/>
                    </a:lnTo>
                    <a:lnTo>
                      <a:pt x="192582" y="419100"/>
                    </a:lnTo>
                    <a:lnTo>
                      <a:pt x="192544" y="411480"/>
                    </a:lnTo>
                    <a:lnTo>
                      <a:pt x="194538" y="398780"/>
                    </a:lnTo>
                    <a:lnTo>
                      <a:pt x="196405" y="379730"/>
                    </a:lnTo>
                    <a:lnTo>
                      <a:pt x="196418" y="377190"/>
                    </a:lnTo>
                    <a:lnTo>
                      <a:pt x="197497" y="372110"/>
                    </a:lnTo>
                    <a:lnTo>
                      <a:pt x="198488" y="364490"/>
                    </a:lnTo>
                    <a:lnTo>
                      <a:pt x="198945" y="361950"/>
                    </a:lnTo>
                    <a:lnTo>
                      <a:pt x="199301" y="359410"/>
                    </a:lnTo>
                    <a:lnTo>
                      <a:pt x="200164" y="351790"/>
                    </a:lnTo>
                    <a:lnTo>
                      <a:pt x="200914" y="345440"/>
                    </a:lnTo>
                    <a:lnTo>
                      <a:pt x="201955" y="337820"/>
                    </a:lnTo>
                    <a:lnTo>
                      <a:pt x="203746" y="331470"/>
                    </a:lnTo>
                    <a:lnTo>
                      <a:pt x="205181" y="327660"/>
                    </a:lnTo>
                    <a:lnTo>
                      <a:pt x="207657" y="323850"/>
                    </a:lnTo>
                    <a:lnTo>
                      <a:pt x="209486" y="318770"/>
                    </a:lnTo>
                    <a:lnTo>
                      <a:pt x="209791" y="317500"/>
                    </a:lnTo>
                    <a:lnTo>
                      <a:pt x="210299" y="316230"/>
                    </a:lnTo>
                    <a:lnTo>
                      <a:pt x="211709" y="312420"/>
                    </a:lnTo>
                    <a:lnTo>
                      <a:pt x="214845" y="287020"/>
                    </a:lnTo>
                    <a:lnTo>
                      <a:pt x="214795" y="281940"/>
                    </a:lnTo>
                    <a:lnTo>
                      <a:pt x="206565" y="247650"/>
                    </a:lnTo>
                    <a:lnTo>
                      <a:pt x="205193" y="247650"/>
                    </a:lnTo>
                    <a:lnTo>
                      <a:pt x="204736" y="245110"/>
                    </a:lnTo>
                    <a:lnTo>
                      <a:pt x="206717" y="215900"/>
                    </a:lnTo>
                    <a:lnTo>
                      <a:pt x="207225" y="204470"/>
                    </a:lnTo>
                    <a:lnTo>
                      <a:pt x="208508" y="191770"/>
                    </a:lnTo>
                    <a:lnTo>
                      <a:pt x="208648" y="191770"/>
                    </a:lnTo>
                    <a:lnTo>
                      <a:pt x="209232" y="184150"/>
                    </a:lnTo>
                    <a:lnTo>
                      <a:pt x="219036" y="184150"/>
                    </a:lnTo>
                    <a:lnTo>
                      <a:pt x="227571" y="182880"/>
                    </a:lnTo>
                    <a:lnTo>
                      <a:pt x="233832" y="184150"/>
                    </a:lnTo>
                    <a:lnTo>
                      <a:pt x="239763" y="186690"/>
                    </a:lnTo>
                    <a:lnTo>
                      <a:pt x="240944" y="189230"/>
                    </a:lnTo>
                    <a:lnTo>
                      <a:pt x="245618" y="191757"/>
                    </a:lnTo>
                    <a:lnTo>
                      <a:pt x="245618" y="227965"/>
                    </a:lnTo>
                    <a:lnTo>
                      <a:pt x="253034" y="299326"/>
                    </a:lnTo>
                    <a:lnTo>
                      <a:pt x="272313" y="356158"/>
                    </a:lnTo>
                    <a:lnTo>
                      <a:pt x="299072" y="400088"/>
                    </a:lnTo>
                    <a:lnTo>
                      <a:pt x="328891" y="432739"/>
                    </a:lnTo>
                    <a:lnTo>
                      <a:pt x="382181" y="472071"/>
                    </a:lnTo>
                    <a:lnTo>
                      <a:pt x="406996" y="455752"/>
                    </a:lnTo>
                    <a:lnTo>
                      <a:pt x="465302" y="400075"/>
                    </a:lnTo>
                    <a:lnTo>
                      <a:pt x="492061" y="356158"/>
                    </a:lnTo>
                    <a:lnTo>
                      <a:pt x="511352" y="299326"/>
                    </a:lnTo>
                    <a:lnTo>
                      <a:pt x="518756" y="227965"/>
                    </a:lnTo>
                    <a:lnTo>
                      <a:pt x="518756" y="192189"/>
                    </a:lnTo>
                    <a:lnTo>
                      <a:pt x="519049" y="191782"/>
                    </a:lnTo>
                    <a:lnTo>
                      <a:pt x="523735" y="189242"/>
                    </a:lnTo>
                    <a:lnTo>
                      <a:pt x="524332" y="187972"/>
                    </a:lnTo>
                    <a:lnTo>
                      <a:pt x="524929" y="186702"/>
                    </a:lnTo>
                    <a:lnTo>
                      <a:pt x="530872" y="184162"/>
                    </a:lnTo>
                    <a:lnTo>
                      <a:pt x="537133" y="182892"/>
                    </a:lnTo>
                    <a:lnTo>
                      <a:pt x="545642" y="184162"/>
                    </a:lnTo>
                    <a:lnTo>
                      <a:pt x="555447" y="184162"/>
                    </a:lnTo>
                    <a:lnTo>
                      <a:pt x="556044" y="191782"/>
                    </a:lnTo>
                    <a:lnTo>
                      <a:pt x="556171" y="191782"/>
                    </a:lnTo>
                    <a:lnTo>
                      <a:pt x="557466" y="204482"/>
                    </a:lnTo>
                    <a:lnTo>
                      <a:pt x="557974" y="215912"/>
                    </a:lnTo>
                    <a:lnTo>
                      <a:pt x="558317" y="228612"/>
                    </a:lnTo>
                    <a:lnTo>
                      <a:pt x="559130" y="241312"/>
                    </a:lnTo>
                    <a:lnTo>
                      <a:pt x="559282" y="242582"/>
                    </a:lnTo>
                    <a:lnTo>
                      <a:pt x="559955" y="245122"/>
                    </a:lnTo>
                    <a:lnTo>
                      <a:pt x="559498" y="247662"/>
                    </a:lnTo>
                    <a:lnTo>
                      <a:pt x="558114" y="247662"/>
                    </a:lnTo>
                    <a:lnTo>
                      <a:pt x="555117" y="254012"/>
                    </a:lnTo>
                    <a:lnTo>
                      <a:pt x="549846" y="287032"/>
                    </a:lnTo>
                    <a:lnTo>
                      <a:pt x="549973" y="293382"/>
                    </a:lnTo>
                    <a:lnTo>
                      <a:pt x="554888" y="317512"/>
                    </a:lnTo>
                    <a:lnTo>
                      <a:pt x="555193" y="318782"/>
                    </a:lnTo>
                    <a:lnTo>
                      <a:pt x="557034" y="323862"/>
                    </a:lnTo>
                    <a:lnTo>
                      <a:pt x="559498" y="327672"/>
                    </a:lnTo>
                    <a:lnTo>
                      <a:pt x="560959" y="331482"/>
                    </a:lnTo>
                    <a:lnTo>
                      <a:pt x="562737" y="337832"/>
                    </a:lnTo>
                    <a:lnTo>
                      <a:pt x="563791" y="345452"/>
                    </a:lnTo>
                    <a:lnTo>
                      <a:pt x="564527" y="351802"/>
                    </a:lnTo>
                    <a:lnTo>
                      <a:pt x="565378" y="359422"/>
                    </a:lnTo>
                    <a:lnTo>
                      <a:pt x="565734" y="361962"/>
                    </a:lnTo>
                    <a:lnTo>
                      <a:pt x="566204" y="364502"/>
                    </a:lnTo>
                    <a:lnTo>
                      <a:pt x="567194" y="372122"/>
                    </a:lnTo>
                    <a:lnTo>
                      <a:pt x="568261" y="377202"/>
                    </a:lnTo>
                    <a:lnTo>
                      <a:pt x="568274" y="379742"/>
                    </a:lnTo>
                    <a:lnTo>
                      <a:pt x="570153" y="398792"/>
                    </a:lnTo>
                    <a:lnTo>
                      <a:pt x="572135" y="411492"/>
                    </a:lnTo>
                    <a:lnTo>
                      <a:pt x="572096" y="419112"/>
                    </a:lnTo>
                    <a:lnTo>
                      <a:pt x="567321" y="421652"/>
                    </a:lnTo>
                    <a:lnTo>
                      <a:pt x="559549" y="424192"/>
                    </a:lnTo>
                    <a:lnTo>
                      <a:pt x="551002" y="426732"/>
                    </a:lnTo>
                    <a:lnTo>
                      <a:pt x="533209" y="429272"/>
                    </a:lnTo>
                    <a:lnTo>
                      <a:pt x="524395" y="429272"/>
                    </a:lnTo>
                    <a:lnTo>
                      <a:pt x="517994" y="430542"/>
                    </a:lnTo>
                    <a:lnTo>
                      <a:pt x="515391" y="431812"/>
                    </a:lnTo>
                    <a:lnTo>
                      <a:pt x="512038" y="430542"/>
                    </a:lnTo>
                    <a:lnTo>
                      <a:pt x="504875" y="430542"/>
                    </a:lnTo>
                    <a:lnTo>
                      <a:pt x="501434" y="431812"/>
                    </a:lnTo>
                    <a:lnTo>
                      <a:pt x="497535" y="433082"/>
                    </a:lnTo>
                    <a:lnTo>
                      <a:pt x="496328" y="434352"/>
                    </a:lnTo>
                    <a:lnTo>
                      <a:pt x="493547" y="435622"/>
                    </a:lnTo>
                    <a:lnTo>
                      <a:pt x="492201" y="436892"/>
                    </a:lnTo>
                    <a:lnTo>
                      <a:pt x="492836" y="438162"/>
                    </a:lnTo>
                    <a:lnTo>
                      <a:pt x="494296" y="436892"/>
                    </a:lnTo>
                    <a:lnTo>
                      <a:pt x="494665" y="436892"/>
                    </a:lnTo>
                    <a:lnTo>
                      <a:pt x="494182" y="438162"/>
                    </a:lnTo>
                    <a:lnTo>
                      <a:pt x="492836" y="438162"/>
                    </a:lnTo>
                    <a:lnTo>
                      <a:pt x="491147" y="438162"/>
                    </a:lnTo>
                    <a:lnTo>
                      <a:pt x="489165" y="440702"/>
                    </a:lnTo>
                    <a:lnTo>
                      <a:pt x="487400" y="441972"/>
                    </a:lnTo>
                    <a:lnTo>
                      <a:pt x="488086" y="441972"/>
                    </a:lnTo>
                    <a:lnTo>
                      <a:pt x="492417" y="440702"/>
                    </a:lnTo>
                    <a:lnTo>
                      <a:pt x="495020" y="441972"/>
                    </a:lnTo>
                    <a:lnTo>
                      <a:pt x="497357" y="441972"/>
                    </a:lnTo>
                    <a:lnTo>
                      <a:pt x="494728" y="444512"/>
                    </a:lnTo>
                    <a:lnTo>
                      <a:pt x="495833" y="444512"/>
                    </a:lnTo>
                    <a:lnTo>
                      <a:pt x="498906" y="443242"/>
                    </a:lnTo>
                    <a:lnTo>
                      <a:pt x="499897" y="444512"/>
                    </a:lnTo>
                    <a:lnTo>
                      <a:pt x="501027" y="444512"/>
                    </a:lnTo>
                    <a:lnTo>
                      <a:pt x="502716" y="445782"/>
                    </a:lnTo>
                    <a:lnTo>
                      <a:pt x="507873" y="447052"/>
                    </a:lnTo>
                    <a:lnTo>
                      <a:pt x="513537" y="444512"/>
                    </a:lnTo>
                    <a:lnTo>
                      <a:pt x="518198" y="444512"/>
                    </a:lnTo>
                    <a:lnTo>
                      <a:pt x="519112" y="445782"/>
                    </a:lnTo>
                    <a:lnTo>
                      <a:pt x="525818" y="445782"/>
                    </a:lnTo>
                    <a:lnTo>
                      <a:pt x="533133" y="444512"/>
                    </a:lnTo>
                    <a:lnTo>
                      <a:pt x="540816" y="444512"/>
                    </a:lnTo>
                    <a:lnTo>
                      <a:pt x="548436" y="443242"/>
                    </a:lnTo>
                    <a:lnTo>
                      <a:pt x="563448" y="443242"/>
                    </a:lnTo>
                    <a:lnTo>
                      <a:pt x="571474" y="441972"/>
                    </a:lnTo>
                    <a:lnTo>
                      <a:pt x="575348" y="443242"/>
                    </a:lnTo>
                    <a:lnTo>
                      <a:pt x="585571" y="443242"/>
                    </a:lnTo>
                    <a:lnTo>
                      <a:pt x="585457" y="444512"/>
                    </a:lnTo>
                    <a:lnTo>
                      <a:pt x="580618" y="445782"/>
                    </a:lnTo>
                    <a:lnTo>
                      <a:pt x="576681" y="447052"/>
                    </a:lnTo>
                    <a:lnTo>
                      <a:pt x="571715" y="447052"/>
                    </a:lnTo>
                    <a:lnTo>
                      <a:pt x="558736" y="448322"/>
                    </a:lnTo>
                    <a:lnTo>
                      <a:pt x="553364" y="448322"/>
                    </a:lnTo>
                    <a:lnTo>
                      <a:pt x="551776" y="449592"/>
                    </a:lnTo>
                    <a:lnTo>
                      <a:pt x="574522" y="449592"/>
                    </a:lnTo>
                    <a:lnTo>
                      <a:pt x="591197" y="439432"/>
                    </a:lnTo>
                    <a:lnTo>
                      <a:pt x="592264" y="440702"/>
                    </a:lnTo>
                    <a:lnTo>
                      <a:pt x="590397" y="444512"/>
                    </a:lnTo>
                    <a:lnTo>
                      <a:pt x="589826" y="445782"/>
                    </a:lnTo>
                    <a:lnTo>
                      <a:pt x="588797" y="448322"/>
                    </a:lnTo>
                    <a:lnTo>
                      <a:pt x="585990" y="449592"/>
                    </a:lnTo>
                    <a:lnTo>
                      <a:pt x="583882" y="449592"/>
                    </a:lnTo>
                    <a:lnTo>
                      <a:pt x="583882" y="449148"/>
                    </a:lnTo>
                    <a:lnTo>
                      <a:pt x="583349" y="449135"/>
                    </a:lnTo>
                    <a:lnTo>
                      <a:pt x="583184" y="449135"/>
                    </a:lnTo>
                    <a:lnTo>
                      <a:pt x="583120" y="449541"/>
                    </a:lnTo>
                    <a:lnTo>
                      <a:pt x="583349" y="449605"/>
                    </a:lnTo>
                    <a:lnTo>
                      <a:pt x="583780" y="449605"/>
                    </a:lnTo>
                    <a:lnTo>
                      <a:pt x="583692" y="450862"/>
                    </a:lnTo>
                    <a:lnTo>
                      <a:pt x="589749" y="450862"/>
                    </a:lnTo>
                    <a:lnTo>
                      <a:pt x="593585" y="449592"/>
                    </a:lnTo>
                    <a:lnTo>
                      <a:pt x="594956" y="449592"/>
                    </a:lnTo>
                    <a:lnTo>
                      <a:pt x="595858" y="445782"/>
                    </a:lnTo>
                    <a:lnTo>
                      <a:pt x="594614" y="441972"/>
                    </a:lnTo>
                    <a:lnTo>
                      <a:pt x="594067" y="439432"/>
                    </a:lnTo>
                    <a:lnTo>
                      <a:pt x="593788" y="438162"/>
                    </a:lnTo>
                    <a:lnTo>
                      <a:pt x="593255" y="436892"/>
                    </a:lnTo>
                    <a:lnTo>
                      <a:pt x="591845" y="436892"/>
                    </a:lnTo>
                    <a:lnTo>
                      <a:pt x="591185" y="435622"/>
                    </a:lnTo>
                    <a:lnTo>
                      <a:pt x="591375" y="435622"/>
                    </a:lnTo>
                    <a:lnTo>
                      <a:pt x="591312" y="434352"/>
                    </a:lnTo>
                    <a:lnTo>
                      <a:pt x="590054" y="421652"/>
                    </a:lnTo>
                    <a:lnTo>
                      <a:pt x="588365" y="410222"/>
                    </a:lnTo>
                    <a:lnTo>
                      <a:pt x="586562" y="398792"/>
                    </a:lnTo>
                    <a:lnTo>
                      <a:pt x="584949" y="386092"/>
                    </a:lnTo>
                    <a:lnTo>
                      <a:pt x="584136" y="378472"/>
                    </a:lnTo>
                    <a:lnTo>
                      <a:pt x="582739" y="372122"/>
                    </a:lnTo>
                    <a:lnTo>
                      <a:pt x="581660" y="359422"/>
                    </a:lnTo>
                    <a:lnTo>
                      <a:pt x="580771" y="354342"/>
                    </a:lnTo>
                    <a:lnTo>
                      <a:pt x="578789" y="344182"/>
                    </a:lnTo>
                    <a:lnTo>
                      <a:pt x="577024" y="340372"/>
                    </a:lnTo>
                    <a:lnTo>
                      <a:pt x="573722" y="328942"/>
                    </a:lnTo>
                    <a:lnTo>
                      <a:pt x="571728" y="321322"/>
                    </a:lnTo>
                    <a:lnTo>
                      <a:pt x="571131" y="311162"/>
                    </a:lnTo>
                    <a:lnTo>
                      <a:pt x="570852" y="308622"/>
                    </a:lnTo>
                    <a:lnTo>
                      <a:pt x="571195" y="304812"/>
                    </a:lnTo>
                    <a:lnTo>
                      <a:pt x="570547" y="302272"/>
                    </a:lnTo>
                    <a:lnTo>
                      <a:pt x="570445" y="298462"/>
                    </a:lnTo>
                    <a:lnTo>
                      <a:pt x="570560" y="293382"/>
                    </a:lnTo>
                    <a:lnTo>
                      <a:pt x="571322" y="278142"/>
                    </a:lnTo>
                    <a:lnTo>
                      <a:pt x="575424" y="271792"/>
                    </a:lnTo>
                    <a:lnTo>
                      <a:pt x="584200" y="256552"/>
                    </a:lnTo>
                    <a:lnTo>
                      <a:pt x="586892" y="248932"/>
                    </a:lnTo>
                    <a:lnTo>
                      <a:pt x="593229" y="242582"/>
                    </a:lnTo>
                    <a:lnTo>
                      <a:pt x="596087" y="242582"/>
                    </a:lnTo>
                    <a:lnTo>
                      <a:pt x="600316" y="240042"/>
                    </a:lnTo>
                    <a:lnTo>
                      <a:pt x="608495" y="238772"/>
                    </a:lnTo>
                    <a:lnTo>
                      <a:pt x="612101" y="237502"/>
                    </a:lnTo>
                    <a:lnTo>
                      <a:pt x="620471" y="237502"/>
                    </a:lnTo>
                    <a:lnTo>
                      <a:pt x="615670" y="238772"/>
                    </a:lnTo>
                    <a:lnTo>
                      <a:pt x="612076" y="238772"/>
                    </a:lnTo>
                    <a:lnTo>
                      <a:pt x="607580" y="240042"/>
                    </a:lnTo>
                    <a:lnTo>
                      <a:pt x="605739" y="241312"/>
                    </a:lnTo>
                    <a:lnTo>
                      <a:pt x="600367" y="243852"/>
                    </a:lnTo>
                    <a:lnTo>
                      <a:pt x="597217" y="243852"/>
                    </a:lnTo>
                    <a:lnTo>
                      <a:pt x="593826" y="247662"/>
                    </a:lnTo>
                    <a:lnTo>
                      <a:pt x="592886" y="250202"/>
                    </a:lnTo>
                    <a:lnTo>
                      <a:pt x="589622" y="254012"/>
                    </a:lnTo>
                    <a:lnTo>
                      <a:pt x="587540" y="255282"/>
                    </a:lnTo>
                    <a:lnTo>
                      <a:pt x="585711" y="262902"/>
                    </a:lnTo>
                    <a:lnTo>
                      <a:pt x="585584" y="266712"/>
                    </a:lnTo>
                    <a:lnTo>
                      <a:pt x="582066" y="273062"/>
                    </a:lnTo>
                    <a:lnTo>
                      <a:pt x="579932" y="275602"/>
                    </a:lnTo>
                    <a:lnTo>
                      <a:pt x="578599" y="280682"/>
                    </a:lnTo>
                    <a:lnTo>
                      <a:pt x="578523" y="284492"/>
                    </a:lnTo>
                    <a:lnTo>
                      <a:pt x="578129" y="292112"/>
                    </a:lnTo>
                    <a:lnTo>
                      <a:pt x="579297" y="297192"/>
                    </a:lnTo>
                    <a:lnTo>
                      <a:pt x="579894" y="306082"/>
                    </a:lnTo>
                    <a:lnTo>
                      <a:pt x="580694" y="308622"/>
                    </a:lnTo>
                    <a:lnTo>
                      <a:pt x="580910" y="312432"/>
                    </a:lnTo>
                    <a:lnTo>
                      <a:pt x="579716" y="308622"/>
                    </a:lnTo>
                    <a:lnTo>
                      <a:pt x="577672" y="302272"/>
                    </a:lnTo>
                    <a:lnTo>
                      <a:pt x="575983" y="295922"/>
                    </a:lnTo>
                    <a:lnTo>
                      <a:pt x="575576" y="289572"/>
                    </a:lnTo>
                    <a:lnTo>
                      <a:pt x="575525" y="285762"/>
                    </a:lnTo>
                    <a:lnTo>
                      <a:pt x="574649" y="284492"/>
                    </a:lnTo>
                    <a:lnTo>
                      <a:pt x="574306" y="287032"/>
                    </a:lnTo>
                    <a:lnTo>
                      <a:pt x="573938" y="290842"/>
                    </a:lnTo>
                    <a:lnTo>
                      <a:pt x="574624" y="293382"/>
                    </a:lnTo>
                    <a:lnTo>
                      <a:pt x="574789" y="301002"/>
                    </a:lnTo>
                    <a:lnTo>
                      <a:pt x="575538" y="304812"/>
                    </a:lnTo>
                    <a:lnTo>
                      <a:pt x="577723" y="312432"/>
                    </a:lnTo>
                    <a:lnTo>
                      <a:pt x="577888" y="317512"/>
                    </a:lnTo>
                    <a:lnTo>
                      <a:pt x="581520" y="325132"/>
                    </a:lnTo>
                    <a:lnTo>
                      <a:pt x="583539" y="330212"/>
                    </a:lnTo>
                    <a:lnTo>
                      <a:pt x="586257" y="337832"/>
                    </a:lnTo>
                    <a:lnTo>
                      <a:pt x="586028" y="337832"/>
                    </a:lnTo>
                    <a:lnTo>
                      <a:pt x="584022" y="335292"/>
                    </a:lnTo>
                    <a:lnTo>
                      <a:pt x="582536" y="332752"/>
                    </a:lnTo>
                    <a:lnTo>
                      <a:pt x="579755" y="327672"/>
                    </a:lnTo>
                    <a:lnTo>
                      <a:pt x="578485" y="325132"/>
                    </a:lnTo>
                    <a:lnTo>
                      <a:pt x="577545" y="325132"/>
                    </a:lnTo>
                    <a:lnTo>
                      <a:pt x="577773" y="326402"/>
                    </a:lnTo>
                    <a:lnTo>
                      <a:pt x="577926" y="327672"/>
                    </a:lnTo>
                    <a:lnTo>
                      <a:pt x="579386" y="330212"/>
                    </a:lnTo>
                    <a:lnTo>
                      <a:pt x="587502" y="369582"/>
                    </a:lnTo>
                    <a:lnTo>
                      <a:pt x="587590" y="378472"/>
                    </a:lnTo>
                    <a:lnTo>
                      <a:pt x="589153" y="381012"/>
                    </a:lnTo>
                    <a:lnTo>
                      <a:pt x="590283" y="382282"/>
                    </a:lnTo>
                    <a:lnTo>
                      <a:pt x="590994" y="386092"/>
                    </a:lnTo>
                    <a:lnTo>
                      <a:pt x="591197" y="389902"/>
                    </a:lnTo>
                    <a:lnTo>
                      <a:pt x="592061" y="397522"/>
                    </a:lnTo>
                    <a:lnTo>
                      <a:pt x="592823" y="402602"/>
                    </a:lnTo>
                    <a:lnTo>
                      <a:pt x="592950" y="408952"/>
                    </a:lnTo>
                    <a:lnTo>
                      <a:pt x="593788" y="419112"/>
                    </a:lnTo>
                    <a:lnTo>
                      <a:pt x="594537" y="420382"/>
                    </a:lnTo>
                    <a:lnTo>
                      <a:pt x="595757" y="422922"/>
                    </a:lnTo>
                    <a:lnTo>
                      <a:pt x="595236" y="428002"/>
                    </a:lnTo>
                    <a:lnTo>
                      <a:pt x="596544" y="428002"/>
                    </a:lnTo>
                    <a:lnTo>
                      <a:pt x="597662" y="429272"/>
                    </a:lnTo>
                    <a:lnTo>
                      <a:pt x="596963" y="428002"/>
                    </a:lnTo>
                    <a:lnTo>
                      <a:pt x="596404" y="421652"/>
                    </a:lnTo>
                    <a:lnTo>
                      <a:pt x="593547" y="382282"/>
                    </a:lnTo>
                    <a:lnTo>
                      <a:pt x="593471" y="373392"/>
                    </a:lnTo>
                    <a:lnTo>
                      <a:pt x="593013" y="370852"/>
                    </a:lnTo>
                    <a:lnTo>
                      <a:pt x="592912" y="360692"/>
                    </a:lnTo>
                    <a:lnTo>
                      <a:pt x="592442" y="354342"/>
                    </a:lnTo>
                    <a:lnTo>
                      <a:pt x="591489" y="346722"/>
                    </a:lnTo>
                    <a:lnTo>
                      <a:pt x="589940" y="340372"/>
                    </a:lnTo>
                    <a:lnTo>
                      <a:pt x="588860" y="337832"/>
                    </a:lnTo>
                    <a:lnTo>
                      <a:pt x="589280" y="337832"/>
                    </a:lnTo>
                    <a:lnTo>
                      <a:pt x="590384" y="339102"/>
                    </a:lnTo>
                    <a:lnTo>
                      <a:pt x="591032" y="341642"/>
                    </a:lnTo>
                    <a:lnTo>
                      <a:pt x="591159" y="341642"/>
                    </a:lnTo>
                    <a:lnTo>
                      <a:pt x="592975" y="347992"/>
                    </a:lnTo>
                    <a:lnTo>
                      <a:pt x="594321" y="351802"/>
                    </a:lnTo>
                    <a:lnTo>
                      <a:pt x="596341" y="361962"/>
                    </a:lnTo>
                    <a:lnTo>
                      <a:pt x="596747" y="368312"/>
                    </a:lnTo>
                    <a:lnTo>
                      <a:pt x="597014" y="378472"/>
                    </a:lnTo>
                    <a:lnTo>
                      <a:pt x="597217" y="384822"/>
                    </a:lnTo>
                    <a:lnTo>
                      <a:pt x="597611" y="392442"/>
                    </a:lnTo>
                    <a:lnTo>
                      <a:pt x="598131" y="400062"/>
                    </a:lnTo>
                    <a:lnTo>
                      <a:pt x="598792" y="406412"/>
                    </a:lnTo>
                    <a:lnTo>
                      <a:pt x="601192" y="425462"/>
                    </a:lnTo>
                    <a:lnTo>
                      <a:pt x="602068" y="434352"/>
                    </a:lnTo>
                    <a:lnTo>
                      <a:pt x="604583" y="447052"/>
                    </a:lnTo>
                    <a:lnTo>
                      <a:pt x="605142" y="453402"/>
                    </a:lnTo>
                    <a:lnTo>
                      <a:pt x="600798" y="457212"/>
                    </a:lnTo>
                    <a:lnTo>
                      <a:pt x="598627" y="457212"/>
                    </a:lnTo>
                    <a:lnTo>
                      <a:pt x="596938" y="458482"/>
                    </a:lnTo>
                    <a:lnTo>
                      <a:pt x="594791" y="458482"/>
                    </a:lnTo>
                    <a:lnTo>
                      <a:pt x="595172" y="459752"/>
                    </a:lnTo>
                    <a:lnTo>
                      <a:pt x="606336" y="459752"/>
                    </a:lnTo>
                    <a:lnTo>
                      <a:pt x="608126" y="457212"/>
                    </a:lnTo>
                    <a:lnTo>
                      <a:pt x="608609" y="454672"/>
                    </a:lnTo>
                    <a:lnTo>
                      <a:pt x="608596" y="453402"/>
                    </a:lnTo>
                    <a:lnTo>
                      <a:pt x="607923" y="447052"/>
                    </a:lnTo>
                    <a:lnTo>
                      <a:pt x="606437" y="440702"/>
                    </a:lnTo>
                    <a:lnTo>
                      <a:pt x="604735" y="434352"/>
                    </a:lnTo>
                    <a:lnTo>
                      <a:pt x="603364" y="428002"/>
                    </a:lnTo>
                    <a:lnTo>
                      <a:pt x="602462" y="422922"/>
                    </a:lnTo>
                    <a:lnTo>
                      <a:pt x="601776" y="415302"/>
                    </a:lnTo>
                    <a:lnTo>
                      <a:pt x="601205" y="403872"/>
                    </a:lnTo>
                    <a:lnTo>
                      <a:pt x="599935" y="398792"/>
                    </a:lnTo>
                    <a:lnTo>
                      <a:pt x="600633" y="396252"/>
                    </a:lnTo>
                    <a:lnTo>
                      <a:pt x="602322" y="407682"/>
                    </a:lnTo>
                    <a:lnTo>
                      <a:pt x="604304" y="420382"/>
                    </a:lnTo>
                    <a:lnTo>
                      <a:pt x="606691" y="431812"/>
                    </a:lnTo>
                    <a:lnTo>
                      <a:pt x="609612" y="443242"/>
                    </a:lnTo>
                    <a:lnTo>
                      <a:pt x="609917" y="445782"/>
                    </a:lnTo>
                    <a:lnTo>
                      <a:pt x="611085" y="444512"/>
                    </a:lnTo>
                    <a:lnTo>
                      <a:pt x="610400" y="443242"/>
                    </a:lnTo>
                    <a:lnTo>
                      <a:pt x="609600" y="438162"/>
                    </a:lnTo>
                    <a:lnTo>
                      <a:pt x="607733" y="429272"/>
                    </a:lnTo>
                    <a:lnTo>
                      <a:pt x="607047" y="422922"/>
                    </a:lnTo>
                    <a:lnTo>
                      <a:pt x="606882" y="422922"/>
                    </a:lnTo>
                    <a:lnTo>
                      <a:pt x="606145" y="417842"/>
                    </a:lnTo>
                    <a:lnTo>
                      <a:pt x="605548" y="416572"/>
                    </a:lnTo>
                    <a:lnTo>
                      <a:pt x="608126" y="415302"/>
                    </a:lnTo>
                    <a:lnTo>
                      <a:pt x="609765" y="415302"/>
                    </a:lnTo>
                    <a:lnTo>
                      <a:pt x="610095" y="417842"/>
                    </a:lnTo>
                    <a:lnTo>
                      <a:pt x="611505" y="426732"/>
                    </a:lnTo>
                    <a:lnTo>
                      <a:pt x="612165" y="434352"/>
                    </a:lnTo>
                    <a:lnTo>
                      <a:pt x="614248" y="445782"/>
                    </a:lnTo>
                    <a:lnTo>
                      <a:pt x="615911" y="450862"/>
                    </a:lnTo>
                    <a:lnTo>
                      <a:pt x="614845" y="454672"/>
                    </a:lnTo>
                    <a:lnTo>
                      <a:pt x="614565" y="455942"/>
                    </a:lnTo>
                    <a:lnTo>
                      <a:pt x="613803" y="455942"/>
                    </a:lnTo>
                    <a:lnTo>
                      <a:pt x="612787" y="458482"/>
                    </a:lnTo>
                    <a:lnTo>
                      <a:pt x="612432" y="459752"/>
                    </a:lnTo>
                    <a:lnTo>
                      <a:pt x="609828" y="462292"/>
                    </a:lnTo>
                    <a:lnTo>
                      <a:pt x="602043" y="461022"/>
                    </a:lnTo>
                    <a:lnTo>
                      <a:pt x="592518" y="461022"/>
                    </a:lnTo>
                    <a:lnTo>
                      <a:pt x="589140" y="459752"/>
                    </a:lnTo>
                    <a:lnTo>
                      <a:pt x="590067" y="459752"/>
                    </a:lnTo>
                    <a:lnTo>
                      <a:pt x="593407" y="458482"/>
                    </a:lnTo>
                    <a:lnTo>
                      <a:pt x="575729" y="458482"/>
                    </a:lnTo>
                    <a:lnTo>
                      <a:pt x="565873" y="459752"/>
                    </a:lnTo>
                    <a:lnTo>
                      <a:pt x="560959" y="461022"/>
                    </a:lnTo>
                    <a:lnTo>
                      <a:pt x="548589" y="461022"/>
                    </a:lnTo>
                    <a:lnTo>
                      <a:pt x="540194" y="462292"/>
                    </a:lnTo>
                    <a:lnTo>
                      <a:pt x="536524" y="463562"/>
                    </a:lnTo>
                    <a:lnTo>
                      <a:pt x="527913" y="462292"/>
                    </a:lnTo>
                    <a:lnTo>
                      <a:pt x="524230" y="463562"/>
                    </a:lnTo>
                    <a:lnTo>
                      <a:pt x="516750" y="463562"/>
                    </a:lnTo>
                    <a:lnTo>
                      <a:pt x="521347" y="462292"/>
                    </a:lnTo>
                    <a:lnTo>
                      <a:pt x="525335" y="461022"/>
                    </a:lnTo>
                    <a:lnTo>
                      <a:pt x="533323" y="461022"/>
                    </a:lnTo>
                    <a:lnTo>
                      <a:pt x="535597" y="459752"/>
                    </a:lnTo>
                    <a:lnTo>
                      <a:pt x="536054" y="458482"/>
                    </a:lnTo>
                    <a:lnTo>
                      <a:pt x="525551" y="458482"/>
                    </a:lnTo>
                    <a:lnTo>
                      <a:pt x="524471" y="458482"/>
                    </a:lnTo>
                    <a:lnTo>
                      <a:pt x="524751" y="457911"/>
                    </a:lnTo>
                    <a:lnTo>
                      <a:pt x="525551" y="458482"/>
                    </a:lnTo>
                    <a:lnTo>
                      <a:pt x="524979" y="457441"/>
                    </a:lnTo>
                    <a:lnTo>
                      <a:pt x="525081" y="457212"/>
                    </a:lnTo>
                    <a:lnTo>
                      <a:pt x="525564" y="457212"/>
                    </a:lnTo>
                    <a:lnTo>
                      <a:pt x="530694" y="455942"/>
                    </a:lnTo>
                    <a:lnTo>
                      <a:pt x="510438" y="455942"/>
                    </a:lnTo>
                    <a:lnTo>
                      <a:pt x="509028" y="455942"/>
                    </a:lnTo>
                    <a:lnTo>
                      <a:pt x="505345" y="457212"/>
                    </a:lnTo>
                    <a:lnTo>
                      <a:pt x="505841" y="458482"/>
                    </a:lnTo>
                    <a:lnTo>
                      <a:pt x="508787" y="457212"/>
                    </a:lnTo>
                    <a:lnTo>
                      <a:pt x="512876" y="457212"/>
                    </a:lnTo>
                    <a:lnTo>
                      <a:pt x="510235" y="458482"/>
                    </a:lnTo>
                    <a:lnTo>
                      <a:pt x="507390" y="459752"/>
                    </a:lnTo>
                    <a:lnTo>
                      <a:pt x="505472" y="459752"/>
                    </a:lnTo>
                    <a:lnTo>
                      <a:pt x="503174" y="462292"/>
                    </a:lnTo>
                    <a:lnTo>
                      <a:pt x="503897" y="463562"/>
                    </a:lnTo>
                    <a:lnTo>
                      <a:pt x="508127" y="461022"/>
                    </a:lnTo>
                    <a:lnTo>
                      <a:pt x="510273" y="462292"/>
                    </a:lnTo>
                    <a:lnTo>
                      <a:pt x="511352" y="463562"/>
                    </a:lnTo>
                    <a:lnTo>
                      <a:pt x="510451" y="464832"/>
                    </a:lnTo>
                    <a:lnTo>
                      <a:pt x="507873" y="467372"/>
                    </a:lnTo>
                    <a:lnTo>
                      <a:pt x="510667" y="467372"/>
                    </a:lnTo>
                    <a:lnTo>
                      <a:pt x="512584" y="466102"/>
                    </a:lnTo>
                    <a:lnTo>
                      <a:pt x="516369" y="466102"/>
                    </a:lnTo>
                    <a:lnTo>
                      <a:pt x="516902" y="467372"/>
                    </a:lnTo>
                    <a:lnTo>
                      <a:pt x="525754" y="467372"/>
                    </a:lnTo>
                    <a:lnTo>
                      <a:pt x="527367" y="468642"/>
                    </a:lnTo>
                    <a:lnTo>
                      <a:pt x="532218" y="467372"/>
                    </a:lnTo>
                    <a:lnTo>
                      <a:pt x="534543" y="467372"/>
                    </a:lnTo>
                    <a:lnTo>
                      <a:pt x="545896" y="466102"/>
                    </a:lnTo>
                    <a:lnTo>
                      <a:pt x="561746" y="466102"/>
                    </a:lnTo>
                    <a:lnTo>
                      <a:pt x="577583" y="463562"/>
                    </a:lnTo>
                    <a:lnTo>
                      <a:pt x="599719" y="463562"/>
                    </a:lnTo>
                    <a:lnTo>
                      <a:pt x="605345" y="464832"/>
                    </a:lnTo>
                    <a:lnTo>
                      <a:pt x="613168" y="463562"/>
                    </a:lnTo>
                    <a:lnTo>
                      <a:pt x="614934" y="463562"/>
                    </a:lnTo>
                    <a:lnTo>
                      <a:pt x="616712" y="462292"/>
                    </a:lnTo>
                    <a:lnTo>
                      <a:pt x="617194" y="461022"/>
                    </a:lnTo>
                    <a:lnTo>
                      <a:pt x="645172" y="461022"/>
                    </a:lnTo>
                    <a:lnTo>
                      <a:pt x="653046" y="462292"/>
                    </a:lnTo>
                    <a:lnTo>
                      <a:pt x="659244" y="462292"/>
                    </a:lnTo>
                    <a:lnTo>
                      <a:pt x="661136" y="463562"/>
                    </a:lnTo>
                    <a:lnTo>
                      <a:pt x="662940" y="464832"/>
                    </a:lnTo>
                    <a:lnTo>
                      <a:pt x="675716" y="467372"/>
                    </a:lnTo>
                    <a:lnTo>
                      <a:pt x="689838" y="468642"/>
                    </a:lnTo>
                    <a:lnTo>
                      <a:pt x="754722" y="468642"/>
                    </a:lnTo>
                    <a:lnTo>
                      <a:pt x="759879" y="467372"/>
                    </a:lnTo>
                    <a:lnTo>
                      <a:pt x="762279" y="466102"/>
                    </a:lnTo>
                    <a:lnTo>
                      <a:pt x="764679" y="464832"/>
                    </a:lnTo>
                    <a:close/>
                  </a:path>
                </a:pathLst>
              </a:custGeom>
              <a:solidFill>
                <a:srgbClr val="010202"/>
              </a:solidFill>
            </p:spPr>
            <p:txBody>
              <a:bodyPr wrap="square" lIns="0" tIns="0" rIns="0" bIns="0" rtlCol="0"/>
              <a:lstStyle/>
              <a:p>
                <a:endParaRPr/>
              </a:p>
            </p:txBody>
          </p:sp>
          <p:pic>
            <p:nvPicPr>
              <p:cNvPr id="32" name="object 20">
                <a:extLst>
                  <a:ext uri="{FF2B5EF4-FFF2-40B4-BE49-F238E27FC236}">
                    <a16:creationId xmlns:a16="http://schemas.microsoft.com/office/drawing/2014/main" id="{B8C68AFB-84BF-9885-36B3-5CF103B0D23B}"/>
                  </a:ext>
                </a:extLst>
              </p:cNvPr>
              <p:cNvPicPr/>
              <p:nvPr/>
            </p:nvPicPr>
            <p:blipFill>
              <a:blip r:embed="rId9" cstate="print"/>
              <a:stretch>
                <a:fillRect/>
              </a:stretch>
            </p:blipFill>
            <p:spPr>
              <a:xfrm>
                <a:off x="610805" y="486552"/>
                <a:ext cx="282986" cy="192879"/>
              </a:xfrm>
              <a:prstGeom prst="rect">
                <a:avLst/>
              </a:prstGeom>
            </p:spPr>
          </p:pic>
        </p:grpSp>
        <p:grpSp>
          <p:nvGrpSpPr>
            <p:cNvPr id="11" name="object 21">
              <a:extLst>
                <a:ext uri="{FF2B5EF4-FFF2-40B4-BE49-F238E27FC236}">
                  <a16:creationId xmlns:a16="http://schemas.microsoft.com/office/drawing/2014/main" id="{6D03FA40-52E1-FD8E-6DF5-680FF1FF9104}"/>
                </a:ext>
              </a:extLst>
            </p:cNvPr>
            <p:cNvGrpSpPr/>
            <p:nvPr/>
          </p:nvGrpSpPr>
          <p:grpSpPr>
            <a:xfrm>
              <a:off x="2557330" y="493372"/>
              <a:ext cx="749300" cy="749300"/>
              <a:chOff x="2557330" y="493372"/>
              <a:chExt cx="749300" cy="749300"/>
            </a:xfrm>
          </p:grpSpPr>
          <p:sp>
            <p:nvSpPr>
              <p:cNvPr id="12" name="object 22">
                <a:extLst>
                  <a:ext uri="{FF2B5EF4-FFF2-40B4-BE49-F238E27FC236}">
                    <a16:creationId xmlns:a16="http://schemas.microsoft.com/office/drawing/2014/main" id="{6F988D57-C5D5-AD03-4AB9-21A29078C720}"/>
                  </a:ext>
                </a:extLst>
              </p:cNvPr>
              <p:cNvSpPr/>
              <p:nvPr/>
            </p:nvSpPr>
            <p:spPr>
              <a:xfrm>
                <a:off x="2817571" y="493382"/>
                <a:ext cx="234315" cy="229235"/>
              </a:xfrm>
              <a:custGeom>
                <a:avLst/>
                <a:gdLst/>
                <a:ahLst/>
                <a:cxnLst/>
                <a:rect l="l" t="t" r="r" b="b"/>
                <a:pathLst>
                  <a:path w="234314" h="229234">
                    <a:moveTo>
                      <a:pt x="94805" y="51498"/>
                    </a:moveTo>
                    <a:lnTo>
                      <a:pt x="92671" y="32727"/>
                    </a:lnTo>
                    <a:lnTo>
                      <a:pt x="83820" y="16776"/>
                    </a:lnTo>
                    <a:lnTo>
                      <a:pt x="69634" y="5321"/>
                    </a:lnTo>
                    <a:lnTo>
                      <a:pt x="51498" y="0"/>
                    </a:lnTo>
                    <a:lnTo>
                      <a:pt x="32727" y="2133"/>
                    </a:lnTo>
                    <a:lnTo>
                      <a:pt x="16776" y="10985"/>
                    </a:lnTo>
                    <a:lnTo>
                      <a:pt x="5321" y="25171"/>
                    </a:lnTo>
                    <a:lnTo>
                      <a:pt x="0" y="43307"/>
                    </a:lnTo>
                    <a:lnTo>
                      <a:pt x="2133" y="62077"/>
                    </a:lnTo>
                    <a:lnTo>
                      <a:pt x="10985" y="78028"/>
                    </a:lnTo>
                    <a:lnTo>
                      <a:pt x="25171" y="89496"/>
                    </a:lnTo>
                    <a:lnTo>
                      <a:pt x="43307" y="94818"/>
                    </a:lnTo>
                    <a:lnTo>
                      <a:pt x="62077" y="92684"/>
                    </a:lnTo>
                    <a:lnTo>
                      <a:pt x="78028" y="83820"/>
                    </a:lnTo>
                    <a:lnTo>
                      <a:pt x="89484" y="69634"/>
                    </a:lnTo>
                    <a:lnTo>
                      <a:pt x="94805" y="51498"/>
                    </a:lnTo>
                    <a:close/>
                  </a:path>
                  <a:path w="234314" h="229234">
                    <a:moveTo>
                      <a:pt x="199872" y="110756"/>
                    </a:moveTo>
                    <a:lnTo>
                      <a:pt x="198932" y="91859"/>
                    </a:lnTo>
                    <a:lnTo>
                      <a:pt x="191084" y="75361"/>
                    </a:lnTo>
                    <a:lnTo>
                      <a:pt x="177634" y="63004"/>
                    </a:lnTo>
                    <a:lnTo>
                      <a:pt x="159842" y="56540"/>
                    </a:lnTo>
                    <a:lnTo>
                      <a:pt x="140944" y="57480"/>
                    </a:lnTo>
                    <a:lnTo>
                      <a:pt x="124447" y="65328"/>
                    </a:lnTo>
                    <a:lnTo>
                      <a:pt x="112090" y="78790"/>
                    </a:lnTo>
                    <a:lnTo>
                      <a:pt x="105625" y="96570"/>
                    </a:lnTo>
                    <a:lnTo>
                      <a:pt x="106565" y="115468"/>
                    </a:lnTo>
                    <a:lnTo>
                      <a:pt x="114414" y="131965"/>
                    </a:lnTo>
                    <a:lnTo>
                      <a:pt x="127863" y="144322"/>
                    </a:lnTo>
                    <a:lnTo>
                      <a:pt x="145656" y="150787"/>
                    </a:lnTo>
                    <a:lnTo>
                      <a:pt x="164553" y="149847"/>
                    </a:lnTo>
                    <a:lnTo>
                      <a:pt x="181051" y="141998"/>
                    </a:lnTo>
                    <a:lnTo>
                      <a:pt x="193408" y="128549"/>
                    </a:lnTo>
                    <a:lnTo>
                      <a:pt x="199872" y="110756"/>
                    </a:lnTo>
                    <a:close/>
                  </a:path>
                  <a:path w="234314" h="229234">
                    <a:moveTo>
                      <a:pt x="234264" y="200761"/>
                    </a:moveTo>
                    <a:lnTo>
                      <a:pt x="233591" y="187325"/>
                    </a:lnTo>
                    <a:lnTo>
                      <a:pt x="228015" y="175590"/>
                    </a:lnTo>
                    <a:lnTo>
                      <a:pt x="218440" y="166801"/>
                    </a:lnTo>
                    <a:lnTo>
                      <a:pt x="205803" y="162204"/>
                    </a:lnTo>
                    <a:lnTo>
                      <a:pt x="192354" y="162877"/>
                    </a:lnTo>
                    <a:lnTo>
                      <a:pt x="180619" y="168452"/>
                    </a:lnTo>
                    <a:lnTo>
                      <a:pt x="171831" y="178015"/>
                    </a:lnTo>
                    <a:lnTo>
                      <a:pt x="167246" y="190665"/>
                    </a:lnTo>
                    <a:lnTo>
                      <a:pt x="167906" y="204101"/>
                    </a:lnTo>
                    <a:lnTo>
                      <a:pt x="173494" y="215836"/>
                    </a:lnTo>
                    <a:lnTo>
                      <a:pt x="183057" y="224624"/>
                    </a:lnTo>
                    <a:lnTo>
                      <a:pt x="195707" y="229222"/>
                    </a:lnTo>
                    <a:lnTo>
                      <a:pt x="209143" y="228549"/>
                    </a:lnTo>
                    <a:lnTo>
                      <a:pt x="220865" y="222973"/>
                    </a:lnTo>
                    <a:lnTo>
                      <a:pt x="229654" y="213410"/>
                    </a:lnTo>
                    <a:lnTo>
                      <a:pt x="234264" y="200761"/>
                    </a:lnTo>
                    <a:close/>
                  </a:path>
                </a:pathLst>
              </a:custGeom>
              <a:solidFill>
                <a:srgbClr val="23A36D"/>
              </a:solidFill>
            </p:spPr>
            <p:txBody>
              <a:bodyPr wrap="square" lIns="0" tIns="0" rIns="0" bIns="0" rtlCol="0"/>
              <a:lstStyle/>
              <a:p>
                <a:endParaRPr/>
              </a:p>
            </p:txBody>
          </p:sp>
          <p:sp>
            <p:nvSpPr>
              <p:cNvPr id="13" name="object 23">
                <a:extLst>
                  <a:ext uri="{FF2B5EF4-FFF2-40B4-BE49-F238E27FC236}">
                    <a16:creationId xmlns:a16="http://schemas.microsoft.com/office/drawing/2014/main" id="{D8346A03-8F46-1935-7E0B-6F62390AED5F}"/>
                  </a:ext>
                </a:extLst>
              </p:cNvPr>
              <p:cNvSpPr/>
              <p:nvPr/>
            </p:nvSpPr>
            <p:spPr>
              <a:xfrm>
                <a:off x="2605874" y="601967"/>
                <a:ext cx="294640" cy="129539"/>
              </a:xfrm>
              <a:custGeom>
                <a:avLst/>
                <a:gdLst/>
                <a:ahLst/>
                <a:cxnLst/>
                <a:rect l="l" t="t" r="r" b="b"/>
                <a:pathLst>
                  <a:path w="294639" h="129540">
                    <a:moveTo>
                      <a:pt x="94818" y="85928"/>
                    </a:moveTo>
                    <a:lnTo>
                      <a:pt x="92684" y="67157"/>
                    </a:lnTo>
                    <a:lnTo>
                      <a:pt x="83832" y="51206"/>
                    </a:lnTo>
                    <a:lnTo>
                      <a:pt x="69634" y="39751"/>
                    </a:lnTo>
                    <a:lnTo>
                      <a:pt x="51511" y="34429"/>
                    </a:lnTo>
                    <a:lnTo>
                      <a:pt x="32727" y="36563"/>
                    </a:lnTo>
                    <a:lnTo>
                      <a:pt x="16789" y="45415"/>
                    </a:lnTo>
                    <a:lnTo>
                      <a:pt x="5321" y="59613"/>
                    </a:lnTo>
                    <a:lnTo>
                      <a:pt x="0" y="77736"/>
                    </a:lnTo>
                    <a:lnTo>
                      <a:pt x="2133" y="96520"/>
                    </a:lnTo>
                    <a:lnTo>
                      <a:pt x="10998" y="112471"/>
                    </a:lnTo>
                    <a:lnTo>
                      <a:pt x="25184" y="123926"/>
                    </a:lnTo>
                    <a:lnTo>
                      <a:pt x="43319" y="129247"/>
                    </a:lnTo>
                    <a:lnTo>
                      <a:pt x="62090" y="127114"/>
                    </a:lnTo>
                    <a:lnTo>
                      <a:pt x="78041" y="118262"/>
                    </a:lnTo>
                    <a:lnTo>
                      <a:pt x="89496" y="104063"/>
                    </a:lnTo>
                    <a:lnTo>
                      <a:pt x="94818" y="85928"/>
                    </a:lnTo>
                    <a:close/>
                  </a:path>
                  <a:path w="294639" h="129540">
                    <a:moveTo>
                      <a:pt x="208813" y="54216"/>
                    </a:moveTo>
                    <a:lnTo>
                      <a:pt x="207873" y="35318"/>
                    </a:lnTo>
                    <a:lnTo>
                      <a:pt x="200025" y="18821"/>
                    </a:lnTo>
                    <a:lnTo>
                      <a:pt x="186563" y="6464"/>
                    </a:lnTo>
                    <a:lnTo>
                      <a:pt x="168770" y="0"/>
                    </a:lnTo>
                    <a:lnTo>
                      <a:pt x="149872" y="939"/>
                    </a:lnTo>
                    <a:lnTo>
                      <a:pt x="133375" y="8788"/>
                    </a:lnTo>
                    <a:lnTo>
                      <a:pt x="121018" y="22250"/>
                    </a:lnTo>
                    <a:lnTo>
                      <a:pt x="114554" y="40030"/>
                    </a:lnTo>
                    <a:lnTo>
                      <a:pt x="115506" y="58928"/>
                    </a:lnTo>
                    <a:lnTo>
                      <a:pt x="123342" y="75425"/>
                    </a:lnTo>
                    <a:lnTo>
                      <a:pt x="136804" y="87782"/>
                    </a:lnTo>
                    <a:lnTo>
                      <a:pt x="154584" y="94246"/>
                    </a:lnTo>
                    <a:lnTo>
                      <a:pt x="173494" y="93306"/>
                    </a:lnTo>
                    <a:lnTo>
                      <a:pt x="189992" y="85471"/>
                    </a:lnTo>
                    <a:lnTo>
                      <a:pt x="202349" y="72009"/>
                    </a:lnTo>
                    <a:lnTo>
                      <a:pt x="208813" y="54216"/>
                    </a:lnTo>
                    <a:close/>
                  </a:path>
                  <a:path w="294639" h="129540">
                    <a:moveTo>
                      <a:pt x="294233" y="83324"/>
                    </a:moveTo>
                    <a:lnTo>
                      <a:pt x="293560" y="69888"/>
                    </a:lnTo>
                    <a:lnTo>
                      <a:pt x="287972" y="58153"/>
                    </a:lnTo>
                    <a:lnTo>
                      <a:pt x="278409" y="49364"/>
                    </a:lnTo>
                    <a:lnTo>
                      <a:pt x="265772" y="44767"/>
                    </a:lnTo>
                    <a:lnTo>
                      <a:pt x="252323" y="45440"/>
                    </a:lnTo>
                    <a:lnTo>
                      <a:pt x="240588" y="51015"/>
                    </a:lnTo>
                    <a:lnTo>
                      <a:pt x="231813" y="60591"/>
                    </a:lnTo>
                    <a:lnTo>
                      <a:pt x="227215" y="73228"/>
                    </a:lnTo>
                    <a:lnTo>
                      <a:pt x="227876" y="86677"/>
                    </a:lnTo>
                    <a:lnTo>
                      <a:pt x="233451" y="98412"/>
                    </a:lnTo>
                    <a:lnTo>
                      <a:pt x="243027" y="107188"/>
                    </a:lnTo>
                    <a:lnTo>
                      <a:pt x="255676" y="111785"/>
                    </a:lnTo>
                    <a:lnTo>
                      <a:pt x="269113" y="111112"/>
                    </a:lnTo>
                    <a:lnTo>
                      <a:pt x="280847" y="105549"/>
                    </a:lnTo>
                    <a:lnTo>
                      <a:pt x="289623" y="95973"/>
                    </a:lnTo>
                    <a:lnTo>
                      <a:pt x="294233" y="83324"/>
                    </a:lnTo>
                    <a:close/>
                  </a:path>
                </a:pathLst>
              </a:custGeom>
              <a:solidFill>
                <a:srgbClr val="37B5A8"/>
              </a:solidFill>
            </p:spPr>
            <p:txBody>
              <a:bodyPr wrap="square" lIns="0" tIns="0" rIns="0" bIns="0" rtlCol="0"/>
              <a:lstStyle/>
              <a:p>
                <a:endParaRPr/>
              </a:p>
            </p:txBody>
          </p:sp>
          <p:sp>
            <p:nvSpPr>
              <p:cNvPr id="14" name="object 24">
                <a:extLst>
                  <a:ext uri="{FF2B5EF4-FFF2-40B4-BE49-F238E27FC236}">
                    <a16:creationId xmlns:a16="http://schemas.microsoft.com/office/drawing/2014/main" id="{B5BA5D21-D536-E5A5-EBD0-54BD1B63F90B}"/>
                  </a:ext>
                </a:extLst>
              </p:cNvPr>
              <p:cNvSpPr/>
              <p:nvPr/>
            </p:nvSpPr>
            <p:spPr>
              <a:xfrm>
                <a:off x="3068388" y="541925"/>
                <a:ext cx="95250" cy="95250"/>
              </a:xfrm>
              <a:custGeom>
                <a:avLst/>
                <a:gdLst/>
                <a:ahLst/>
                <a:cxnLst/>
                <a:rect l="l" t="t" r="r" b="b"/>
                <a:pathLst>
                  <a:path w="95250" h="95250">
                    <a:moveTo>
                      <a:pt x="51498" y="0"/>
                    </a:moveTo>
                    <a:lnTo>
                      <a:pt x="32727" y="2132"/>
                    </a:lnTo>
                    <a:lnTo>
                      <a:pt x="16781" y="10990"/>
                    </a:lnTo>
                    <a:lnTo>
                      <a:pt x="5319" y="25179"/>
                    </a:lnTo>
                    <a:lnTo>
                      <a:pt x="0" y="43307"/>
                    </a:lnTo>
                    <a:lnTo>
                      <a:pt x="2132" y="62085"/>
                    </a:lnTo>
                    <a:lnTo>
                      <a:pt x="10990" y="78035"/>
                    </a:lnTo>
                    <a:lnTo>
                      <a:pt x="25179" y="89498"/>
                    </a:lnTo>
                    <a:lnTo>
                      <a:pt x="43306" y="94818"/>
                    </a:lnTo>
                    <a:lnTo>
                      <a:pt x="62085" y="92685"/>
                    </a:lnTo>
                    <a:lnTo>
                      <a:pt x="78035" y="83826"/>
                    </a:lnTo>
                    <a:lnTo>
                      <a:pt x="89498" y="69632"/>
                    </a:lnTo>
                    <a:lnTo>
                      <a:pt x="94818" y="51498"/>
                    </a:lnTo>
                    <a:lnTo>
                      <a:pt x="92685" y="32727"/>
                    </a:lnTo>
                    <a:lnTo>
                      <a:pt x="83826" y="16781"/>
                    </a:lnTo>
                    <a:lnTo>
                      <a:pt x="69632" y="5319"/>
                    </a:lnTo>
                    <a:lnTo>
                      <a:pt x="51498" y="0"/>
                    </a:lnTo>
                    <a:close/>
                  </a:path>
                </a:pathLst>
              </a:custGeom>
              <a:solidFill>
                <a:srgbClr val="D07128"/>
              </a:solidFill>
            </p:spPr>
            <p:txBody>
              <a:bodyPr wrap="square" lIns="0" tIns="0" rIns="0" bIns="0" rtlCol="0"/>
              <a:lstStyle/>
              <a:p>
                <a:endParaRPr/>
              </a:p>
            </p:txBody>
          </p:sp>
          <p:sp>
            <p:nvSpPr>
              <p:cNvPr id="15" name="object 25">
                <a:extLst>
                  <a:ext uri="{FF2B5EF4-FFF2-40B4-BE49-F238E27FC236}">
                    <a16:creationId xmlns:a16="http://schemas.microsoft.com/office/drawing/2014/main" id="{7A60A182-BE85-42D1-2F85-81BA6EA4A663}"/>
                  </a:ext>
                </a:extLst>
              </p:cNvPr>
              <p:cNvSpPr/>
              <p:nvPr/>
            </p:nvSpPr>
            <p:spPr>
              <a:xfrm>
                <a:off x="2665933" y="899489"/>
                <a:ext cx="129539" cy="294640"/>
              </a:xfrm>
              <a:custGeom>
                <a:avLst/>
                <a:gdLst/>
                <a:ahLst/>
                <a:cxnLst/>
                <a:rect l="l" t="t" r="r" b="b"/>
                <a:pathLst>
                  <a:path w="129539" h="294640">
                    <a:moveTo>
                      <a:pt x="94246" y="139636"/>
                    </a:moveTo>
                    <a:lnTo>
                      <a:pt x="93294" y="120738"/>
                    </a:lnTo>
                    <a:lnTo>
                      <a:pt x="85458" y="104241"/>
                    </a:lnTo>
                    <a:lnTo>
                      <a:pt x="71996" y="91884"/>
                    </a:lnTo>
                    <a:lnTo>
                      <a:pt x="54203" y="85420"/>
                    </a:lnTo>
                    <a:lnTo>
                      <a:pt x="35306" y="86360"/>
                    </a:lnTo>
                    <a:lnTo>
                      <a:pt x="18808" y="94195"/>
                    </a:lnTo>
                    <a:lnTo>
                      <a:pt x="6464" y="107657"/>
                    </a:lnTo>
                    <a:lnTo>
                      <a:pt x="0" y="125437"/>
                    </a:lnTo>
                    <a:lnTo>
                      <a:pt x="939" y="144348"/>
                    </a:lnTo>
                    <a:lnTo>
                      <a:pt x="8775" y="160845"/>
                    </a:lnTo>
                    <a:lnTo>
                      <a:pt x="22237" y="173202"/>
                    </a:lnTo>
                    <a:lnTo>
                      <a:pt x="40017" y="179666"/>
                    </a:lnTo>
                    <a:lnTo>
                      <a:pt x="58915" y="178727"/>
                    </a:lnTo>
                    <a:lnTo>
                      <a:pt x="75425" y="170878"/>
                    </a:lnTo>
                    <a:lnTo>
                      <a:pt x="87782" y="157429"/>
                    </a:lnTo>
                    <a:lnTo>
                      <a:pt x="94246" y="139636"/>
                    </a:lnTo>
                    <a:close/>
                  </a:path>
                  <a:path w="129539" h="294640">
                    <a:moveTo>
                      <a:pt x="111785" y="38557"/>
                    </a:moveTo>
                    <a:lnTo>
                      <a:pt x="111112" y="25120"/>
                    </a:lnTo>
                    <a:lnTo>
                      <a:pt x="105524" y="13385"/>
                    </a:lnTo>
                    <a:lnTo>
                      <a:pt x="95948" y="4597"/>
                    </a:lnTo>
                    <a:lnTo>
                      <a:pt x="83312" y="0"/>
                    </a:lnTo>
                    <a:lnTo>
                      <a:pt x="69875" y="673"/>
                    </a:lnTo>
                    <a:lnTo>
                      <a:pt x="58140" y="6248"/>
                    </a:lnTo>
                    <a:lnTo>
                      <a:pt x="49352" y="15824"/>
                    </a:lnTo>
                    <a:lnTo>
                      <a:pt x="44767" y="28460"/>
                    </a:lnTo>
                    <a:lnTo>
                      <a:pt x="45427" y="41910"/>
                    </a:lnTo>
                    <a:lnTo>
                      <a:pt x="51015" y="53644"/>
                    </a:lnTo>
                    <a:lnTo>
                      <a:pt x="60579" y="62420"/>
                    </a:lnTo>
                    <a:lnTo>
                      <a:pt x="73228" y="67017"/>
                    </a:lnTo>
                    <a:lnTo>
                      <a:pt x="86664" y="66344"/>
                    </a:lnTo>
                    <a:lnTo>
                      <a:pt x="98386" y="60769"/>
                    </a:lnTo>
                    <a:lnTo>
                      <a:pt x="107175" y="51206"/>
                    </a:lnTo>
                    <a:lnTo>
                      <a:pt x="111785" y="38557"/>
                    </a:lnTo>
                    <a:close/>
                  </a:path>
                  <a:path w="129539" h="294640">
                    <a:moveTo>
                      <a:pt x="129235" y="250913"/>
                    </a:moveTo>
                    <a:lnTo>
                      <a:pt x="127101" y="232130"/>
                    </a:lnTo>
                    <a:lnTo>
                      <a:pt x="118249" y="216192"/>
                    </a:lnTo>
                    <a:lnTo>
                      <a:pt x="104051" y="204736"/>
                    </a:lnTo>
                    <a:lnTo>
                      <a:pt x="85928" y="199415"/>
                    </a:lnTo>
                    <a:lnTo>
                      <a:pt x="67144" y="201549"/>
                    </a:lnTo>
                    <a:lnTo>
                      <a:pt x="51206" y="210400"/>
                    </a:lnTo>
                    <a:lnTo>
                      <a:pt x="39738" y="224586"/>
                    </a:lnTo>
                    <a:lnTo>
                      <a:pt x="34429" y="242722"/>
                    </a:lnTo>
                    <a:lnTo>
                      <a:pt x="36550" y="261493"/>
                    </a:lnTo>
                    <a:lnTo>
                      <a:pt x="45415" y="277444"/>
                    </a:lnTo>
                    <a:lnTo>
                      <a:pt x="59601" y="288899"/>
                    </a:lnTo>
                    <a:lnTo>
                      <a:pt x="77736" y="294220"/>
                    </a:lnTo>
                    <a:lnTo>
                      <a:pt x="96507" y="292087"/>
                    </a:lnTo>
                    <a:lnTo>
                      <a:pt x="112458" y="283235"/>
                    </a:lnTo>
                    <a:lnTo>
                      <a:pt x="123913" y="269049"/>
                    </a:lnTo>
                    <a:lnTo>
                      <a:pt x="129235" y="250913"/>
                    </a:lnTo>
                    <a:close/>
                  </a:path>
                </a:pathLst>
              </a:custGeom>
              <a:solidFill>
                <a:srgbClr val="077DBF"/>
              </a:solidFill>
            </p:spPr>
            <p:txBody>
              <a:bodyPr wrap="square" lIns="0" tIns="0" rIns="0" bIns="0" rtlCol="0"/>
              <a:lstStyle/>
              <a:p>
                <a:endParaRPr/>
              </a:p>
            </p:txBody>
          </p:sp>
          <p:sp>
            <p:nvSpPr>
              <p:cNvPr id="16" name="object 26">
                <a:extLst>
                  <a:ext uri="{FF2B5EF4-FFF2-40B4-BE49-F238E27FC236}">
                    <a16:creationId xmlns:a16="http://schemas.microsoft.com/office/drawing/2014/main" id="{2AACDE0A-CF7A-BF66-E61D-56A233EF8219}"/>
                  </a:ext>
                </a:extLst>
              </p:cNvPr>
              <p:cNvSpPr/>
              <p:nvPr/>
            </p:nvSpPr>
            <p:spPr>
              <a:xfrm>
                <a:off x="2811716" y="1013027"/>
                <a:ext cx="234315" cy="229235"/>
              </a:xfrm>
              <a:custGeom>
                <a:avLst/>
                <a:gdLst/>
                <a:ahLst/>
                <a:cxnLst/>
                <a:rect l="l" t="t" r="r" b="b"/>
                <a:pathLst>
                  <a:path w="234314" h="229234">
                    <a:moveTo>
                      <a:pt x="67030" y="38557"/>
                    </a:moveTo>
                    <a:lnTo>
                      <a:pt x="66357" y="25120"/>
                    </a:lnTo>
                    <a:lnTo>
                      <a:pt x="60782" y="13398"/>
                    </a:lnTo>
                    <a:lnTo>
                      <a:pt x="51206" y="4610"/>
                    </a:lnTo>
                    <a:lnTo>
                      <a:pt x="38569" y="0"/>
                    </a:lnTo>
                    <a:lnTo>
                      <a:pt x="25120" y="673"/>
                    </a:lnTo>
                    <a:lnTo>
                      <a:pt x="13385" y="6248"/>
                    </a:lnTo>
                    <a:lnTo>
                      <a:pt x="4597" y="15824"/>
                    </a:lnTo>
                    <a:lnTo>
                      <a:pt x="0" y="28460"/>
                    </a:lnTo>
                    <a:lnTo>
                      <a:pt x="673" y="41910"/>
                    </a:lnTo>
                    <a:lnTo>
                      <a:pt x="6248" y="53644"/>
                    </a:lnTo>
                    <a:lnTo>
                      <a:pt x="15811" y="62433"/>
                    </a:lnTo>
                    <a:lnTo>
                      <a:pt x="28473" y="67017"/>
                    </a:lnTo>
                    <a:lnTo>
                      <a:pt x="41910" y="66357"/>
                    </a:lnTo>
                    <a:lnTo>
                      <a:pt x="53644" y="60769"/>
                    </a:lnTo>
                    <a:lnTo>
                      <a:pt x="62420" y="51206"/>
                    </a:lnTo>
                    <a:lnTo>
                      <a:pt x="67030" y="38557"/>
                    </a:lnTo>
                    <a:close/>
                  </a:path>
                  <a:path w="234314" h="229234">
                    <a:moveTo>
                      <a:pt x="128638" y="132664"/>
                    </a:moveTo>
                    <a:lnTo>
                      <a:pt x="127698" y="113766"/>
                    </a:lnTo>
                    <a:lnTo>
                      <a:pt x="119849" y="97269"/>
                    </a:lnTo>
                    <a:lnTo>
                      <a:pt x="106387" y="84912"/>
                    </a:lnTo>
                    <a:lnTo>
                      <a:pt x="88595" y="78447"/>
                    </a:lnTo>
                    <a:lnTo>
                      <a:pt x="69697" y="79387"/>
                    </a:lnTo>
                    <a:lnTo>
                      <a:pt x="53213" y="87236"/>
                    </a:lnTo>
                    <a:lnTo>
                      <a:pt x="40855" y="100685"/>
                    </a:lnTo>
                    <a:lnTo>
                      <a:pt x="34391" y="118465"/>
                    </a:lnTo>
                    <a:lnTo>
                      <a:pt x="35331" y="137375"/>
                    </a:lnTo>
                    <a:lnTo>
                      <a:pt x="43167" y="153873"/>
                    </a:lnTo>
                    <a:lnTo>
                      <a:pt x="56629" y="166230"/>
                    </a:lnTo>
                    <a:lnTo>
                      <a:pt x="74409" y="172694"/>
                    </a:lnTo>
                    <a:lnTo>
                      <a:pt x="93319" y="171754"/>
                    </a:lnTo>
                    <a:lnTo>
                      <a:pt x="109816" y="163918"/>
                    </a:lnTo>
                    <a:lnTo>
                      <a:pt x="122174" y="150456"/>
                    </a:lnTo>
                    <a:lnTo>
                      <a:pt x="128638" y="132664"/>
                    </a:lnTo>
                    <a:close/>
                  </a:path>
                  <a:path w="234314" h="229234">
                    <a:moveTo>
                      <a:pt x="234276" y="185928"/>
                    </a:moveTo>
                    <a:lnTo>
                      <a:pt x="232143" y="167144"/>
                    </a:lnTo>
                    <a:lnTo>
                      <a:pt x="223291" y="151206"/>
                    </a:lnTo>
                    <a:lnTo>
                      <a:pt x="209092" y="139750"/>
                    </a:lnTo>
                    <a:lnTo>
                      <a:pt x="190957" y="134429"/>
                    </a:lnTo>
                    <a:lnTo>
                      <a:pt x="172186" y="136563"/>
                    </a:lnTo>
                    <a:lnTo>
                      <a:pt x="156235" y="145415"/>
                    </a:lnTo>
                    <a:lnTo>
                      <a:pt x="144780" y="159600"/>
                    </a:lnTo>
                    <a:lnTo>
                      <a:pt x="139458" y="177736"/>
                    </a:lnTo>
                    <a:lnTo>
                      <a:pt x="141592" y="196507"/>
                    </a:lnTo>
                    <a:lnTo>
                      <a:pt x="150444" y="212458"/>
                    </a:lnTo>
                    <a:lnTo>
                      <a:pt x="164642" y="223913"/>
                    </a:lnTo>
                    <a:lnTo>
                      <a:pt x="182765" y="229235"/>
                    </a:lnTo>
                    <a:lnTo>
                      <a:pt x="201549" y="227101"/>
                    </a:lnTo>
                    <a:lnTo>
                      <a:pt x="217500" y="218249"/>
                    </a:lnTo>
                    <a:lnTo>
                      <a:pt x="228955" y="204063"/>
                    </a:lnTo>
                    <a:lnTo>
                      <a:pt x="234276" y="185928"/>
                    </a:lnTo>
                    <a:close/>
                  </a:path>
                </a:pathLst>
              </a:custGeom>
              <a:solidFill>
                <a:srgbClr val="2B7354"/>
              </a:solidFill>
            </p:spPr>
            <p:txBody>
              <a:bodyPr wrap="square" lIns="0" tIns="0" rIns="0" bIns="0" rtlCol="0"/>
              <a:lstStyle/>
              <a:p>
                <a:endParaRPr/>
              </a:p>
            </p:txBody>
          </p:sp>
          <p:sp>
            <p:nvSpPr>
              <p:cNvPr id="17" name="object 27">
                <a:extLst>
                  <a:ext uri="{FF2B5EF4-FFF2-40B4-BE49-F238E27FC236}">
                    <a16:creationId xmlns:a16="http://schemas.microsoft.com/office/drawing/2014/main" id="{6375C850-FAE0-4140-BC62-0936FEF59DCA}"/>
                  </a:ext>
                </a:extLst>
              </p:cNvPr>
              <p:cNvSpPr/>
              <p:nvPr/>
            </p:nvSpPr>
            <p:spPr>
              <a:xfrm>
                <a:off x="2963443" y="1004417"/>
                <a:ext cx="294640" cy="129539"/>
              </a:xfrm>
              <a:custGeom>
                <a:avLst/>
                <a:gdLst/>
                <a:ahLst/>
                <a:cxnLst/>
                <a:rect l="l" t="t" r="r" b="b"/>
                <a:pathLst>
                  <a:path w="294639" h="129540">
                    <a:moveTo>
                      <a:pt x="67017" y="56019"/>
                    </a:moveTo>
                    <a:lnTo>
                      <a:pt x="66344" y="42583"/>
                    </a:lnTo>
                    <a:lnTo>
                      <a:pt x="60769" y="30848"/>
                    </a:lnTo>
                    <a:lnTo>
                      <a:pt x="51193" y="22072"/>
                    </a:lnTo>
                    <a:lnTo>
                      <a:pt x="38557" y="17462"/>
                    </a:lnTo>
                    <a:lnTo>
                      <a:pt x="25120" y="18135"/>
                    </a:lnTo>
                    <a:lnTo>
                      <a:pt x="13385" y="23710"/>
                    </a:lnTo>
                    <a:lnTo>
                      <a:pt x="4597" y="33286"/>
                    </a:lnTo>
                    <a:lnTo>
                      <a:pt x="0" y="45923"/>
                    </a:lnTo>
                    <a:lnTo>
                      <a:pt x="673" y="59372"/>
                    </a:lnTo>
                    <a:lnTo>
                      <a:pt x="6248" y="71107"/>
                    </a:lnTo>
                    <a:lnTo>
                      <a:pt x="15811" y="79883"/>
                    </a:lnTo>
                    <a:lnTo>
                      <a:pt x="28460" y="84480"/>
                    </a:lnTo>
                    <a:lnTo>
                      <a:pt x="41897" y="83807"/>
                    </a:lnTo>
                    <a:lnTo>
                      <a:pt x="53632" y="78232"/>
                    </a:lnTo>
                    <a:lnTo>
                      <a:pt x="62420" y="68668"/>
                    </a:lnTo>
                    <a:lnTo>
                      <a:pt x="67017" y="56019"/>
                    </a:lnTo>
                    <a:close/>
                  </a:path>
                  <a:path w="294639" h="129540">
                    <a:moveTo>
                      <a:pt x="179666" y="89230"/>
                    </a:moveTo>
                    <a:lnTo>
                      <a:pt x="178727" y="70319"/>
                    </a:lnTo>
                    <a:lnTo>
                      <a:pt x="170878" y="53822"/>
                    </a:lnTo>
                    <a:lnTo>
                      <a:pt x="157416" y="41465"/>
                    </a:lnTo>
                    <a:lnTo>
                      <a:pt x="139636" y="35013"/>
                    </a:lnTo>
                    <a:lnTo>
                      <a:pt x="120726" y="35941"/>
                    </a:lnTo>
                    <a:lnTo>
                      <a:pt x="104228" y="43789"/>
                    </a:lnTo>
                    <a:lnTo>
                      <a:pt x="91871" y="57251"/>
                    </a:lnTo>
                    <a:lnTo>
                      <a:pt x="85420" y="75044"/>
                    </a:lnTo>
                    <a:lnTo>
                      <a:pt x="86347" y="93941"/>
                    </a:lnTo>
                    <a:lnTo>
                      <a:pt x="94195" y="110439"/>
                    </a:lnTo>
                    <a:lnTo>
                      <a:pt x="107657" y="122783"/>
                    </a:lnTo>
                    <a:lnTo>
                      <a:pt x="125450" y="129260"/>
                    </a:lnTo>
                    <a:lnTo>
                      <a:pt x="144348" y="128320"/>
                    </a:lnTo>
                    <a:lnTo>
                      <a:pt x="160845" y="120472"/>
                    </a:lnTo>
                    <a:lnTo>
                      <a:pt x="173189" y="107010"/>
                    </a:lnTo>
                    <a:lnTo>
                      <a:pt x="179666" y="89230"/>
                    </a:lnTo>
                    <a:close/>
                  </a:path>
                  <a:path w="294639" h="129540">
                    <a:moveTo>
                      <a:pt x="294220" y="51511"/>
                    </a:moveTo>
                    <a:lnTo>
                      <a:pt x="292087" y="32740"/>
                    </a:lnTo>
                    <a:lnTo>
                      <a:pt x="283222" y="16789"/>
                    </a:lnTo>
                    <a:lnTo>
                      <a:pt x="269036" y="5321"/>
                    </a:lnTo>
                    <a:lnTo>
                      <a:pt x="250913" y="0"/>
                    </a:lnTo>
                    <a:lnTo>
                      <a:pt x="232130" y="2133"/>
                    </a:lnTo>
                    <a:lnTo>
                      <a:pt x="216179" y="10998"/>
                    </a:lnTo>
                    <a:lnTo>
                      <a:pt x="204724" y="25196"/>
                    </a:lnTo>
                    <a:lnTo>
                      <a:pt x="199402" y="43319"/>
                    </a:lnTo>
                    <a:lnTo>
                      <a:pt x="201536" y="62103"/>
                    </a:lnTo>
                    <a:lnTo>
                      <a:pt x="210388" y="78041"/>
                    </a:lnTo>
                    <a:lnTo>
                      <a:pt x="224586" y="89509"/>
                    </a:lnTo>
                    <a:lnTo>
                      <a:pt x="242722" y="94818"/>
                    </a:lnTo>
                    <a:lnTo>
                      <a:pt x="261493" y="92697"/>
                    </a:lnTo>
                    <a:lnTo>
                      <a:pt x="277431" y="83832"/>
                    </a:lnTo>
                    <a:lnTo>
                      <a:pt x="288899" y="69646"/>
                    </a:lnTo>
                    <a:lnTo>
                      <a:pt x="294220" y="51511"/>
                    </a:lnTo>
                    <a:close/>
                  </a:path>
                </a:pathLst>
              </a:custGeom>
              <a:solidFill>
                <a:srgbClr val="00884C"/>
              </a:solidFill>
            </p:spPr>
            <p:txBody>
              <a:bodyPr wrap="square" lIns="0" tIns="0" rIns="0" bIns="0" rtlCol="0"/>
              <a:lstStyle/>
              <a:p>
                <a:endParaRPr/>
              </a:p>
            </p:txBody>
          </p:sp>
          <p:sp>
            <p:nvSpPr>
              <p:cNvPr id="18" name="object 28">
                <a:extLst>
                  <a:ext uri="{FF2B5EF4-FFF2-40B4-BE49-F238E27FC236}">
                    <a16:creationId xmlns:a16="http://schemas.microsoft.com/office/drawing/2014/main" id="{63D03C54-EEA9-501E-4399-1DEDDF790311}"/>
                  </a:ext>
                </a:extLst>
              </p:cNvPr>
              <p:cNvSpPr/>
              <p:nvPr/>
            </p:nvSpPr>
            <p:spPr>
              <a:xfrm>
                <a:off x="3076994" y="753617"/>
                <a:ext cx="229235" cy="234315"/>
              </a:xfrm>
              <a:custGeom>
                <a:avLst/>
                <a:gdLst/>
                <a:ahLst/>
                <a:cxnLst/>
                <a:rect l="l" t="t" r="r" b="b"/>
                <a:pathLst>
                  <a:path w="229235" h="234315">
                    <a:moveTo>
                      <a:pt x="67017" y="205790"/>
                    </a:moveTo>
                    <a:lnTo>
                      <a:pt x="66344" y="192354"/>
                    </a:lnTo>
                    <a:lnTo>
                      <a:pt x="60769" y="180619"/>
                    </a:lnTo>
                    <a:lnTo>
                      <a:pt x="51193" y="171843"/>
                    </a:lnTo>
                    <a:lnTo>
                      <a:pt x="38557" y="167233"/>
                    </a:lnTo>
                    <a:lnTo>
                      <a:pt x="25107" y="167906"/>
                    </a:lnTo>
                    <a:lnTo>
                      <a:pt x="13373" y="173482"/>
                    </a:lnTo>
                    <a:lnTo>
                      <a:pt x="4597" y="183057"/>
                    </a:lnTo>
                    <a:lnTo>
                      <a:pt x="0" y="195694"/>
                    </a:lnTo>
                    <a:lnTo>
                      <a:pt x="673" y="209143"/>
                    </a:lnTo>
                    <a:lnTo>
                      <a:pt x="6235" y="220878"/>
                    </a:lnTo>
                    <a:lnTo>
                      <a:pt x="15811" y="229654"/>
                    </a:lnTo>
                    <a:lnTo>
                      <a:pt x="28460" y="234251"/>
                    </a:lnTo>
                    <a:lnTo>
                      <a:pt x="41897" y="233591"/>
                    </a:lnTo>
                    <a:lnTo>
                      <a:pt x="53632" y="228015"/>
                    </a:lnTo>
                    <a:lnTo>
                      <a:pt x="62420" y="218440"/>
                    </a:lnTo>
                    <a:lnTo>
                      <a:pt x="67017" y="205790"/>
                    </a:lnTo>
                    <a:close/>
                  </a:path>
                  <a:path w="229235" h="234315">
                    <a:moveTo>
                      <a:pt x="172681" y="159842"/>
                    </a:moveTo>
                    <a:lnTo>
                      <a:pt x="171742" y="140944"/>
                    </a:lnTo>
                    <a:lnTo>
                      <a:pt x="163893" y="124447"/>
                    </a:lnTo>
                    <a:lnTo>
                      <a:pt x="150431" y="112090"/>
                    </a:lnTo>
                    <a:lnTo>
                      <a:pt x="132651" y="105625"/>
                    </a:lnTo>
                    <a:lnTo>
                      <a:pt x="113753" y="106565"/>
                    </a:lnTo>
                    <a:lnTo>
                      <a:pt x="97243" y="114414"/>
                    </a:lnTo>
                    <a:lnTo>
                      <a:pt x="84899" y="127863"/>
                    </a:lnTo>
                    <a:lnTo>
                      <a:pt x="78435" y="145643"/>
                    </a:lnTo>
                    <a:lnTo>
                      <a:pt x="79375" y="164553"/>
                    </a:lnTo>
                    <a:lnTo>
                      <a:pt x="87210" y="181051"/>
                    </a:lnTo>
                    <a:lnTo>
                      <a:pt x="100672" y="193408"/>
                    </a:lnTo>
                    <a:lnTo>
                      <a:pt x="118465" y="199872"/>
                    </a:lnTo>
                    <a:lnTo>
                      <a:pt x="137363" y="198932"/>
                    </a:lnTo>
                    <a:lnTo>
                      <a:pt x="153860" y="191096"/>
                    </a:lnTo>
                    <a:lnTo>
                      <a:pt x="166204" y="177634"/>
                    </a:lnTo>
                    <a:lnTo>
                      <a:pt x="172681" y="159842"/>
                    </a:lnTo>
                    <a:close/>
                  </a:path>
                  <a:path w="229235" h="234315">
                    <a:moveTo>
                      <a:pt x="229222" y="51511"/>
                    </a:moveTo>
                    <a:lnTo>
                      <a:pt x="227088" y="32727"/>
                    </a:lnTo>
                    <a:lnTo>
                      <a:pt x="218236" y="16776"/>
                    </a:lnTo>
                    <a:lnTo>
                      <a:pt x="204038" y="5308"/>
                    </a:lnTo>
                    <a:lnTo>
                      <a:pt x="185902" y="0"/>
                    </a:lnTo>
                    <a:lnTo>
                      <a:pt x="167132" y="2133"/>
                    </a:lnTo>
                    <a:lnTo>
                      <a:pt x="151193" y="10985"/>
                    </a:lnTo>
                    <a:lnTo>
                      <a:pt x="139725" y="25184"/>
                    </a:lnTo>
                    <a:lnTo>
                      <a:pt x="134404" y="43319"/>
                    </a:lnTo>
                    <a:lnTo>
                      <a:pt x="136537" y="62090"/>
                    </a:lnTo>
                    <a:lnTo>
                      <a:pt x="145402" y="78028"/>
                    </a:lnTo>
                    <a:lnTo>
                      <a:pt x="159588" y="89496"/>
                    </a:lnTo>
                    <a:lnTo>
                      <a:pt x="177711" y="94818"/>
                    </a:lnTo>
                    <a:lnTo>
                      <a:pt x="196494" y="92684"/>
                    </a:lnTo>
                    <a:lnTo>
                      <a:pt x="212445" y="83820"/>
                    </a:lnTo>
                    <a:lnTo>
                      <a:pt x="223901" y="69634"/>
                    </a:lnTo>
                    <a:lnTo>
                      <a:pt x="229222" y="51511"/>
                    </a:lnTo>
                    <a:close/>
                  </a:path>
                </a:pathLst>
              </a:custGeom>
              <a:solidFill>
                <a:srgbClr val="F8BF15"/>
              </a:solidFill>
            </p:spPr>
            <p:txBody>
              <a:bodyPr wrap="square" lIns="0" tIns="0" rIns="0" bIns="0" rtlCol="0"/>
              <a:lstStyle/>
              <a:p>
                <a:endParaRPr/>
              </a:p>
            </p:txBody>
          </p:sp>
          <p:sp>
            <p:nvSpPr>
              <p:cNvPr id="19" name="object 29">
                <a:extLst>
                  <a:ext uri="{FF2B5EF4-FFF2-40B4-BE49-F238E27FC236}">
                    <a16:creationId xmlns:a16="http://schemas.microsoft.com/office/drawing/2014/main" id="{B449A311-65EE-05CE-BAC2-1339AFE9AC62}"/>
                  </a:ext>
                </a:extLst>
              </p:cNvPr>
              <p:cNvSpPr/>
              <p:nvPr/>
            </p:nvSpPr>
            <p:spPr>
              <a:xfrm>
                <a:off x="2895241" y="968542"/>
                <a:ext cx="35560" cy="35560"/>
              </a:xfrm>
              <a:custGeom>
                <a:avLst/>
                <a:gdLst/>
                <a:ahLst/>
                <a:cxnLst/>
                <a:rect l="l" t="t" r="r" b="b"/>
                <a:pathLst>
                  <a:path w="35560" h="35559">
                    <a:moveTo>
                      <a:pt x="11188" y="0"/>
                    </a:moveTo>
                    <a:lnTo>
                      <a:pt x="2857" y="6159"/>
                    </a:lnTo>
                    <a:lnTo>
                      <a:pt x="1371" y="15024"/>
                    </a:lnTo>
                    <a:lnTo>
                      <a:pt x="0" y="24079"/>
                    </a:lnTo>
                    <a:lnTo>
                      <a:pt x="5981" y="32550"/>
                    </a:lnTo>
                    <a:lnTo>
                      <a:pt x="15036" y="33909"/>
                    </a:lnTo>
                    <a:lnTo>
                      <a:pt x="24091" y="35267"/>
                    </a:lnTo>
                    <a:lnTo>
                      <a:pt x="32423" y="29121"/>
                    </a:lnTo>
                    <a:lnTo>
                      <a:pt x="33908" y="20243"/>
                    </a:lnTo>
                    <a:lnTo>
                      <a:pt x="35255" y="11341"/>
                    </a:lnTo>
                    <a:lnTo>
                      <a:pt x="29121" y="2857"/>
                    </a:lnTo>
                    <a:lnTo>
                      <a:pt x="20218" y="1511"/>
                    </a:lnTo>
                    <a:lnTo>
                      <a:pt x="11188" y="0"/>
                    </a:lnTo>
                    <a:close/>
                  </a:path>
                </a:pathLst>
              </a:custGeom>
              <a:solidFill>
                <a:srgbClr val="00884C"/>
              </a:solidFill>
            </p:spPr>
            <p:txBody>
              <a:bodyPr wrap="square" lIns="0" tIns="0" rIns="0" bIns="0" rtlCol="0"/>
              <a:lstStyle/>
              <a:p>
                <a:endParaRPr/>
              </a:p>
            </p:txBody>
          </p:sp>
          <p:sp>
            <p:nvSpPr>
              <p:cNvPr id="20" name="object 30">
                <a:extLst>
                  <a:ext uri="{FF2B5EF4-FFF2-40B4-BE49-F238E27FC236}">
                    <a16:creationId xmlns:a16="http://schemas.microsoft.com/office/drawing/2014/main" id="{93881747-C3E1-34EF-A9BB-89DED07DC582}"/>
                  </a:ext>
                </a:extLst>
              </p:cNvPr>
              <p:cNvSpPr/>
              <p:nvPr/>
            </p:nvSpPr>
            <p:spPr>
              <a:xfrm>
                <a:off x="2985748" y="948768"/>
                <a:ext cx="33020" cy="33655"/>
              </a:xfrm>
              <a:custGeom>
                <a:avLst/>
                <a:gdLst/>
                <a:ahLst/>
                <a:cxnLst/>
                <a:rect l="l" t="t" r="r" b="b"/>
                <a:pathLst>
                  <a:path w="33019" h="33655">
                    <a:moveTo>
                      <a:pt x="18853" y="0"/>
                    </a:moveTo>
                    <a:lnTo>
                      <a:pt x="12585" y="216"/>
                    </a:lnTo>
                    <a:lnTo>
                      <a:pt x="6689" y="2949"/>
                    </a:lnTo>
                    <a:lnTo>
                      <a:pt x="2205" y="7761"/>
                    </a:lnTo>
                    <a:lnTo>
                      <a:pt x="0" y="13668"/>
                    </a:lnTo>
                    <a:lnTo>
                      <a:pt x="199" y="19937"/>
                    </a:lnTo>
                    <a:lnTo>
                      <a:pt x="2930" y="25834"/>
                    </a:lnTo>
                    <a:lnTo>
                      <a:pt x="5597" y="29632"/>
                    </a:lnTo>
                    <a:lnTo>
                      <a:pt x="9572" y="31930"/>
                    </a:lnTo>
                    <a:lnTo>
                      <a:pt x="17865" y="33175"/>
                    </a:lnTo>
                    <a:lnTo>
                      <a:pt x="22196" y="32134"/>
                    </a:lnTo>
                    <a:lnTo>
                      <a:pt x="25815" y="29594"/>
                    </a:lnTo>
                    <a:lnTo>
                      <a:pt x="30298" y="24780"/>
                    </a:lnTo>
                    <a:lnTo>
                      <a:pt x="32502" y="18856"/>
                    </a:lnTo>
                    <a:lnTo>
                      <a:pt x="32306" y="12542"/>
                    </a:lnTo>
                    <a:lnTo>
                      <a:pt x="29587" y="6556"/>
                    </a:lnTo>
                    <a:lnTo>
                      <a:pt x="24763" y="2160"/>
                    </a:lnTo>
                    <a:lnTo>
                      <a:pt x="18853" y="0"/>
                    </a:lnTo>
                    <a:close/>
                  </a:path>
                </a:pathLst>
              </a:custGeom>
              <a:solidFill>
                <a:srgbClr val="F8BF15"/>
              </a:solidFill>
            </p:spPr>
            <p:txBody>
              <a:bodyPr wrap="square" lIns="0" tIns="0" rIns="0" bIns="0" rtlCol="0"/>
              <a:lstStyle/>
              <a:p>
                <a:endParaRPr/>
              </a:p>
            </p:txBody>
          </p:sp>
          <p:sp>
            <p:nvSpPr>
              <p:cNvPr id="21" name="object 31">
                <a:extLst>
                  <a:ext uri="{FF2B5EF4-FFF2-40B4-BE49-F238E27FC236}">
                    <a16:creationId xmlns:a16="http://schemas.microsoft.com/office/drawing/2014/main" id="{A1E28BEF-025F-2E18-6F5B-FD4A609E5533}"/>
                  </a:ext>
                </a:extLst>
              </p:cNvPr>
              <p:cNvSpPr/>
              <p:nvPr/>
            </p:nvSpPr>
            <p:spPr>
              <a:xfrm>
                <a:off x="2818554" y="922100"/>
                <a:ext cx="33020" cy="33655"/>
              </a:xfrm>
              <a:custGeom>
                <a:avLst/>
                <a:gdLst/>
                <a:ahLst/>
                <a:cxnLst/>
                <a:rect l="l" t="t" r="r" b="b"/>
                <a:pathLst>
                  <a:path w="33019" h="33655">
                    <a:moveTo>
                      <a:pt x="18799" y="0"/>
                    </a:moveTo>
                    <a:lnTo>
                      <a:pt x="12478" y="215"/>
                    </a:lnTo>
                    <a:lnTo>
                      <a:pt x="6496" y="2870"/>
                    </a:lnTo>
                    <a:lnTo>
                      <a:pt x="2122" y="7702"/>
                    </a:lnTo>
                    <a:lnTo>
                      <a:pt x="0" y="13639"/>
                    </a:lnTo>
                    <a:lnTo>
                      <a:pt x="220" y="19958"/>
                    </a:lnTo>
                    <a:lnTo>
                      <a:pt x="2876" y="25933"/>
                    </a:lnTo>
                    <a:lnTo>
                      <a:pt x="5568" y="29578"/>
                    </a:lnTo>
                    <a:lnTo>
                      <a:pt x="9544" y="31876"/>
                    </a:lnTo>
                    <a:lnTo>
                      <a:pt x="17837" y="33121"/>
                    </a:lnTo>
                    <a:lnTo>
                      <a:pt x="22282" y="32245"/>
                    </a:lnTo>
                    <a:lnTo>
                      <a:pt x="25927" y="29552"/>
                    </a:lnTo>
                    <a:lnTo>
                      <a:pt x="30323" y="24731"/>
                    </a:lnTo>
                    <a:lnTo>
                      <a:pt x="32486" y="18803"/>
                    </a:lnTo>
                    <a:lnTo>
                      <a:pt x="32277" y="12488"/>
                    </a:lnTo>
                    <a:lnTo>
                      <a:pt x="29559" y="6502"/>
                    </a:lnTo>
                    <a:lnTo>
                      <a:pt x="24734" y="2127"/>
                    </a:lnTo>
                    <a:lnTo>
                      <a:pt x="18799" y="0"/>
                    </a:lnTo>
                    <a:close/>
                  </a:path>
                </a:pathLst>
              </a:custGeom>
              <a:solidFill>
                <a:srgbClr val="2B7354"/>
              </a:solidFill>
            </p:spPr>
            <p:txBody>
              <a:bodyPr wrap="square" lIns="0" tIns="0" rIns="0" bIns="0" rtlCol="0"/>
              <a:lstStyle/>
              <a:p>
                <a:endParaRPr/>
              </a:p>
            </p:txBody>
          </p:sp>
          <p:sp>
            <p:nvSpPr>
              <p:cNvPr id="22" name="object 32">
                <a:extLst>
                  <a:ext uri="{FF2B5EF4-FFF2-40B4-BE49-F238E27FC236}">
                    <a16:creationId xmlns:a16="http://schemas.microsoft.com/office/drawing/2014/main" id="{63D7576C-5E16-0673-0420-0FF569605FB6}"/>
                  </a:ext>
                </a:extLst>
              </p:cNvPr>
              <p:cNvSpPr/>
              <p:nvPr/>
            </p:nvSpPr>
            <p:spPr>
              <a:xfrm>
                <a:off x="3032518" y="656488"/>
                <a:ext cx="165100" cy="248285"/>
              </a:xfrm>
              <a:custGeom>
                <a:avLst/>
                <a:gdLst/>
                <a:ahLst/>
                <a:cxnLst/>
                <a:rect l="l" t="t" r="r" b="b"/>
                <a:pathLst>
                  <a:path w="165100" h="248284">
                    <a:moveTo>
                      <a:pt x="35471" y="222681"/>
                    </a:moveTo>
                    <a:lnTo>
                      <a:pt x="29324" y="214350"/>
                    </a:lnTo>
                    <a:lnTo>
                      <a:pt x="11366" y="211645"/>
                    </a:lnTo>
                    <a:lnTo>
                      <a:pt x="2882" y="217779"/>
                    </a:lnTo>
                    <a:lnTo>
                      <a:pt x="0" y="236931"/>
                    </a:lnTo>
                    <a:lnTo>
                      <a:pt x="5981" y="245402"/>
                    </a:lnTo>
                    <a:lnTo>
                      <a:pt x="15024" y="246761"/>
                    </a:lnTo>
                    <a:lnTo>
                      <a:pt x="24079" y="248119"/>
                    </a:lnTo>
                    <a:lnTo>
                      <a:pt x="32385" y="242125"/>
                    </a:lnTo>
                    <a:lnTo>
                      <a:pt x="33883" y="233248"/>
                    </a:lnTo>
                    <a:lnTo>
                      <a:pt x="35471" y="222681"/>
                    </a:lnTo>
                    <a:close/>
                  </a:path>
                  <a:path w="165100" h="248284">
                    <a:moveTo>
                      <a:pt x="120332" y="151206"/>
                    </a:moveTo>
                    <a:lnTo>
                      <a:pt x="119672" y="137756"/>
                    </a:lnTo>
                    <a:lnTo>
                      <a:pt x="114084" y="126034"/>
                    </a:lnTo>
                    <a:lnTo>
                      <a:pt x="104521" y="117246"/>
                    </a:lnTo>
                    <a:lnTo>
                      <a:pt x="91871" y="112649"/>
                    </a:lnTo>
                    <a:lnTo>
                      <a:pt x="78435" y="113322"/>
                    </a:lnTo>
                    <a:lnTo>
                      <a:pt x="66700" y="118897"/>
                    </a:lnTo>
                    <a:lnTo>
                      <a:pt x="57912" y="128460"/>
                    </a:lnTo>
                    <a:lnTo>
                      <a:pt x="53314" y="141109"/>
                    </a:lnTo>
                    <a:lnTo>
                      <a:pt x="53987" y="154546"/>
                    </a:lnTo>
                    <a:lnTo>
                      <a:pt x="59563" y="166281"/>
                    </a:lnTo>
                    <a:lnTo>
                      <a:pt x="69126" y="175069"/>
                    </a:lnTo>
                    <a:lnTo>
                      <a:pt x="81775" y="179666"/>
                    </a:lnTo>
                    <a:lnTo>
                      <a:pt x="95224" y="178993"/>
                    </a:lnTo>
                    <a:lnTo>
                      <a:pt x="106959" y="173418"/>
                    </a:lnTo>
                    <a:lnTo>
                      <a:pt x="115735" y="163842"/>
                    </a:lnTo>
                    <a:lnTo>
                      <a:pt x="120332" y="151206"/>
                    </a:lnTo>
                    <a:close/>
                  </a:path>
                  <a:path w="165100" h="248284">
                    <a:moveTo>
                      <a:pt x="165100" y="54216"/>
                    </a:moveTo>
                    <a:lnTo>
                      <a:pt x="164160" y="35318"/>
                    </a:lnTo>
                    <a:lnTo>
                      <a:pt x="156324" y="18821"/>
                    </a:lnTo>
                    <a:lnTo>
                      <a:pt x="142862" y="6464"/>
                    </a:lnTo>
                    <a:lnTo>
                      <a:pt x="125069" y="0"/>
                    </a:lnTo>
                    <a:lnTo>
                      <a:pt x="106172" y="939"/>
                    </a:lnTo>
                    <a:lnTo>
                      <a:pt x="89674" y="8788"/>
                    </a:lnTo>
                    <a:lnTo>
                      <a:pt x="77317" y="22237"/>
                    </a:lnTo>
                    <a:lnTo>
                      <a:pt x="70853" y="40030"/>
                    </a:lnTo>
                    <a:lnTo>
                      <a:pt x="71793" y="58928"/>
                    </a:lnTo>
                    <a:lnTo>
                      <a:pt x="79641" y="75425"/>
                    </a:lnTo>
                    <a:lnTo>
                      <a:pt x="93103" y="87782"/>
                    </a:lnTo>
                    <a:lnTo>
                      <a:pt x="110883" y="94246"/>
                    </a:lnTo>
                    <a:lnTo>
                      <a:pt x="129781" y="93306"/>
                    </a:lnTo>
                    <a:lnTo>
                      <a:pt x="146278" y="85471"/>
                    </a:lnTo>
                    <a:lnTo>
                      <a:pt x="158635" y="72009"/>
                    </a:lnTo>
                    <a:lnTo>
                      <a:pt x="165100" y="54216"/>
                    </a:lnTo>
                    <a:close/>
                  </a:path>
                </a:pathLst>
              </a:custGeom>
              <a:solidFill>
                <a:srgbClr val="D07128"/>
              </a:solidFill>
            </p:spPr>
            <p:txBody>
              <a:bodyPr wrap="square" lIns="0" tIns="0" rIns="0" bIns="0" rtlCol="0"/>
              <a:lstStyle/>
              <a:p>
                <a:endParaRPr/>
              </a:p>
            </p:txBody>
          </p:sp>
          <p:sp>
            <p:nvSpPr>
              <p:cNvPr id="23" name="object 33">
                <a:extLst>
                  <a:ext uri="{FF2B5EF4-FFF2-40B4-BE49-F238E27FC236}">
                    <a16:creationId xmlns:a16="http://schemas.microsoft.com/office/drawing/2014/main" id="{7A6DA59C-ADC4-06BE-275E-7E96B4FF3EA7}"/>
                  </a:ext>
                </a:extLst>
              </p:cNvPr>
              <p:cNvSpPr/>
              <p:nvPr/>
            </p:nvSpPr>
            <p:spPr>
              <a:xfrm>
                <a:off x="2795680" y="831668"/>
                <a:ext cx="35560" cy="35560"/>
              </a:xfrm>
              <a:custGeom>
                <a:avLst/>
                <a:gdLst/>
                <a:ahLst/>
                <a:cxnLst/>
                <a:rect l="l" t="t" r="r" b="b"/>
                <a:pathLst>
                  <a:path w="35560" h="35559">
                    <a:moveTo>
                      <a:pt x="11176" y="0"/>
                    </a:moveTo>
                    <a:lnTo>
                      <a:pt x="2870" y="6007"/>
                    </a:lnTo>
                    <a:lnTo>
                      <a:pt x="1358" y="15036"/>
                    </a:lnTo>
                    <a:lnTo>
                      <a:pt x="0" y="24079"/>
                    </a:lnTo>
                    <a:lnTo>
                      <a:pt x="6146" y="32423"/>
                    </a:lnTo>
                    <a:lnTo>
                      <a:pt x="15049" y="33756"/>
                    </a:lnTo>
                    <a:lnTo>
                      <a:pt x="24104" y="35115"/>
                    </a:lnTo>
                    <a:lnTo>
                      <a:pt x="32410" y="29121"/>
                    </a:lnTo>
                    <a:lnTo>
                      <a:pt x="33921" y="20091"/>
                    </a:lnTo>
                    <a:lnTo>
                      <a:pt x="35255" y="11188"/>
                    </a:lnTo>
                    <a:lnTo>
                      <a:pt x="29133" y="2705"/>
                    </a:lnTo>
                    <a:lnTo>
                      <a:pt x="11176" y="0"/>
                    </a:lnTo>
                    <a:close/>
                  </a:path>
                </a:pathLst>
              </a:custGeom>
              <a:solidFill>
                <a:srgbClr val="077DBF"/>
              </a:solidFill>
            </p:spPr>
            <p:txBody>
              <a:bodyPr wrap="square" lIns="0" tIns="0" rIns="0" bIns="0" rtlCol="0"/>
              <a:lstStyle/>
              <a:p>
                <a:endParaRPr/>
              </a:p>
            </p:txBody>
          </p:sp>
          <p:sp>
            <p:nvSpPr>
              <p:cNvPr id="24" name="object 34">
                <a:extLst>
                  <a:ext uri="{FF2B5EF4-FFF2-40B4-BE49-F238E27FC236}">
                    <a16:creationId xmlns:a16="http://schemas.microsoft.com/office/drawing/2014/main" id="{7479E650-635D-76FD-2618-D6F052CD1AE1}"/>
                  </a:ext>
                </a:extLst>
              </p:cNvPr>
              <p:cNvSpPr/>
              <p:nvPr/>
            </p:nvSpPr>
            <p:spPr>
              <a:xfrm>
                <a:off x="3033864" y="884369"/>
                <a:ext cx="635" cy="635"/>
              </a:xfrm>
              <a:custGeom>
                <a:avLst/>
                <a:gdLst/>
                <a:ahLst/>
                <a:cxnLst/>
                <a:rect l="l" t="t" r="r" b="b"/>
                <a:pathLst>
                  <a:path w="635" h="634">
                    <a:moveTo>
                      <a:pt x="25" y="0"/>
                    </a:moveTo>
                    <a:lnTo>
                      <a:pt x="0" y="152"/>
                    </a:lnTo>
                  </a:path>
                </a:pathLst>
              </a:custGeom>
              <a:solidFill>
                <a:srgbClr val="D05527"/>
              </a:solidFill>
            </p:spPr>
            <p:txBody>
              <a:bodyPr wrap="square" lIns="0" tIns="0" rIns="0" bIns="0" rtlCol="0"/>
              <a:lstStyle/>
              <a:p>
                <a:endParaRPr/>
              </a:p>
            </p:txBody>
          </p:sp>
          <p:sp>
            <p:nvSpPr>
              <p:cNvPr id="25" name="object 35">
                <a:extLst>
                  <a:ext uri="{FF2B5EF4-FFF2-40B4-BE49-F238E27FC236}">
                    <a16:creationId xmlns:a16="http://schemas.microsoft.com/office/drawing/2014/main" id="{1FB0D5D2-1D67-E65F-7D03-C55EC0A3FB60}"/>
                  </a:ext>
                </a:extLst>
              </p:cNvPr>
              <p:cNvSpPr/>
              <p:nvPr/>
            </p:nvSpPr>
            <p:spPr>
              <a:xfrm>
                <a:off x="3012076" y="780474"/>
                <a:ext cx="33020" cy="33655"/>
              </a:xfrm>
              <a:custGeom>
                <a:avLst/>
                <a:gdLst/>
                <a:ahLst/>
                <a:cxnLst/>
                <a:rect l="l" t="t" r="r" b="b"/>
                <a:pathLst>
                  <a:path w="33019" h="33655">
                    <a:moveTo>
                      <a:pt x="18794" y="0"/>
                    </a:moveTo>
                    <a:lnTo>
                      <a:pt x="12515" y="268"/>
                    </a:lnTo>
                    <a:lnTo>
                      <a:pt x="6613" y="3025"/>
                    </a:lnTo>
                    <a:lnTo>
                      <a:pt x="2153" y="7841"/>
                    </a:lnTo>
                    <a:lnTo>
                      <a:pt x="0" y="13757"/>
                    </a:lnTo>
                    <a:lnTo>
                      <a:pt x="252" y="20035"/>
                    </a:lnTo>
                    <a:lnTo>
                      <a:pt x="3006" y="25936"/>
                    </a:lnTo>
                    <a:lnTo>
                      <a:pt x="5826" y="29746"/>
                    </a:lnTo>
                    <a:lnTo>
                      <a:pt x="9674" y="31880"/>
                    </a:lnTo>
                    <a:lnTo>
                      <a:pt x="17967" y="33124"/>
                    </a:lnTo>
                    <a:lnTo>
                      <a:pt x="22425" y="32248"/>
                    </a:lnTo>
                    <a:lnTo>
                      <a:pt x="26057" y="29556"/>
                    </a:lnTo>
                    <a:lnTo>
                      <a:pt x="30438" y="24709"/>
                    </a:lnTo>
                    <a:lnTo>
                      <a:pt x="32554" y="18737"/>
                    </a:lnTo>
                    <a:lnTo>
                      <a:pt x="32291" y="12405"/>
                    </a:lnTo>
                    <a:lnTo>
                      <a:pt x="29537" y="6480"/>
                    </a:lnTo>
                    <a:lnTo>
                      <a:pt x="24714" y="2107"/>
                    </a:lnTo>
                    <a:lnTo>
                      <a:pt x="18794" y="0"/>
                    </a:lnTo>
                    <a:close/>
                  </a:path>
                </a:pathLst>
              </a:custGeom>
              <a:solidFill>
                <a:srgbClr val="23A36D"/>
              </a:solidFill>
            </p:spPr>
            <p:txBody>
              <a:bodyPr wrap="square" lIns="0" tIns="0" rIns="0" bIns="0" rtlCol="0"/>
              <a:lstStyle/>
              <a:p>
                <a:endParaRPr/>
              </a:p>
            </p:txBody>
          </p:sp>
          <p:sp>
            <p:nvSpPr>
              <p:cNvPr id="26" name="object 36">
                <a:extLst>
                  <a:ext uri="{FF2B5EF4-FFF2-40B4-BE49-F238E27FC236}">
                    <a16:creationId xmlns:a16="http://schemas.microsoft.com/office/drawing/2014/main" id="{208EC2D0-3AA2-7A9E-3B50-2E790258346A}"/>
                  </a:ext>
                </a:extLst>
              </p:cNvPr>
              <p:cNvSpPr/>
              <p:nvPr/>
            </p:nvSpPr>
            <p:spPr>
              <a:xfrm>
                <a:off x="2557322" y="747763"/>
                <a:ext cx="320040" cy="234315"/>
              </a:xfrm>
              <a:custGeom>
                <a:avLst/>
                <a:gdLst/>
                <a:ahLst/>
                <a:cxnLst/>
                <a:rect l="l" t="t" r="r" b="b"/>
                <a:pathLst>
                  <a:path w="320039" h="234315">
                    <a:moveTo>
                      <a:pt x="94818" y="190957"/>
                    </a:moveTo>
                    <a:lnTo>
                      <a:pt x="92684" y="172173"/>
                    </a:lnTo>
                    <a:lnTo>
                      <a:pt x="83832" y="156222"/>
                    </a:lnTo>
                    <a:lnTo>
                      <a:pt x="69634" y="144767"/>
                    </a:lnTo>
                    <a:lnTo>
                      <a:pt x="51511" y="139446"/>
                    </a:lnTo>
                    <a:lnTo>
                      <a:pt x="32727" y="141579"/>
                    </a:lnTo>
                    <a:lnTo>
                      <a:pt x="16789" y="150431"/>
                    </a:lnTo>
                    <a:lnTo>
                      <a:pt x="5321" y="164630"/>
                    </a:lnTo>
                    <a:lnTo>
                      <a:pt x="0" y="182765"/>
                    </a:lnTo>
                    <a:lnTo>
                      <a:pt x="2133" y="201536"/>
                    </a:lnTo>
                    <a:lnTo>
                      <a:pt x="10998" y="217487"/>
                    </a:lnTo>
                    <a:lnTo>
                      <a:pt x="25184" y="228942"/>
                    </a:lnTo>
                    <a:lnTo>
                      <a:pt x="43319" y="234264"/>
                    </a:lnTo>
                    <a:lnTo>
                      <a:pt x="62090" y="232130"/>
                    </a:lnTo>
                    <a:lnTo>
                      <a:pt x="78041" y="223278"/>
                    </a:lnTo>
                    <a:lnTo>
                      <a:pt x="89496" y="209080"/>
                    </a:lnTo>
                    <a:lnTo>
                      <a:pt x="94818" y="190957"/>
                    </a:lnTo>
                    <a:close/>
                  </a:path>
                  <a:path w="320039" h="234315">
                    <a:moveTo>
                      <a:pt x="150799" y="88607"/>
                    </a:moveTo>
                    <a:lnTo>
                      <a:pt x="149860" y="69710"/>
                    </a:lnTo>
                    <a:lnTo>
                      <a:pt x="142011" y="53200"/>
                    </a:lnTo>
                    <a:lnTo>
                      <a:pt x="128549" y="40855"/>
                    </a:lnTo>
                    <a:lnTo>
                      <a:pt x="110769" y="34391"/>
                    </a:lnTo>
                    <a:lnTo>
                      <a:pt x="91871" y="35331"/>
                    </a:lnTo>
                    <a:lnTo>
                      <a:pt x="75361" y="43167"/>
                    </a:lnTo>
                    <a:lnTo>
                      <a:pt x="63017" y="56629"/>
                    </a:lnTo>
                    <a:lnTo>
                      <a:pt x="56553" y="74422"/>
                    </a:lnTo>
                    <a:lnTo>
                      <a:pt x="57492" y="93319"/>
                    </a:lnTo>
                    <a:lnTo>
                      <a:pt x="65328" y="109816"/>
                    </a:lnTo>
                    <a:lnTo>
                      <a:pt x="78790" y="122174"/>
                    </a:lnTo>
                    <a:lnTo>
                      <a:pt x="96583" y="128638"/>
                    </a:lnTo>
                    <a:lnTo>
                      <a:pt x="115481" y="127698"/>
                    </a:lnTo>
                    <a:lnTo>
                      <a:pt x="131978" y="119849"/>
                    </a:lnTo>
                    <a:lnTo>
                      <a:pt x="144322" y="106387"/>
                    </a:lnTo>
                    <a:lnTo>
                      <a:pt x="150799" y="88607"/>
                    </a:lnTo>
                    <a:close/>
                  </a:path>
                  <a:path w="320039" h="234315">
                    <a:moveTo>
                      <a:pt x="229247" y="38557"/>
                    </a:moveTo>
                    <a:lnTo>
                      <a:pt x="228574" y="25120"/>
                    </a:lnTo>
                    <a:lnTo>
                      <a:pt x="222999" y="13398"/>
                    </a:lnTo>
                    <a:lnTo>
                      <a:pt x="213423" y="4610"/>
                    </a:lnTo>
                    <a:lnTo>
                      <a:pt x="200787" y="0"/>
                    </a:lnTo>
                    <a:lnTo>
                      <a:pt x="187337" y="673"/>
                    </a:lnTo>
                    <a:lnTo>
                      <a:pt x="175602" y="6248"/>
                    </a:lnTo>
                    <a:lnTo>
                      <a:pt x="166814" y="15824"/>
                    </a:lnTo>
                    <a:lnTo>
                      <a:pt x="162229" y="28460"/>
                    </a:lnTo>
                    <a:lnTo>
                      <a:pt x="162890" y="41910"/>
                    </a:lnTo>
                    <a:lnTo>
                      <a:pt x="168465" y="53644"/>
                    </a:lnTo>
                    <a:lnTo>
                      <a:pt x="178028" y="62433"/>
                    </a:lnTo>
                    <a:lnTo>
                      <a:pt x="190690" y="67017"/>
                    </a:lnTo>
                    <a:lnTo>
                      <a:pt x="204127" y="66357"/>
                    </a:lnTo>
                    <a:lnTo>
                      <a:pt x="215849" y="60769"/>
                    </a:lnTo>
                    <a:lnTo>
                      <a:pt x="224637" y="51206"/>
                    </a:lnTo>
                    <a:lnTo>
                      <a:pt x="229247" y="38557"/>
                    </a:lnTo>
                    <a:close/>
                  </a:path>
                  <a:path w="320039" h="234315">
                    <a:moveTo>
                      <a:pt x="319887" y="25831"/>
                    </a:moveTo>
                    <a:lnTo>
                      <a:pt x="319646" y="19519"/>
                    </a:lnTo>
                    <a:lnTo>
                      <a:pt x="316915" y="13525"/>
                    </a:lnTo>
                    <a:lnTo>
                      <a:pt x="312077" y="9156"/>
                    </a:lnTo>
                    <a:lnTo>
                      <a:pt x="306158" y="7048"/>
                    </a:lnTo>
                    <a:lnTo>
                      <a:pt x="299885" y="7315"/>
                    </a:lnTo>
                    <a:lnTo>
                      <a:pt x="293979" y="10071"/>
                    </a:lnTo>
                    <a:lnTo>
                      <a:pt x="289521" y="14884"/>
                    </a:lnTo>
                    <a:lnTo>
                      <a:pt x="287362" y="20802"/>
                    </a:lnTo>
                    <a:lnTo>
                      <a:pt x="287616" y="27076"/>
                    </a:lnTo>
                    <a:lnTo>
                      <a:pt x="290372" y="32981"/>
                    </a:lnTo>
                    <a:lnTo>
                      <a:pt x="293065" y="36626"/>
                    </a:lnTo>
                    <a:lnTo>
                      <a:pt x="297040" y="38925"/>
                    </a:lnTo>
                    <a:lnTo>
                      <a:pt x="305333" y="40170"/>
                    </a:lnTo>
                    <a:lnTo>
                      <a:pt x="309664" y="39128"/>
                    </a:lnTo>
                    <a:lnTo>
                      <a:pt x="313283" y="36588"/>
                    </a:lnTo>
                    <a:lnTo>
                      <a:pt x="317741" y="31775"/>
                    </a:lnTo>
                    <a:lnTo>
                      <a:pt x="319887" y="25831"/>
                    </a:lnTo>
                    <a:close/>
                  </a:path>
                </a:pathLst>
              </a:custGeom>
              <a:solidFill>
                <a:srgbClr val="244897"/>
              </a:solidFill>
            </p:spPr>
            <p:txBody>
              <a:bodyPr wrap="square" lIns="0" tIns="0" rIns="0" bIns="0" rtlCol="0"/>
              <a:lstStyle/>
              <a:p>
                <a:endParaRPr/>
              </a:p>
            </p:txBody>
          </p:sp>
          <p:sp>
            <p:nvSpPr>
              <p:cNvPr id="27" name="object 37">
                <a:extLst>
                  <a:ext uri="{FF2B5EF4-FFF2-40B4-BE49-F238E27FC236}">
                    <a16:creationId xmlns:a16="http://schemas.microsoft.com/office/drawing/2014/main" id="{04FBB6D6-344B-2392-8E23-815A7910B58B}"/>
                  </a:ext>
                </a:extLst>
              </p:cNvPr>
              <p:cNvSpPr/>
              <p:nvPr/>
            </p:nvSpPr>
            <p:spPr>
              <a:xfrm>
                <a:off x="2851304" y="757679"/>
                <a:ext cx="635" cy="635"/>
              </a:xfrm>
              <a:custGeom>
                <a:avLst/>
                <a:gdLst/>
                <a:ahLst/>
                <a:cxnLst/>
                <a:rect l="l" t="t" r="r" b="b"/>
                <a:pathLst>
                  <a:path w="635" h="634">
                    <a:moveTo>
                      <a:pt x="25" y="0"/>
                    </a:moveTo>
                    <a:lnTo>
                      <a:pt x="0" y="152"/>
                    </a:lnTo>
                  </a:path>
                </a:pathLst>
              </a:custGeom>
              <a:solidFill>
                <a:srgbClr val="E7A623"/>
              </a:solidFill>
            </p:spPr>
            <p:txBody>
              <a:bodyPr wrap="square" lIns="0" tIns="0" rIns="0" bIns="0" rtlCol="0"/>
              <a:lstStyle/>
              <a:p>
                <a:endParaRPr/>
              </a:p>
            </p:txBody>
          </p:sp>
          <p:sp>
            <p:nvSpPr>
              <p:cNvPr id="28" name="object 38">
                <a:extLst>
                  <a:ext uri="{FF2B5EF4-FFF2-40B4-BE49-F238E27FC236}">
                    <a16:creationId xmlns:a16="http://schemas.microsoft.com/office/drawing/2014/main" id="{1D01AF65-0A85-E88B-702D-FCA6D50B4F35}"/>
                  </a:ext>
                </a:extLst>
              </p:cNvPr>
              <p:cNvSpPr/>
              <p:nvPr/>
            </p:nvSpPr>
            <p:spPr>
              <a:xfrm>
                <a:off x="2932295" y="731593"/>
                <a:ext cx="35560" cy="35560"/>
              </a:xfrm>
              <a:custGeom>
                <a:avLst/>
                <a:gdLst/>
                <a:ahLst/>
                <a:cxnLst/>
                <a:rect l="l" t="t" r="r" b="b"/>
                <a:pathLst>
                  <a:path w="35560" h="35559">
                    <a:moveTo>
                      <a:pt x="11201" y="0"/>
                    </a:moveTo>
                    <a:lnTo>
                      <a:pt x="2870" y="6159"/>
                    </a:lnTo>
                    <a:lnTo>
                      <a:pt x="1511" y="15214"/>
                    </a:lnTo>
                    <a:lnTo>
                      <a:pt x="0" y="24244"/>
                    </a:lnTo>
                    <a:lnTo>
                      <a:pt x="6146" y="32575"/>
                    </a:lnTo>
                    <a:lnTo>
                      <a:pt x="15201" y="33934"/>
                    </a:lnTo>
                    <a:lnTo>
                      <a:pt x="24244" y="35293"/>
                    </a:lnTo>
                    <a:lnTo>
                      <a:pt x="32575" y="29146"/>
                    </a:lnTo>
                    <a:lnTo>
                      <a:pt x="35280" y="11201"/>
                    </a:lnTo>
                    <a:lnTo>
                      <a:pt x="29133" y="2857"/>
                    </a:lnTo>
                    <a:lnTo>
                      <a:pt x="20231" y="1524"/>
                    </a:lnTo>
                    <a:lnTo>
                      <a:pt x="11201" y="0"/>
                    </a:lnTo>
                    <a:close/>
                  </a:path>
                </a:pathLst>
              </a:custGeom>
              <a:solidFill>
                <a:srgbClr val="37B5A8"/>
              </a:solidFill>
            </p:spPr>
            <p:txBody>
              <a:bodyPr wrap="square" lIns="0" tIns="0" rIns="0" bIns="0" rtlCol="0"/>
              <a:lstStyle/>
              <a:p>
                <a:endParaRPr/>
              </a:p>
            </p:txBody>
          </p:sp>
        </p:grpSp>
      </p:grpSp>
    </p:spTree>
    <p:extLst>
      <p:ext uri="{BB962C8B-B14F-4D97-AF65-F5344CB8AC3E}">
        <p14:creationId xmlns:p14="http://schemas.microsoft.com/office/powerpoint/2010/main" val="2666996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g object 16">
            <a:extLst>
              <a:ext uri="{FF2B5EF4-FFF2-40B4-BE49-F238E27FC236}">
                <a16:creationId xmlns:a16="http://schemas.microsoft.com/office/drawing/2014/main" id="{6ECD8BDD-B828-854D-8E0C-6EC8E787C3D5}"/>
              </a:ext>
            </a:extLst>
          </p:cNvPr>
          <p:cNvPicPr/>
          <p:nvPr/>
        </p:nvPicPr>
        <p:blipFill>
          <a:blip r:embed="rId3"/>
          <a:srcRect/>
          <a:stretch/>
        </p:blipFill>
        <p:spPr>
          <a:xfrm>
            <a:off x="0" y="151"/>
            <a:ext cx="12193206" cy="6858678"/>
          </a:xfrm>
          <a:prstGeom prst="rect">
            <a:avLst/>
          </a:prstGeom>
        </p:spPr>
      </p:pic>
      <p:sp>
        <p:nvSpPr>
          <p:cNvPr id="12" name="object 3">
            <a:extLst>
              <a:ext uri="{FF2B5EF4-FFF2-40B4-BE49-F238E27FC236}">
                <a16:creationId xmlns:a16="http://schemas.microsoft.com/office/drawing/2014/main" id="{5E7FE41A-0BE6-3033-9E62-F2FACFE53361}"/>
              </a:ext>
            </a:extLst>
          </p:cNvPr>
          <p:cNvSpPr txBox="1">
            <a:spLocks/>
          </p:cNvSpPr>
          <p:nvPr/>
        </p:nvSpPr>
        <p:spPr>
          <a:xfrm>
            <a:off x="347299" y="599556"/>
            <a:ext cx="7314409" cy="366767"/>
          </a:xfrm>
          <a:prstGeom prst="rect">
            <a:avLst/>
          </a:prstGeom>
        </p:spPr>
        <p:txBody>
          <a:bodyPr vert="horz" wrap="square" lIns="0" tIns="12700" rIns="0" bIns="0" rtlCol="0">
            <a:spAutoFit/>
          </a:bodyPr>
          <a:lstStyle>
            <a:lvl1pPr algn="l" defTabSz="914400" rtl="0" eaLnBrk="1" latinLnBrk="0" hangingPunct="1">
              <a:lnSpc>
                <a:spcPts val="4875"/>
              </a:lnSpc>
              <a:spcBef>
                <a:spcPct val="0"/>
              </a:spcBef>
              <a:buNone/>
              <a:defRPr sz="3000" b="1" kern="1200" cap="none" baseline="0">
                <a:solidFill>
                  <a:schemeClr val="tx1"/>
                </a:solidFill>
                <a:latin typeface="Aptos" panose="020B0004020202020204" pitchFamily="34" charset="0"/>
                <a:ea typeface="+mj-ea"/>
                <a:cs typeface="+mj-cs"/>
              </a:defRPr>
            </a:lvl1pPr>
          </a:lstStyle>
          <a:p>
            <a:pPr marL="12700">
              <a:lnSpc>
                <a:spcPct val="100000"/>
              </a:lnSpc>
              <a:spcBef>
                <a:spcPts val="100"/>
              </a:spcBef>
            </a:pPr>
            <a:r>
              <a:rPr lang="en-AU" sz="2300"/>
              <a:t>Acknowledgement</a:t>
            </a:r>
            <a:r>
              <a:rPr lang="en-AU" sz="2300" spc="90"/>
              <a:t> </a:t>
            </a:r>
            <a:r>
              <a:rPr lang="en-AU" sz="2300" spc="95"/>
              <a:t>of</a:t>
            </a:r>
            <a:r>
              <a:rPr lang="en-AU" sz="2300" spc="90"/>
              <a:t> </a:t>
            </a:r>
            <a:r>
              <a:rPr lang="en-AU" sz="2300" spc="-10"/>
              <a:t>Country</a:t>
            </a:r>
          </a:p>
        </p:txBody>
      </p:sp>
      <p:sp>
        <p:nvSpPr>
          <p:cNvPr id="13" name="object 4">
            <a:extLst>
              <a:ext uri="{FF2B5EF4-FFF2-40B4-BE49-F238E27FC236}">
                <a16:creationId xmlns:a16="http://schemas.microsoft.com/office/drawing/2014/main" id="{B452625B-DE1F-7308-CE50-6FAE4EC45731}"/>
              </a:ext>
            </a:extLst>
          </p:cNvPr>
          <p:cNvSpPr txBox="1">
            <a:spLocks/>
          </p:cNvSpPr>
          <p:nvPr/>
        </p:nvSpPr>
        <p:spPr>
          <a:xfrm>
            <a:off x="347300" y="1426137"/>
            <a:ext cx="5062900" cy="4075475"/>
          </a:xfrm>
          <a:prstGeom prst="rect">
            <a:avLst/>
          </a:prstGeom>
          <a:noFill/>
        </p:spPr>
        <p:txBody>
          <a:bodyPr vert="horz" wrap="square" lIns="0" tIns="12700" rIns="0" bIns="0" rtlCol="0" anchor="t">
            <a:spAutoFit/>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rgbClr val="444444"/>
                </a:solidFill>
                <a:latin typeface="Aptos" panose="020B0004020202020204" pitchFamily="34" charset="0"/>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rgbClr val="444444"/>
                </a:solidFill>
                <a:latin typeface="Aptos" panose="020B0004020202020204" pitchFamily="34" charset="0"/>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rgbClr val="444444"/>
                </a:solidFill>
                <a:latin typeface="Aptos" panose="020B0004020202020204" pitchFamily="34" charset="0"/>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rgbClr val="444444"/>
                </a:solidFill>
                <a:latin typeface="Aptos" panose="020B0004020202020204" pitchFamily="34" charset="0"/>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rgbClr val="4444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224790" indent="0">
              <a:spcBef>
                <a:spcPts val="100"/>
              </a:spcBef>
              <a:buNone/>
            </a:pPr>
            <a:r>
              <a:rPr lang="en-AU" sz="2400" dirty="0">
                <a:solidFill>
                  <a:srgbClr val="231F20"/>
                </a:solidFill>
                <a:latin typeface="Aptos"/>
                <a:cs typeface="Lucida Sans"/>
              </a:rPr>
              <a:t>We would like to acknowledge the Traditional Custodians of the land on which we meet today, the </a:t>
            </a:r>
            <a:r>
              <a:rPr lang="en-AU" sz="2400" dirty="0" err="1">
                <a:solidFill>
                  <a:srgbClr val="231F20"/>
                </a:solidFill>
                <a:latin typeface="Aptos"/>
                <a:cs typeface="Lucida Sans"/>
              </a:rPr>
              <a:t>Turrbal</a:t>
            </a:r>
            <a:r>
              <a:rPr lang="en-AU" sz="2400" dirty="0">
                <a:solidFill>
                  <a:srgbClr val="231F20"/>
                </a:solidFill>
                <a:latin typeface="Aptos"/>
                <a:cs typeface="Lucida Sans"/>
              </a:rPr>
              <a:t> and </a:t>
            </a:r>
            <a:r>
              <a:rPr lang="en-AU" sz="2400" dirty="0" err="1">
                <a:solidFill>
                  <a:srgbClr val="231F20"/>
                </a:solidFill>
                <a:latin typeface="Aptos"/>
                <a:cs typeface="Lucida Sans"/>
              </a:rPr>
              <a:t>Jagera</a:t>
            </a:r>
            <a:r>
              <a:rPr lang="en-AU" sz="2400" dirty="0">
                <a:solidFill>
                  <a:srgbClr val="231F20"/>
                </a:solidFill>
                <a:latin typeface="Aptos"/>
                <a:cs typeface="Lucida Sans"/>
              </a:rPr>
              <a:t> peoples of the </a:t>
            </a:r>
            <a:r>
              <a:rPr lang="en-AU" sz="2400" dirty="0" err="1">
                <a:solidFill>
                  <a:srgbClr val="231F20"/>
                </a:solidFill>
                <a:latin typeface="Aptos"/>
                <a:cs typeface="Lucida Sans"/>
              </a:rPr>
              <a:t>Turrbal</a:t>
            </a:r>
            <a:r>
              <a:rPr lang="en-AU" sz="2400" dirty="0">
                <a:solidFill>
                  <a:srgbClr val="231F20"/>
                </a:solidFill>
                <a:latin typeface="Aptos"/>
                <a:cs typeface="Lucida Sans"/>
              </a:rPr>
              <a:t> Country. We would like to honour the ancestors of yesterday, the custodians of today and those of tomorrow. We recognise the continuing connection to land, waters and how culture is held, nurtured and shared.</a:t>
            </a:r>
          </a:p>
        </p:txBody>
      </p:sp>
    </p:spTree>
    <p:extLst>
      <p:ext uri="{BB962C8B-B14F-4D97-AF65-F5344CB8AC3E}">
        <p14:creationId xmlns:p14="http://schemas.microsoft.com/office/powerpoint/2010/main" val="3913219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DA75-0988-2AC2-87F8-8DEC83A7B9CA}"/>
              </a:ext>
            </a:extLst>
          </p:cNvPr>
          <p:cNvSpPr>
            <a:spLocks noGrp="1"/>
          </p:cNvSpPr>
          <p:nvPr>
            <p:ph type="title"/>
          </p:nvPr>
        </p:nvSpPr>
        <p:spPr>
          <a:xfrm>
            <a:off x="419187" y="513291"/>
            <a:ext cx="11349400" cy="375919"/>
          </a:xfrm>
        </p:spPr>
        <p:txBody>
          <a:bodyPr/>
          <a:lstStyle/>
          <a:p>
            <a:r>
              <a:rPr lang="en-US"/>
              <a:t>Recognition of lived experience</a:t>
            </a:r>
          </a:p>
        </p:txBody>
      </p:sp>
      <p:sp>
        <p:nvSpPr>
          <p:cNvPr id="3" name="Text Placeholder 2">
            <a:extLst>
              <a:ext uri="{FF2B5EF4-FFF2-40B4-BE49-F238E27FC236}">
                <a16:creationId xmlns:a16="http://schemas.microsoft.com/office/drawing/2014/main" id="{C8699933-3AC2-6BCA-BC53-588F7F789B09}"/>
              </a:ext>
            </a:extLst>
          </p:cNvPr>
          <p:cNvSpPr>
            <a:spLocks noGrp="1"/>
          </p:cNvSpPr>
          <p:nvPr>
            <p:ph type="body" idx="1"/>
          </p:nvPr>
        </p:nvSpPr>
        <p:spPr>
          <a:xfrm>
            <a:off x="347299" y="1325496"/>
            <a:ext cx="6324433" cy="4868206"/>
          </a:xfrm>
          <a:noFill/>
        </p:spPr>
        <p:txBody>
          <a:bodyPr vert="horz" lIns="0" tIns="0" rIns="0" bIns="0" rtlCol="0" anchor="t">
            <a:normAutofit fontScale="92500" lnSpcReduction="10000"/>
          </a:bodyPr>
          <a:lstStyle/>
          <a:p>
            <a:r>
              <a:rPr lang="en-AU" sz="2400">
                <a:latin typeface="Aptos"/>
                <a:cs typeface="Calibri"/>
              </a:rPr>
              <a:t>On behalf of the Mental Health Commission, we recognise the individual and collective expertise of those with living and lived experience of mental health, alcohol and other drug issues and or suicidal crisis. </a:t>
            </a:r>
            <a:endParaRPr lang="en-US"/>
          </a:p>
          <a:p>
            <a:endParaRPr lang="en-AU" sz="2400" dirty="0">
              <a:latin typeface="Aptos"/>
              <a:cs typeface="Calibri"/>
            </a:endParaRPr>
          </a:p>
          <a:p>
            <a:r>
              <a:rPr lang="en-AU" sz="2400">
                <a:latin typeface="Aptos"/>
                <a:cs typeface="Calibri"/>
              </a:rPr>
              <a:t>This also includes those who love, and have loved and care for them. We value the vital contribution they make by sharing their unique experience to achieve better outcomes for all.</a:t>
            </a:r>
          </a:p>
          <a:p>
            <a:endParaRPr lang="en-AU" sz="2400" dirty="0">
              <a:latin typeface="Aptos"/>
              <a:cs typeface="Calibri"/>
            </a:endParaRPr>
          </a:p>
          <a:p>
            <a:r>
              <a:rPr lang="en-US" sz="2400" dirty="0">
                <a:latin typeface="Aptos"/>
                <a:ea typeface="Calibri"/>
                <a:cs typeface="Calibri"/>
              </a:rPr>
              <a:t>We also recognise First Nations Lived Experience, acknowledging the </a:t>
            </a:r>
            <a:r>
              <a:rPr lang="en-US" sz="2400">
                <a:latin typeface="Aptos"/>
                <a:ea typeface="Calibri"/>
                <a:cs typeface="Calibri"/>
              </a:rPr>
              <a:t>compound loss and grief felt by our Communities and the kin we have lost. </a:t>
            </a:r>
          </a:p>
          <a:p>
            <a:endParaRPr lang="en-AU" sz="2400" dirty="0"/>
          </a:p>
          <a:p>
            <a:endParaRPr lang="en-AU" sz="2400" dirty="0"/>
          </a:p>
          <a:p>
            <a:endParaRPr lang="en-AU" sz="2400" dirty="0"/>
          </a:p>
        </p:txBody>
      </p:sp>
    </p:spTree>
    <p:extLst>
      <p:ext uri="{BB962C8B-B14F-4D97-AF65-F5344CB8AC3E}">
        <p14:creationId xmlns:p14="http://schemas.microsoft.com/office/powerpoint/2010/main" val="2906491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D8F5E3-2094-0398-FAA8-A0035C442220}"/>
              </a:ext>
            </a:extLst>
          </p:cNvPr>
          <p:cNvSpPr txBox="1"/>
          <p:nvPr/>
        </p:nvSpPr>
        <p:spPr>
          <a:xfrm>
            <a:off x="228608" y="1056041"/>
            <a:ext cx="11355691" cy="697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spcBef>
                <a:spcPts val="360"/>
              </a:spcBef>
            </a:pPr>
            <a:r>
              <a:rPr lang="en-US" i="1" dirty="0">
                <a:latin typeface="Aptos"/>
                <a:cs typeface="Segoe UI"/>
              </a:rPr>
              <a:t>Before we talk about the guide...</a:t>
            </a:r>
            <a:endParaRPr lang="en-US" dirty="0"/>
          </a:p>
          <a:p>
            <a:pPr algn="just">
              <a:spcBef>
                <a:spcPts val="360"/>
              </a:spcBef>
            </a:pPr>
            <a:endParaRPr lang="en-US" dirty="0">
              <a:solidFill>
                <a:srgbClr val="231F20"/>
              </a:solidFill>
              <a:latin typeface="Aptos"/>
              <a:ea typeface="+mn-lt"/>
              <a:cs typeface="+mn-lt"/>
            </a:endParaRPr>
          </a:p>
        </p:txBody>
      </p:sp>
      <p:pic>
        <p:nvPicPr>
          <p:cNvPr id="9" name="Picture 8" descr="A white text on a blue background&#10;&#10;Description automatically generated">
            <a:extLst>
              <a:ext uri="{FF2B5EF4-FFF2-40B4-BE49-F238E27FC236}">
                <a16:creationId xmlns:a16="http://schemas.microsoft.com/office/drawing/2014/main" id="{382D0B72-81E6-F090-251F-22328F77FED9}"/>
              </a:ext>
            </a:extLst>
          </p:cNvPr>
          <p:cNvPicPr>
            <a:picLocks noChangeAspect="1"/>
          </p:cNvPicPr>
          <p:nvPr/>
        </p:nvPicPr>
        <p:blipFill>
          <a:blip r:embed="rId3"/>
          <a:stretch>
            <a:fillRect/>
          </a:stretch>
        </p:blipFill>
        <p:spPr>
          <a:xfrm>
            <a:off x="8089287" y="2228244"/>
            <a:ext cx="3667125" cy="2506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itle 1">
            <a:extLst>
              <a:ext uri="{FF2B5EF4-FFF2-40B4-BE49-F238E27FC236}">
                <a16:creationId xmlns:a16="http://schemas.microsoft.com/office/drawing/2014/main" id="{926413E3-3058-036B-2D4C-C15D680AD287}"/>
              </a:ext>
            </a:extLst>
          </p:cNvPr>
          <p:cNvSpPr txBox="1">
            <a:spLocks/>
          </p:cNvSpPr>
          <p:nvPr/>
        </p:nvSpPr>
        <p:spPr>
          <a:xfrm>
            <a:off x="418420" y="518276"/>
            <a:ext cx="11349400" cy="375919"/>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2300" b="1" i="0" kern="1200" cap="none" baseline="0">
                <a:solidFill>
                  <a:srgbClr val="231F20"/>
                </a:solidFill>
                <a:latin typeface="Aptos" panose="020B0004020202020204" pitchFamily="34" charset="0"/>
                <a:ea typeface="+mj-ea"/>
                <a:cs typeface="Tahoma"/>
              </a:defRPr>
            </a:lvl1pPr>
          </a:lstStyle>
          <a:p>
            <a:r>
              <a:rPr lang="en-US">
                <a:latin typeface="Aptos"/>
              </a:rPr>
              <a:t>The Importance of Lived Expereience Peer Work - in a First Nations Context</a:t>
            </a:r>
            <a:endParaRPr lang="en-US"/>
          </a:p>
        </p:txBody>
      </p:sp>
      <p:pic>
        <p:nvPicPr>
          <p:cNvPr id="8" name="Picture 7" descr="A long orange snake with white dots&#10;&#10;Description automatically generated with medium confidence">
            <a:extLst>
              <a:ext uri="{FF2B5EF4-FFF2-40B4-BE49-F238E27FC236}">
                <a16:creationId xmlns:a16="http://schemas.microsoft.com/office/drawing/2014/main" id="{22BE2483-4BF3-3A42-39BC-7AA2886BE3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2644" b="37597"/>
          <a:stretch/>
        </p:blipFill>
        <p:spPr>
          <a:xfrm>
            <a:off x="-2880" y="1239113"/>
            <a:ext cx="12192000" cy="883663"/>
          </a:xfrm>
          <a:prstGeom prst="rect">
            <a:avLst/>
          </a:prstGeom>
        </p:spPr>
      </p:pic>
      <p:pic>
        <p:nvPicPr>
          <p:cNvPr id="10" name="Picture 9" descr="A long orange snake with white dots&#10;&#10;Description automatically generated with medium confidence">
            <a:extLst>
              <a:ext uri="{FF2B5EF4-FFF2-40B4-BE49-F238E27FC236}">
                <a16:creationId xmlns:a16="http://schemas.microsoft.com/office/drawing/2014/main" id="{401BAC4E-7463-C54E-C14F-A6FE2E21CE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2644" b="37597"/>
          <a:stretch/>
        </p:blipFill>
        <p:spPr>
          <a:xfrm>
            <a:off x="0" y="4735224"/>
            <a:ext cx="12192000" cy="883663"/>
          </a:xfrm>
          <a:prstGeom prst="rect">
            <a:avLst/>
          </a:prstGeom>
        </p:spPr>
      </p:pic>
      <p:sp>
        <p:nvSpPr>
          <p:cNvPr id="13" name="TextBox 12">
            <a:extLst>
              <a:ext uri="{FF2B5EF4-FFF2-40B4-BE49-F238E27FC236}">
                <a16:creationId xmlns:a16="http://schemas.microsoft.com/office/drawing/2014/main" id="{0FA59058-0BDD-0E86-E5A1-EEB28D383D69}"/>
              </a:ext>
            </a:extLst>
          </p:cNvPr>
          <p:cNvSpPr txBox="1"/>
          <p:nvPr/>
        </p:nvSpPr>
        <p:spPr>
          <a:xfrm>
            <a:off x="774947" y="2968229"/>
            <a:ext cx="629486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spcBef>
                <a:spcPts val="360"/>
              </a:spcBef>
            </a:pPr>
            <a:r>
              <a:rPr lang="en-US" sz="2000" dirty="0">
                <a:solidFill>
                  <a:srgbClr val="231F20"/>
                </a:solidFill>
                <a:latin typeface="Aptos"/>
                <a:ea typeface="+mn-lt"/>
                <a:cs typeface="+mn-lt"/>
              </a:rPr>
              <a:t>Peer work is the flow and interconnectedness between different systems and worlds - it navigates the space between First Nations and western knowledge systems.</a:t>
            </a:r>
            <a:r>
              <a:rPr lang="en-US" sz="2000" dirty="0">
                <a:solidFill>
                  <a:srgbClr val="231F20"/>
                </a:solidFill>
                <a:ea typeface="+mn-lt"/>
                <a:cs typeface="+mn-lt"/>
              </a:rPr>
              <a:t> </a:t>
            </a:r>
            <a:endParaRPr lang="en-US" sz="2000" dirty="0">
              <a:solidFill>
                <a:srgbClr val="231F20"/>
              </a:solidFill>
              <a:latin typeface="Aptos"/>
              <a:ea typeface="+mn-lt"/>
              <a:cs typeface="+mn-lt"/>
            </a:endParaRPr>
          </a:p>
        </p:txBody>
      </p:sp>
    </p:spTree>
    <p:extLst>
      <p:ext uri="{BB962C8B-B14F-4D97-AF65-F5344CB8AC3E}">
        <p14:creationId xmlns:p14="http://schemas.microsoft.com/office/powerpoint/2010/main" val="4246727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58A2F6-BACE-FBEF-18C5-83212CA9C74B}"/>
              </a:ext>
            </a:extLst>
          </p:cNvPr>
          <p:cNvSpPr>
            <a:spLocks noGrp="1"/>
          </p:cNvSpPr>
          <p:nvPr>
            <p:ph type="title"/>
          </p:nvPr>
        </p:nvSpPr>
        <p:spPr>
          <a:xfrm>
            <a:off x="6499071" y="1304655"/>
            <a:ext cx="4755876" cy="1107996"/>
          </a:xfrm>
        </p:spPr>
        <p:txBody>
          <a:bodyPr/>
          <a:lstStyle/>
          <a:p>
            <a:r>
              <a:rPr lang="en-AU" sz="2400" dirty="0">
                <a:latin typeface="Aptos"/>
              </a:rPr>
              <a:t>Aboriginal and Torres Strait Islander Lived Experience-led </a:t>
            </a:r>
            <a:br>
              <a:rPr lang="en-AU" sz="2400" dirty="0">
                <a:latin typeface="Aptos"/>
              </a:rPr>
            </a:br>
            <a:r>
              <a:rPr lang="en-AU" sz="2400">
                <a:latin typeface="Aptos"/>
              </a:rPr>
              <a:t>Peer Workforce Guide</a:t>
            </a:r>
            <a:endParaRPr lang="en-US" sz="2400">
              <a:latin typeface="Aptos"/>
            </a:endParaRPr>
          </a:p>
        </p:txBody>
      </p:sp>
      <p:sp>
        <p:nvSpPr>
          <p:cNvPr id="5" name="Content Placeholder 4">
            <a:extLst>
              <a:ext uri="{FF2B5EF4-FFF2-40B4-BE49-F238E27FC236}">
                <a16:creationId xmlns:a16="http://schemas.microsoft.com/office/drawing/2014/main" id="{533F2D02-DF84-3C08-98E7-CC09009DB726}"/>
              </a:ext>
            </a:extLst>
          </p:cNvPr>
          <p:cNvSpPr>
            <a:spLocks noGrp="1"/>
          </p:cNvSpPr>
          <p:nvPr>
            <p:ph idx="1"/>
          </p:nvPr>
        </p:nvSpPr>
        <p:spPr>
          <a:xfrm>
            <a:off x="6499070" y="2403099"/>
            <a:ext cx="5301632" cy="369332"/>
          </a:xfrm>
        </p:spPr>
        <p:txBody>
          <a:bodyPr vert="horz" wrap="square" lIns="0" tIns="0" rIns="0" bIns="0" rtlCol="0" anchor="t">
            <a:spAutoFit/>
          </a:bodyPr>
          <a:lstStyle/>
          <a:p>
            <a:endParaRPr lang="en-AU" sz="2400" b="1" dirty="0"/>
          </a:p>
        </p:txBody>
      </p:sp>
      <p:pic>
        <p:nvPicPr>
          <p:cNvPr id="2" name="Picture 1">
            <a:extLst>
              <a:ext uri="{FF2B5EF4-FFF2-40B4-BE49-F238E27FC236}">
                <a16:creationId xmlns:a16="http://schemas.microsoft.com/office/drawing/2014/main" id="{95CA68BD-97F0-2A88-2D91-531AC57D1BA7}"/>
              </a:ext>
            </a:extLst>
          </p:cNvPr>
          <p:cNvPicPr>
            <a:picLocks noChangeAspect="1"/>
          </p:cNvPicPr>
          <p:nvPr/>
        </p:nvPicPr>
        <p:blipFill>
          <a:blip r:embed="rId3"/>
          <a:stretch>
            <a:fillRect/>
          </a:stretch>
        </p:blipFill>
        <p:spPr>
          <a:xfrm>
            <a:off x="132520" y="126426"/>
            <a:ext cx="5204791" cy="6585270"/>
          </a:xfrm>
          <a:prstGeom prst="rect">
            <a:avLst/>
          </a:prstGeom>
          <a:ln w="3175">
            <a:solidFill>
              <a:schemeClr val="tx1"/>
            </a:solidFill>
          </a:ln>
        </p:spPr>
      </p:pic>
    </p:spTree>
    <p:extLst>
      <p:ext uri="{BB962C8B-B14F-4D97-AF65-F5344CB8AC3E}">
        <p14:creationId xmlns:p14="http://schemas.microsoft.com/office/powerpoint/2010/main" val="4119913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39A2C8-6524-37D2-E036-FC003532946E}"/>
              </a:ext>
            </a:extLst>
          </p:cNvPr>
          <p:cNvSpPr>
            <a:spLocks noGrp="1"/>
          </p:cNvSpPr>
          <p:nvPr>
            <p:ph type="title"/>
          </p:nvPr>
        </p:nvSpPr>
        <p:spPr>
          <a:xfrm>
            <a:off x="424070" y="250529"/>
            <a:ext cx="11343860" cy="2267818"/>
          </a:xfrm>
        </p:spPr>
        <p:txBody>
          <a:bodyPr/>
          <a:lstStyle/>
          <a:p>
            <a:pPr algn="ctr"/>
            <a:br>
              <a:rPr lang="en-US" sz="1800"/>
            </a:br>
            <a:r>
              <a:rPr lang="en-GB" sz="3200">
                <a:ea typeface="+mj-lt"/>
                <a:cs typeface="+mj-lt"/>
              </a:rPr>
              <a:t>The Aboriginal and Torres Strait Islander Lived Experience Centre (ILEC) seeks to</a:t>
            </a:r>
            <a:r>
              <a:rPr lang="en-GB" sz="3200">
                <a:solidFill>
                  <a:schemeClr val="accent2"/>
                </a:solidFill>
                <a:ea typeface="+mj-lt"/>
                <a:cs typeface="+mj-lt"/>
              </a:rPr>
              <a:t> </a:t>
            </a:r>
            <a:br>
              <a:rPr lang="en-GB" sz="3200">
                <a:solidFill>
                  <a:schemeClr val="accent2"/>
                </a:solidFill>
                <a:ea typeface="+mj-lt"/>
                <a:cs typeface="+mj-lt"/>
              </a:rPr>
            </a:br>
            <a:r>
              <a:rPr lang="en-GB" sz="3200" b="1">
                <a:solidFill>
                  <a:schemeClr val="accent2"/>
                </a:solidFill>
                <a:ea typeface="+mj-lt"/>
                <a:cs typeface="+mj-lt"/>
              </a:rPr>
              <a:t>elevate Aboriginal and Torres Strait Islander Voices </a:t>
            </a:r>
            <a:br>
              <a:rPr lang="en-GB" sz="3200">
                <a:solidFill>
                  <a:schemeClr val="accent2"/>
                </a:solidFill>
                <a:ea typeface="+mj-lt"/>
                <a:cs typeface="+mj-lt"/>
              </a:rPr>
            </a:br>
            <a:r>
              <a:rPr lang="en-GB" sz="3200">
                <a:ea typeface="+mj-lt"/>
                <a:cs typeface="+mj-lt"/>
              </a:rPr>
              <a:t>in Mental Health and Suicide Prevention Initiatives</a:t>
            </a:r>
            <a:br>
              <a:rPr lang="en-GB" sz="3200">
                <a:ea typeface="+mj-lt"/>
                <a:cs typeface="+mj-lt"/>
              </a:rPr>
            </a:br>
            <a:r>
              <a:rPr lang="en-GB" sz="3200">
                <a:solidFill>
                  <a:schemeClr val="accent2"/>
                </a:solidFill>
                <a:ea typeface="+mj-lt"/>
                <a:cs typeface="+mj-lt"/>
              </a:rPr>
              <a:t> </a:t>
            </a:r>
            <a:endParaRPr lang="en-US" sz="3200">
              <a:solidFill>
                <a:schemeClr val="accent2"/>
              </a:solidFill>
              <a:ea typeface="+mj-lt"/>
              <a:cs typeface="+mj-lt"/>
            </a:endParaRPr>
          </a:p>
          <a:p>
            <a:pPr algn="ctr">
              <a:lnSpc>
                <a:spcPct val="150000"/>
              </a:lnSpc>
            </a:pPr>
            <a:br>
              <a:rPr lang="en-GB"/>
            </a:br>
            <a:r>
              <a:rPr lang="en-GB" sz="2000"/>
              <a:t>Lived Experience National Network Members</a:t>
            </a:r>
            <a:endParaRPr lang="en-GB"/>
          </a:p>
        </p:txBody>
      </p:sp>
      <p:grpSp>
        <p:nvGrpSpPr>
          <p:cNvPr id="21" name="Group 20">
            <a:extLst>
              <a:ext uri="{FF2B5EF4-FFF2-40B4-BE49-F238E27FC236}">
                <a16:creationId xmlns:a16="http://schemas.microsoft.com/office/drawing/2014/main" id="{F4490FB2-F79F-1C06-12FC-236D95FB38E6}"/>
              </a:ext>
            </a:extLst>
          </p:cNvPr>
          <p:cNvGrpSpPr/>
          <p:nvPr/>
        </p:nvGrpSpPr>
        <p:grpSpPr>
          <a:xfrm>
            <a:off x="0" y="2452916"/>
            <a:ext cx="12192000" cy="4230177"/>
            <a:chOff x="0" y="1920891"/>
            <a:chExt cx="12192000" cy="4230177"/>
          </a:xfrm>
        </p:grpSpPr>
        <p:pic>
          <p:nvPicPr>
            <p:cNvPr id="19" name="Picture 18" descr="A group of people standing together&#10;&#10;Description automatically generated">
              <a:extLst>
                <a:ext uri="{FF2B5EF4-FFF2-40B4-BE49-F238E27FC236}">
                  <a16:creationId xmlns:a16="http://schemas.microsoft.com/office/drawing/2014/main" id="{1DADD3F8-968B-DB97-9ADD-E0F00FB81E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63" t="110" b="53014"/>
            <a:stretch/>
          </p:blipFill>
          <p:spPr>
            <a:xfrm>
              <a:off x="0" y="2428153"/>
              <a:ext cx="12192000" cy="3281084"/>
            </a:xfrm>
            <a:prstGeom prst="rect">
              <a:avLst/>
            </a:prstGeom>
          </p:spPr>
        </p:pic>
        <p:pic>
          <p:nvPicPr>
            <p:cNvPr id="17" name="Picture 16" descr="A long orange snake with white dots&#10;&#10;Description automatically generated with medium confidence">
              <a:extLst>
                <a:ext uri="{FF2B5EF4-FFF2-40B4-BE49-F238E27FC236}">
                  <a16:creationId xmlns:a16="http://schemas.microsoft.com/office/drawing/2014/main" id="{4AD70AD2-6BEF-A553-21C0-F8E04DA1D7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2644" b="37597"/>
            <a:stretch/>
          </p:blipFill>
          <p:spPr>
            <a:xfrm>
              <a:off x="0" y="1920891"/>
              <a:ext cx="12192000" cy="883663"/>
            </a:xfrm>
            <a:prstGeom prst="rect">
              <a:avLst/>
            </a:prstGeom>
          </p:spPr>
        </p:pic>
        <p:pic>
          <p:nvPicPr>
            <p:cNvPr id="20" name="Picture 19" descr="A long orange snake with white dots&#10;&#10;Description automatically generated with medium confidence">
              <a:extLst>
                <a:ext uri="{FF2B5EF4-FFF2-40B4-BE49-F238E27FC236}">
                  <a16:creationId xmlns:a16="http://schemas.microsoft.com/office/drawing/2014/main" id="{67AA0965-FC16-DF2B-2093-BA8B2D470B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2644" b="37597"/>
            <a:stretch/>
          </p:blipFill>
          <p:spPr>
            <a:xfrm>
              <a:off x="0" y="5267405"/>
              <a:ext cx="12192000" cy="883663"/>
            </a:xfrm>
            <a:prstGeom prst="rect">
              <a:avLst/>
            </a:prstGeom>
          </p:spPr>
        </p:pic>
      </p:grpSp>
    </p:spTree>
    <p:extLst>
      <p:ext uri="{BB962C8B-B14F-4D97-AF65-F5344CB8AC3E}">
        <p14:creationId xmlns:p14="http://schemas.microsoft.com/office/powerpoint/2010/main" val="250464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6C7F5-3634-DD58-4AC5-7BE6E53BE474}"/>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57482B57-9EA1-946A-703A-D8A8E7A29406}"/>
              </a:ext>
            </a:extLst>
          </p:cNvPr>
          <p:cNvGrpSpPr/>
          <p:nvPr/>
        </p:nvGrpSpPr>
        <p:grpSpPr>
          <a:xfrm>
            <a:off x="0" y="0"/>
            <a:ext cx="12192000" cy="1094236"/>
            <a:chOff x="0" y="0"/>
            <a:chExt cx="12192000" cy="1094236"/>
          </a:xfrm>
        </p:grpSpPr>
        <p:sp>
          <p:nvSpPr>
            <p:cNvPr id="8" name="Rectangle 7">
              <a:extLst>
                <a:ext uri="{FF2B5EF4-FFF2-40B4-BE49-F238E27FC236}">
                  <a16:creationId xmlns:a16="http://schemas.microsoft.com/office/drawing/2014/main" id="{3B0A36BB-2751-AFD8-6C49-05462BBA741F}"/>
                </a:ext>
              </a:extLst>
            </p:cNvPr>
            <p:cNvSpPr/>
            <p:nvPr/>
          </p:nvSpPr>
          <p:spPr>
            <a:xfrm>
              <a:off x="0" y="0"/>
              <a:ext cx="12192000" cy="74552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M Sans"/>
                <a:ea typeface="+mn-ea"/>
                <a:cs typeface="+mn-cs"/>
              </a:endParaRPr>
            </a:p>
          </p:txBody>
        </p:sp>
        <p:pic>
          <p:nvPicPr>
            <p:cNvPr id="7" name="Picture 6" descr="A long orange snake with white dots&#10;&#10;Description automatically generated with medium confidence">
              <a:extLst>
                <a:ext uri="{FF2B5EF4-FFF2-40B4-BE49-F238E27FC236}">
                  <a16:creationId xmlns:a16="http://schemas.microsoft.com/office/drawing/2014/main" id="{6D8147DE-7BC9-9DFF-A518-89A4EC7F43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9375" b="39524"/>
            <a:stretch/>
          </p:blipFill>
          <p:spPr>
            <a:xfrm>
              <a:off x="0" y="396823"/>
              <a:ext cx="12192000" cy="697413"/>
            </a:xfrm>
            <a:prstGeom prst="rect">
              <a:avLst/>
            </a:prstGeom>
          </p:spPr>
        </p:pic>
      </p:grpSp>
      <p:sp>
        <p:nvSpPr>
          <p:cNvPr id="18" name="Title 1">
            <a:extLst>
              <a:ext uri="{FF2B5EF4-FFF2-40B4-BE49-F238E27FC236}">
                <a16:creationId xmlns:a16="http://schemas.microsoft.com/office/drawing/2014/main" id="{2A932E47-B0F2-F944-4AA4-2A5E8B85671F}"/>
              </a:ext>
            </a:extLst>
          </p:cNvPr>
          <p:cNvSpPr>
            <a:spLocks noGrp="1"/>
          </p:cNvSpPr>
          <p:nvPr>
            <p:ph type="title"/>
          </p:nvPr>
        </p:nvSpPr>
        <p:spPr>
          <a:xfrm>
            <a:off x="485907" y="1094236"/>
            <a:ext cx="10515600" cy="697413"/>
          </a:xfrm>
        </p:spPr>
        <p:txBody>
          <a:bodyPr/>
          <a:lstStyle/>
          <a:p>
            <a:r>
              <a:rPr lang="en-GB" b="1"/>
              <a:t>Process</a:t>
            </a:r>
          </a:p>
        </p:txBody>
      </p:sp>
      <p:sp>
        <p:nvSpPr>
          <p:cNvPr id="19" name="Content Placeholder 2">
            <a:extLst>
              <a:ext uri="{FF2B5EF4-FFF2-40B4-BE49-F238E27FC236}">
                <a16:creationId xmlns:a16="http://schemas.microsoft.com/office/drawing/2014/main" id="{D4307609-7C23-1DDA-405C-3162BBA667FC}"/>
              </a:ext>
            </a:extLst>
          </p:cNvPr>
          <p:cNvSpPr>
            <a:spLocks noGrp="1"/>
          </p:cNvSpPr>
          <p:nvPr>
            <p:ph idx="1"/>
          </p:nvPr>
        </p:nvSpPr>
        <p:spPr>
          <a:xfrm>
            <a:off x="5743706" y="1587142"/>
            <a:ext cx="6268445" cy="4724757"/>
          </a:xfrm>
        </p:spPr>
        <p:txBody>
          <a:bodyPr/>
          <a:lstStyle/>
          <a:p>
            <a:r>
              <a:rPr lang="en-GB" sz="1800" b="1">
                <a:solidFill>
                  <a:schemeClr val="accent2"/>
                </a:solidFill>
              </a:rPr>
              <a:t>Reflections/Notes:</a:t>
            </a:r>
            <a:endParaRPr lang="en-GB" sz="2000" b="1">
              <a:solidFill>
                <a:schemeClr val="accent2"/>
              </a:solidFill>
            </a:endParaRPr>
          </a:p>
          <a:p>
            <a:pPr marL="342900" indent="-342900">
              <a:spcBef>
                <a:spcPts val="600"/>
              </a:spcBef>
              <a:buSzPct val="130000"/>
              <a:buFont typeface="Arial" panose="020B0604020202020204" pitchFamily="34" charset="0"/>
              <a:buChar char="•"/>
            </a:pPr>
            <a:r>
              <a:rPr lang="en-GB" sz="1600" b="1"/>
              <a:t>Flexibility/Adaptability</a:t>
            </a:r>
          </a:p>
          <a:p>
            <a:pPr marL="612775" lvl="1" indent="-342900">
              <a:spcBef>
                <a:spcPts val="600"/>
              </a:spcBef>
              <a:buSzPct val="130000"/>
            </a:pPr>
            <a:r>
              <a:rPr lang="en-GB" sz="1600"/>
              <a:t>Structure of sections have been entirely re-written based on feedback</a:t>
            </a:r>
          </a:p>
          <a:p>
            <a:pPr marL="612775" lvl="1" indent="-342900">
              <a:spcBef>
                <a:spcPts val="600"/>
              </a:spcBef>
              <a:buSzPct val="130000"/>
            </a:pPr>
            <a:r>
              <a:rPr lang="en-GB" sz="1600"/>
              <a:t>Out of session contributions and meetings for those who would like to contribute in a 1-1 setting</a:t>
            </a:r>
          </a:p>
          <a:p>
            <a:pPr marL="342900" indent="-342900">
              <a:spcBef>
                <a:spcPts val="600"/>
              </a:spcBef>
              <a:buSzPct val="130000"/>
              <a:buFont typeface="Arial" panose="020B0604020202020204" pitchFamily="34" charset="0"/>
              <a:buChar char="•"/>
            </a:pPr>
            <a:r>
              <a:rPr lang="en-GB" sz="1600" b="1"/>
              <a:t>Transparency</a:t>
            </a:r>
            <a:endParaRPr lang="en-GB" sz="1600"/>
          </a:p>
          <a:p>
            <a:pPr marL="612775" lvl="1" indent="-342900">
              <a:spcBef>
                <a:spcPts val="600"/>
              </a:spcBef>
              <a:buSzPct val="130000"/>
            </a:pPr>
            <a:r>
              <a:rPr lang="en-GB" sz="1600"/>
              <a:t>Feedback from each member is logged and attributed in a public document other group members can see</a:t>
            </a:r>
          </a:p>
          <a:p>
            <a:pPr marL="342900" indent="-342900">
              <a:spcBef>
                <a:spcPts val="600"/>
              </a:spcBef>
              <a:buSzPct val="130000"/>
              <a:buFont typeface="Arial" panose="020B0604020202020204" pitchFamily="34" charset="0"/>
              <a:buChar char="•"/>
            </a:pPr>
            <a:endParaRPr lang="en-GB" sz="1600" b="1"/>
          </a:p>
          <a:p>
            <a:pPr marL="342900" indent="-342900">
              <a:spcBef>
                <a:spcPts val="600"/>
              </a:spcBef>
              <a:buSzPct val="130000"/>
              <a:buFont typeface="Arial" panose="020B0604020202020204" pitchFamily="34" charset="0"/>
              <a:buChar char="•"/>
            </a:pPr>
            <a:r>
              <a:rPr lang="en-GB" sz="1600" b="1"/>
              <a:t>Integrity</a:t>
            </a:r>
          </a:p>
          <a:p>
            <a:pPr marL="612775" lvl="1" indent="-342900">
              <a:spcBef>
                <a:spcPts val="600"/>
              </a:spcBef>
              <a:buSzPct val="130000"/>
            </a:pPr>
            <a:r>
              <a:rPr lang="en-GB" sz="1600"/>
              <a:t>Finding the story the group wants to tell</a:t>
            </a:r>
          </a:p>
          <a:p>
            <a:pPr marL="612775" lvl="1" indent="-342900">
              <a:spcBef>
                <a:spcPts val="600"/>
              </a:spcBef>
              <a:buSzPct val="130000"/>
            </a:pPr>
            <a:r>
              <a:rPr lang="en-AU" sz="1600" kern="100">
                <a:effectLst/>
                <a:latin typeface="+mj-lt"/>
                <a:ea typeface="Aptos" panose="020B0004020202020204" pitchFamily="34" charset="0"/>
                <a:cs typeface="Times New Roman" panose="02020603050405020304" pitchFamily="18" charset="0"/>
              </a:rPr>
              <a:t>The group returned to the story of the guide, and the purpose. Continually asking “what do we want this to do?”, “how do we want this to land?”, “how could this help our mob?” and redrafted based on this. </a:t>
            </a:r>
            <a:endParaRPr lang="en-US" sz="1600" kern="100">
              <a:effectLst/>
              <a:latin typeface="+mj-lt"/>
              <a:ea typeface="Aptos" panose="020B0004020202020204" pitchFamily="34" charset="0"/>
              <a:cs typeface="Times New Roman" panose="02020603050405020304" pitchFamily="18" charset="0"/>
            </a:endParaRPr>
          </a:p>
          <a:p>
            <a:pPr marL="612775" lvl="1" indent="-342900">
              <a:spcBef>
                <a:spcPts val="600"/>
              </a:spcBef>
              <a:buSzPct val="130000"/>
            </a:pPr>
            <a:endParaRPr lang="en-GB" sz="1600"/>
          </a:p>
        </p:txBody>
      </p:sp>
      <p:graphicFrame>
        <p:nvGraphicFramePr>
          <p:cNvPr id="21" name="Diagram 20">
            <a:extLst>
              <a:ext uri="{FF2B5EF4-FFF2-40B4-BE49-F238E27FC236}">
                <a16:creationId xmlns:a16="http://schemas.microsoft.com/office/drawing/2014/main" id="{69FA239A-0D0C-6544-4B8D-3E15F84DBCDB}"/>
              </a:ext>
            </a:extLst>
          </p:cNvPr>
          <p:cNvGraphicFramePr/>
          <p:nvPr/>
        </p:nvGraphicFramePr>
        <p:xfrm>
          <a:off x="179849" y="1826940"/>
          <a:ext cx="5370862" cy="40348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34439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CD68DC1-EF8C-5E5F-93DD-41E5DB33CA75}"/>
              </a:ext>
            </a:extLst>
          </p:cNvPr>
          <p:cNvSpPr>
            <a:spLocks noGrp="1"/>
          </p:cNvSpPr>
          <p:nvPr>
            <p:ph type="title"/>
          </p:nvPr>
        </p:nvSpPr>
        <p:spPr>
          <a:xfrm>
            <a:off x="577215" y="554155"/>
            <a:ext cx="11031855" cy="375919"/>
          </a:xfrm>
        </p:spPr>
        <p:txBody>
          <a:bodyPr/>
          <a:lstStyle/>
          <a:p>
            <a:r>
              <a:rPr lang="en-AU" sz="2400">
                <a:latin typeface="Aptos"/>
              </a:rPr>
              <a:t>Purpose</a:t>
            </a:r>
            <a:endParaRPr lang="en-AU" sz="2400" dirty="0">
              <a:latin typeface="Aptos"/>
            </a:endParaRPr>
          </a:p>
        </p:txBody>
      </p:sp>
      <p:sp>
        <p:nvSpPr>
          <p:cNvPr id="7" name="TextBox 6">
            <a:extLst>
              <a:ext uri="{FF2B5EF4-FFF2-40B4-BE49-F238E27FC236}">
                <a16:creationId xmlns:a16="http://schemas.microsoft.com/office/drawing/2014/main" id="{7A6D1501-3CD1-82B0-5BD0-E12B7A4D784E}"/>
              </a:ext>
            </a:extLst>
          </p:cNvPr>
          <p:cNvSpPr txBox="1"/>
          <p:nvPr/>
        </p:nvSpPr>
        <p:spPr>
          <a:xfrm>
            <a:off x="500380" y="1054099"/>
            <a:ext cx="1061423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latin typeface="Aptos"/>
                <a:cs typeface="Calibri"/>
              </a:rPr>
              <a:t>The Guide gives formal recognition to those Aboriginal and Torres Strait Islander people doing this work, enabling them to be recognised, remunerated, properly respected. The Guide also provides a framework to formalise what First Nations peer work by outlining the systems requried that enable First Nations Lived </a:t>
            </a:r>
            <a:r>
              <a:rPr lang="en-US">
                <a:latin typeface="Aptos"/>
                <a:cs typeface="Calibri"/>
              </a:rPr>
              <a:t>Experieence Peer workers to contnue this work that is innatley part of their culture.</a:t>
            </a:r>
            <a:endParaRPr lang="en-US" dirty="0">
              <a:latin typeface="Aptos"/>
              <a:cs typeface="Calibri"/>
            </a:endParaRPr>
          </a:p>
        </p:txBody>
      </p:sp>
      <p:sp>
        <p:nvSpPr>
          <p:cNvPr id="9" name="Text Placeholder 4">
            <a:extLst>
              <a:ext uri="{FF2B5EF4-FFF2-40B4-BE49-F238E27FC236}">
                <a16:creationId xmlns:a16="http://schemas.microsoft.com/office/drawing/2014/main" id="{61502CF8-3769-07C4-E3BF-336854705AD7}"/>
              </a:ext>
            </a:extLst>
          </p:cNvPr>
          <p:cNvSpPr>
            <a:spLocks noGrp="1"/>
          </p:cNvSpPr>
          <p:nvPr>
            <p:ph type="body" idx="1"/>
          </p:nvPr>
        </p:nvSpPr>
        <p:spPr>
          <a:xfrm>
            <a:off x="550500" y="2442137"/>
            <a:ext cx="7103110" cy="2872437"/>
          </a:xfrm>
        </p:spPr>
        <p:txBody>
          <a:bodyPr vert="horz" lIns="0" tIns="0" rIns="0" bIns="0" rtlCol="0" anchor="t">
            <a:noAutofit/>
          </a:bodyPr>
          <a:lstStyle/>
          <a:p>
            <a:pPr marL="285750" indent="-285750" algn="just">
              <a:buChar char="•"/>
            </a:pPr>
            <a:r>
              <a:rPr lang="en-US" sz="1800">
                <a:latin typeface="Aptos"/>
              </a:rPr>
              <a:t>For organisations, whether you are at the beginning of your journey in peer work, or already on the peer work path, this guide will support you in providing a framework for establishment, sustainability, and continuous improvement. </a:t>
            </a:r>
            <a:endParaRPr lang="en-US" sz="1800" dirty="0">
              <a:latin typeface="Aptos"/>
            </a:endParaRPr>
          </a:p>
          <a:p>
            <a:pPr algn="just"/>
            <a:endParaRPr lang="en-US" sz="1800" dirty="0">
              <a:latin typeface="Aptos"/>
            </a:endParaRPr>
          </a:p>
          <a:p>
            <a:pPr marL="285750" indent="-285750" algn="just">
              <a:buChar char="•"/>
            </a:pPr>
            <a:r>
              <a:rPr lang="en-US" sz="1800">
                <a:latin typeface="Aptos"/>
              </a:rPr>
              <a:t>For Aboriginal and Torres Strait Islander Lived Experience-led Peer Workers, this guide is to help you recognise what your role and responsibilities are in supporting community members, and what you should be expecting from the organisations you work with.</a:t>
            </a:r>
          </a:p>
        </p:txBody>
      </p:sp>
    </p:spTree>
    <p:extLst>
      <p:ext uri="{BB962C8B-B14F-4D97-AF65-F5344CB8AC3E}">
        <p14:creationId xmlns:p14="http://schemas.microsoft.com/office/powerpoint/2010/main" val="2487785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87DB-963A-4CD5-0EC0-EB8F411E843B}"/>
              </a:ext>
            </a:extLst>
          </p:cNvPr>
          <p:cNvSpPr>
            <a:spLocks noGrp="1"/>
          </p:cNvSpPr>
          <p:nvPr>
            <p:ph type="title"/>
          </p:nvPr>
        </p:nvSpPr>
        <p:spPr>
          <a:xfrm>
            <a:off x="347300" y="508116"/>
            <a:ext cx="11496852" cy="375919"/>
          </a:xfrm>
        </p:spPr>
        <p:txBody>
          <a:bodyPr/>
          <a:lstStyle/>
          <a:p>
            <a:r>
              <a:rPr lang="en-GB" sz="2400">
                <a:solidFill>
                  <a:schemeClr val="tx1"/>
                </a:solidFill>
              </a:rPr>
              <a:t>Aboriginal and Torres Strait Islander Peer Work</a:t>
            </a:r>
            <a:endParaRPr lang="en-US"/>
          </a:p>
        </p:txBody>
      </p:sp>
      <p:sp>
        <p:nvSpPr>
          <p:cNvPr id="5" name="TextBox 4">
            <a:extLst>
              <a:ext uri="{FF2B5EF4-FFF2-40B4-BE49-F238E27FC236}">
                <a16:creationId xmlns:a16="http://schemas.microsoft.com/office/drawing/2014/main" id="{3BA101DE-A132-41E3-CB84-D8D493C23671}"/>
              </a:ext>
            </a:extLst>
          </p:cNvPr>
          <p:cNvSpPr txBox="1"/>
          <p:nvPr/>
        </p:nvSpPr>
        <p:spPr>
          <a:xfrm>
            <a:off x="8548996" y="1106965"/>
            <a:ext cx="3405160" cy="5263096"/>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874D"/>
                </a:solidFill>
                <a:effectLst/>
                <a:uLnTx/>
                <a:uFillTx/>
                <a:latin typeface="Aptos"/>
              </a:rPr>
              <a:t>Grounded in:</a:t>
            </a:r>
            <a:endParaRPr lang="en-GB" sz="2000" b="1" i="0" u="none" strike="noStrike" kern="1200" cap="none" spc="0" normalizeH="0" baseline="0" noProof="0">
              <a:ln>
                <a:noFill/>
              </a:ln>
              <a:solidFill>
                <a:srgbClr val="00874D"/>
              </a:solidFill>
              <a:effectLst/>
              <a:uLnTx/>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i="0" u="none" strike="noStrike" kern="1200" cap="none" spc="0" normalizeH="0" baseline="0" noProof="0" dirty="0">
              <a:ln>
                <a:noFill/>
              </a:ln>
              <a:solidFill>
                <a:srgbClr val="000000"/>
              </a:solidFill>
              <a:effectLst/>
              <a:uLnTx/>
              <a:uFillTx/>
              <a:latin typeface="Apto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CD7329"/>
                </a:solidFill>
                <a:effectLst/>
                <a:uLnTx/>
                <a:uFillTx/>
                <a:latin typeface="Aptos"/>
              </a:rPr>
              <a:t>Social and Emotional Wellbeing</a:t>
            </a:r>
            <a:br>
              <a:rPr lang="en-GB" sz="2000" b="1" i="0" u="none" strike="noStrike" kern="1200" cap="none" spc="0" normalizeH="0" baseline="0" noProof="0" dirty="0">
                <a:ln>
                  <a:noFill/>
                </a:ln>
                <a:effectLst/>
                <a:uLnTx/>
                <a:uFillTx/>
                <a:latin typeface="Aptos"/>
              </a:rPr>
            </a:br>
            <a:endParaRPr lang="en-GB" sz="2000" b="1" i="0" u="none" strike="noStrike" kern="1200" cap="none" spc="0" normalizeH="0" baseline="0" noProof="0">
              <a:ln>
                <a:noFill/>
              </a:ln>
              <a:solidFill>
                <a:srgbClr val="CD7329"/>
              </a:solidFill>
              <a:effectLst/>
              <a:uLnTx/>
              <a:uFillTx/>
              <a:latin typeface="Apto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127FC0"/>
                </a:solidFill>
                <a:effectLst/>
                <a:uLnTx/>
                <a:uFillTx/>
                <a:latin typeface="Aptos"/>
              </a:rPr>
              <a:t>Cultural Responsiveness</a:t>
            </a:r>
            <a:endParaRPr lang="en-GB" sz="2000" b="1" i="0" u="none" strike="noStrike" kern="1200" cap="none" spc="0" normalizeH="0" baseline="0" noProof="0">
              <a:ln>
                <a:noFill/>
              </a:ln>
              <a:solidFill>
                <a:srgbClr val="127FC0"/>
              </a:solidFill>
              <a:effectLst/>
              <a:uLnTx/>
              <a:uFillTx/>
              <a:latin typeface="Apto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b="1" i="0" u="none" strike="noStrike" kern="1200" cap="none" spc="0" normalizeH="0" baseline="0" noProof="0" dirty="0">
              <a:ln>
                <a:noFill/>
              </a:ln>
              <a:solidFill>
                <a:srgbClr val="CD7329"/>
              </a:solidFill>
              <a:effectLst/>
              <a:uLnTx/>
              <a:uFillTx/>
              <a:latin typeface="Apto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00874D"/>
                </a:solidFill>
                <a:effectLst/>
                <a:uLnTx/>
                <a:uFillTx/>
                <a:latin typeface="Aptos"/>
              </a:rPr>
              <a:t>Diversity and Inclusivity</a:t>
            </a:r>
            <a:endParaRPr lang="en-GB" sz="2000" b="1" i="0" u="none" strike="noStrike" kern="1200" cap="none" spc="0" normalizeH="0" baseline="0" noProof="0">
              <a:ln>
                <a:noFill/>
              </a:ln>
              <a:solidFill>
                <a:srgbClr val="00874D"/>
              </a:solidFill>
              <a:effectLst/>
              <a:uLnTx/>
              <a:uFillTx/>
              <a:latin typeface="Apto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b="1" i="0" u="none" strike="noStrike" kern="1200" cap="none" spc="0" normalizeH="0" baseline="0" noProof="0" dirty="0">
              <a:ln>
                <a:noFill/>
              </a:ln>
              <a:solidFill>
                <a:srgbClr val="CD7329"/>
              </a:solidFill>
              <a:effectLst/>
              <a:uLnTx/>
              <a:uFillTx/>
              <a:latin typeface="Apto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CD7329"/>
                </a:solidFill>
                <a:effectLst/>
                <a:uLnTx/>
                <a:uFillTx/>
                <a:latin typeface="Aptos"/>
              </a:rPr>
              <a:t>Self-determination for First Nations Peoples</a:t>
            </a:r>
            <a:endParaRPr lang="en-GB" sz="2000" b="1" i="0" u="none" strike="noStrike" kern="1200" cap="none" spc="0" normalizeH="0" baseline="0" noProof="0">
              <a:ln>
                <a:noFill/>
              </a:ln>
              <a:solidFill>
                <a:srgbClr val="CD7329"/>
              </a:solidFill>
              <a:effectLst/>
              <a:uLnTx/>
              <a:uFillTx/>
              <a:latin typeface="Apto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b="1" i="0" u="none" strike="noStrike" kern="1200" cap="none" spc="0" normalizeH="0" baseline="0" noProof="0" dirty="0">
              <a:ln>
                <a:noFill/>
              </a:ln>
              <a:solidFill>
                <a:srgbClr val="CD7329"/>
              </a:solidFill>
              <a:effectLst/>
              <a:uLnTx/>
              <a:uFillTx/>
              <a:latin typeface="Apto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127FC0"/>
                </a:solidFill>
                <a:effectLst/>
                <a:uLnTx/>
                <a:uFillTx/>
                <a:latin typeface="Aptos"/>
              </a:rPr>
              <a:t>Centrality of Culture</a:t>
            </a:r>
            <a:endParaRPr lang="en-GB" sz="2000" b="1" i="0" u="none" strike="noStrike" kern="1200" cap="none" spc="0" normalizeH="0" baseline="0" noProof="0">
              <a:ln>
                <a:noFill/>
              </a:ln>
              <a:solidFill>
                <a:srgbClr val="127FC0"/>
              </a:solidFill>
              <a:effectLst/>
              <a:uLnTx/>
              <a:uFillTx/>
              <a:latin typeface="Apto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b="1" i="0" u="none" strike="noStrike" kern="1200" cap="none" spc="0" normalizeH="0" baseline="0" noProof="0" dirty="0">
              <a:ln>
                <a:noFill/>
              </a:ln>
              <a:solidFill>
                <a:srgbClr val="CD7329"/>
              </a:solidFill>
              <a:effectLst/>
              <a:uLnTx/>
              <a:uFillTx/>
              <a:latin typeface="Apto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00874D"/>
                </a:solidFill>
                <a:effectLst/>
                <a:uLnTx/>
                <a:uFillTx/>
                <a:latin typeface="Aptos"/>
              </a:rPr>
              <a:t>Intersectionality</a:t>
            </a:r>
            <a:endParaRPr lang="en-GB" sz="2000" b="1" i="0" u="none" strike="noStrike" kern="1200" cap="none" spc="0" normalizeH="0" baseline="0" noProof="0">
              <a:ln>
                <a:noFill/>
              </a:ln>
              <a:solidFill>
                <a:srgbClr val="00874D"/>
              </a:solidFill>
              <a:effectLst/>
              <a:uLnTx/>
              <a:uFillTx/>
              <a:latin typeface="Apto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b="1" i="0" u="none" strike="noStrike" kern="1200" cap="none" spc="0" normalizeH="0" baseline="0" noProof="0" dirty="0">
              <a:ln>
                <a:noFill/>
              </a:ln>
              <a:solidFill>
                <a:srgbClr val="CD7329"/>
              </a:solidFill>
              <a:effectLst/>
              <a:uLnTx/>
              <a:uFillTx/>
              <a:latin typeface="Apto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CD7329"/>
                </a:solidFill>
                <a:effectLst/>
                <a:uLnTx/>
                <a:uFillTx/>
                <a:latin typeface="Aptos"/>
              </a:rPr>
              <a:t>SBLGBTQIA+</a:t>
            </a:r>
            <a:endParaRPr lang="en-GB" sz="2000" b="1" i="0" u="none" strike="noStrike" kern="1200" cap="none" spc="0" normalizeH="0" baseline="0" noProof="0">
              <a:ln>
                <a:noFill/>
              </a:ln>
              <a:solidFill>
                <a:srgbClr val="CD7329"/>
              </a:solidFill>
              <a:effectLst/>
              <a:uLnTx/>
              <a:uFillTx/>
              <a:latin typeface="Aptos"/>
            </a:endParaRPr>
          </a:p>
        </p:txBody>
      </p:sp>
      <p:pic>
        <p:nvPicPr>
          <p:cNvPr id="7" name="Picture 6" descr="A diagram of different feelings&#10;&#10;Description automatically generated">
            <a:extLst>
              <a:ext uri="{FF2B5EF4-FFF2-40B4-BE49-F238E27FC236}">
                <a16:creationId xmlns:a16="http://schemas.microsoft.com/office/drawing/2014/main" id="{59FC536E-8AC8-8870-B313-3FCA7BB991A8}"/>
              </a:ext>
            </a:extLst>
          </p:cNvPr>
          <p:cNvPicPr>
            <a:picLocks noChangeAspect="1"/>
          </p:cNvPicPr>
          <p:nvPr/>
        </p:nvPicPr>
        <p:blipFill>
          <a:blip r:embed="rId3"/>
          <a:stretch>
            <a:fillRect/>
          </a:stretch>
        </p:blipFill>
        <p:spPr>
          <a:xfrm>
            <a:off x="3702657" y="1104418"/>
            <a:ext cx="4555435" cy="4416040"/>
          </a:xfrm>
          <a:prstGeom prst="rect">
            <a:avLst/>
          </a:prstGeom>
        </p:spPr>
      </p:pic>
      <p:sp>
        <p:nvSpPr>
          <p:cNvPr id="9" name="TextBox 8">
            <a:extLst>
              <a:ext uri="{FF2B5EF4-FFF2-40B4-BE49-F238E27FC236}">
                <a16:creationId xmlns:a16="http://schemas.microsoft.com/office/drawing/2014/main" id="{EC1A8F3B-B191-1083-AD42-756BC7042A73}"/>
              </a:ext>
            </a:extLst>
          </p:cNvPr>
          <p:cNvSpPr txBox="1"/>
          <p:nvPr/>
        </p:nvSpPr>
        <p:spPr>
          <a:xfrm>
            <a:off x="349604" y="1102851"/>
            <a:ext cx="3205827" cy="2862322"/>
          </a:xfrm>
          <a:prstGeom prst="rect">
            <a:avLst/>
          </a:prstGeom>
          <a:noFill/>
        </p:spPr>
        <p:txBody>
          <a:bodyPr wrap="square" lIns="91440" tIns="45720" rIns="91440" bIns="45720" rtlCol="0" anchor="t">
            <a:spAutoFit/>
          </a:bodyPr>
          <a:lstStyle/>
          <a:p>
            <a:pPr algn="just"/>
            <a:r>
              <a:rPr lang="en-AU" dirty="0">
                <a:latin typeface="Aptos"/>
              </a:rPr>
              <a:t>Peer Work aligns to Aboriginal and Torres Strait </a:t>
            </a:r>
            <a:r>
              <a:rPr lang="en-AU">
                <a:latin typeface="Aptos"/>
              </a:rPr>
              <a:t>Islander ways of knowing and being and  is </a:t>
            </a:r>
            <a:r>
              <a:rPr lang="en-AU" dirty="0">
                <a:latin typeface="Aptos"/>
              </a:rPr>
              <a:t>woven into their rich culture, that has been passed down for tens of thousands of years. </a:t>
            </a:r>
            <a:endParaRPr lang="en-AU">
              <a:latin typeface="Aptos"/>
            </a:endParaRPr>
          </a:p>
          <a:p>
            <a:pPr algn="just"/>
            <a:endParaRPr lang="en-AU" dirty="0">
              <a:latin typeface="Aptos"/>
            </a:endParaRPr>
          </a:p>
          <a:p>
            <a:pPr algn="just"/>
            <a:r>
              <a:rPr lang="en-AU">
                <a:latin typeface="Aptos"/>
              </a:rPr>
              <a:t>Aboriginal and Torres Strait </a:t>
            </a:r>
            <a:r>
              <a:rPr lang="en-AU" dirty="0">
                <a:latin typeface="Aptos"/>
              </a:rPr>
              <a:t>Islander Peer work is grounded in:</a:t>
            </a:r>
            <a:endParaRPr lang="en-AU">
              <a:latin typeface="Aptos"/>
            </a:endParaRPr>
          </a:p>
        </p:txBody>
      </p:sp>
    </p:spTree>
    <p:extLst>
      <p:ext uri="{BB962C8B-B14F-4D97-AF65-F5344CB8AC3E}">
        <p14:creationId xmlns:p14="http://schemas.microsoft.com/office/powerpoint/2010/main" val="256326230"/>
      </p:ext>
    </p:extLst>
  </p:cSld>
  <p:clrMapOvr>
    <a:masterClrMapping/>
  </p:clrMapOvr>
</p:sld>
</file>

<file path=ppt/theme/theme1.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2.xml><?xml version="1.0" encoding="utf-8"?>
<a:theme xmlns:a="http://schemas.openxmlformats.org/drawingml/2006/main" name="Office Theme">
  <a:themeElements>
    <a:clrScheme name="BlackDog">
      <a:dk1>
        <a:srgbClr val="000000"/>
      </a:dk1>
      <a:lt1>
        <a:srgbClr val="FFFFFF"/>
      </a:lt1>
      <a:dk2>
        <a:srgbClr val="000000"/>
      </a:dk2>
      <a:lt2>
        <a:srgbClr val="FFFFFF"/>
      </a:lt2>
      <a:accent1>
        <a:srgbClr val="FE0F79"/>
      </a:accent1>
      <a:accent2>
        <a:srgbClr val="E14504"/>
      </a:accent2>
      <a:accent3>
        <a:srgbClr val="FF9F1A"/>
      </a:accent3>
      <a:accent4>
        <a:srgbClr val="F8D6E3"/>
      </a:accent4>
      <a:accent5>
        <a:srgbClr val="DAE3E5"/>
      </a:accent5>
      <a:accent6>
        <a:srgbClr val="F3F1EF"/>
      </a:accent6>
      <a:hlink>
        <a:srgbClr val="0563C1"/>
      </a:hlink>
      <a:folHlink>
        <a:srgbClr val="954F72"/>
      </a:folHlink>
    </a:clrScheme>
    <a:fontScheme name="BlackDog">
      <a:majorFont>
        <a:latin typeface="DM Sans"/>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BlackDog">
      <a:dk1>
        <a:srgbClr val="000000"/>
      </a:dk1>
      <a:lt1>
        <a:srgbClr val="FFFFFF"/>
      </a:lt1>
      <a:dk2>
        <a:srgbClr val="000000"/>
      </a:dk2>
      <a:lt2>
        <a:srgbClr val="FFFFFF"/>
      </a:lt2>
      <a:accent1>
        <a:srgbClr val="FE0F79"/>
      </a:accent1>
      <a:accent2>
        <a:srgbClr val="E14504"/>
      </a:accent2>
      <a:accent3>
        <a:srgbClr val="FF9F1A"/>
      </a:accent3>
      <a:accent4>
        <a:srgbClr val="F8D6E3"/>
      </a:accent4>
      <a:accent5>
        <a:srgbClr val="DAE3E5"/>
      </a:accent5>
      <a:accent6>
        <a:srgbClr val="F3F1EF"/>
      </a:accent6>
      <a:hlink>
        <a:srgbClr val="0563C1"/>
      </a:hlink>
      <a:folHlink>
        <a:srgbClr val="954F72"/>
      </a:folHlink>
    </a:clrScheme>
    <a:fontScheme name="BlackDog">
      <a:majorFont>
        <a:latin typeface="DM Sans"/>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BA8A33C9FC7244B5B5CBBEA4298A29" ma:contentTypeVersion="18" ma:contentTypeDescription="Create a new document." ma:contentTypeScope="" ma:versionID="6debf8495e71a22518eaa66737c0841a">
  <xsd:schema xmlns:xsd="http://www.w3.org/2001/XMLSchema" xmlns:xs="http://www.w3.org/2001/XMLSchema" xmlns:p="http://schemas.microsoft.com/office/2006/metadata/properties" xmlns:ns2="282e4223-45eb-4930-becd-429a13f0460f" xmlns:ns3="25203e1c-8b3a-4cf3-8d24-153bb89b2c33" targetNamespace="http://schemas.microsoft.com/office/2006/metadata/properties" ma:root="true" ma:fieldsID="6719bf539d1eecb132acd845571069ec" ns2:_="" ns3:_="">
    <xsd:import namespace="282e4223-45eb-4930-becd-429a13f0460f"/>
    <xsd:import namespace="25203e1c-8b3a-4cf3-8d24-153bb89b2c3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2e4223-45eb-4930-becd-429a13f046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026aac-6b52-4d7e-a64d-f3ee90946f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203e1c-8b3a-4cf3-8d24-153bb89b2c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0cc6476-48d6-4b94-a05a-e9e7ae63a8ea}" ma:internalName="TaxCatchAll" ma:showField="CatchAllData" ma:web="25203e1c-8b3a-4cf3-8d24-153bb89b2c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5203e1c-8b3a-4cf3-8d24-153bb89b2c33" xsi:nil="true"/>
    <MediaServiceKeyPoints xmlns="282e4223-45eb-4930-becd-429a13f0460f" xsi:nil="true"/>
    <lcf76f155ced4ddcb4097134ff3c332f xmlns="282e4223-45eb-4930-becd-429a13f0460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24EF06-F7C0-4A55-91B0-D9CC5FEB8CCA}">
  <ds:schemaRefs>
    <ds:schemaRef ds:uri="25203e1c-8b3a-4cf3-8d24-153bb89b2c33"/>
    <ds:schemaRef ds:uri="282e4223-45eb-4930-becd-429a13f046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719FA4-954C-4FA8-82CB-206659C3B826}">
  <ds:schemaRefs>
    <ds:schemaRef ds:uri="http://purl.org/dc/elements/1.1/"/>
    <ds:schemaRef ds:uri="282e4223-45eb-4930-becd-429a13f0460f"/>
    <ds:schemaRef ds:uri="http://purl.org/dc/dcmitype/"/>
    <ds:schemaRef ds:uri="http://www.w3.org/XML/1998/namespace"/>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25203e1c-8b3a-4cf3-8d24-153bb89b2c33"/>
  </ds:schemaRefs>
</ds:datastoreItem>
</file>

<file path=customXml/itemProps3.xml><?xml version="1.0" encoding="utf-8"?>
<ds:datastoreItem xmlns:ds="http://schemas.openxmlformats.org/officeDocument/2006/customXml" ds:itemID="{16DBB56F-4362-4386-A1A1-3DF89889661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{85A36A69-C2CA-4971-939F-9D3EE4F2D39A}tf78438558_win32</Template>
  <TotalTime>1051</TotalTime>
  <Words>2935</Words>
  <Application>Microsoft Office PowerPoint</Application>
  <PresentationFormat>Widescreen</PresentationFormat>
  <Paragraphs>153</Paragraphs>
  <Slides>14</Slides>
  <Notes>14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Aptos</vt:lpstr>
      <vt:lpstr>Arial</vt:lpstr>
      <vt:lpstr>Arial Black</vt:lpstr>
      <vt:lpstr>Arial,Sans-Serif</vt:lpstr>
      <vt:lpstr>Calibri</vt:lpstr>
      <vt:lpstr>Calibri Light</vt:lpstr>
      <vt:lpstr>DM Sans</vt:lpstr>
      <vt:lpstr>DM Sans Medium</vt:lpstr>
      <vt:lpstr>Sabon Next LT</vt:lpstr>
      <vt:lpstr>Custom</vt:lpstr>
      <vt:lpstr>Office Theme</vt:lpstr>
      <vt:lpstr>1_Office Theme</vt:lpstr>
      <vt:lpstr>Aboriginal and Torres Strait Islander Lived Experience-led  Peer Workforce Guide:  A Learning Tool for All Peer Workforces and Organisations</vt:lpstr>
      <vt:lpstr>PowerPoint Presentation</vt:lpstr>
      <vt:lpstr>Recognition of lived experience</vt:lpstr>
      <vt:lpstr>PowerPoint Presentation</vt:lpstr>
      <vt:lpstr>Aboriginal and Torres Strait Islander Lived Experience-led  Peer Workforce Guide</vt:lpstr>
      <vt:lpstr> The Aboriginal and Torres Strait Islander Lived Experience Centre (ILEC) seeks to  elevate Aboriginal and Torres Strait Islander Voices  in Mental Health and Suicide Prevention Initiatives    Lived Experience National Network Members</vt:lpstr>
      <vt:lpstr>Process</vt:lpstr>
      <vt:lpstr>Purpose</vt:lpstr>
      <vt:lpstr>Aboriginal and Torres Strait Islander Peer Work</vt:lpstr>
      <vt:lpstr>7 Domains of Getting Peer Work Right</vt:lpstr>
      <vt:lpstr>Getting Peer Work Right - Checklist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dc:subject/>
  <dc:creator>McDonald, Charles</dc:creator>
  <cp:lastModifiedBy>Wood, Sean</cp:lastModifiedBy>
  <cp:revision>1823</cp:revision>
  <cp:lastPrinted>2024-11-22T01:12:54Z</cp:lastPrinted>
  <dcterms:created xsi:type="dcterms:W3CDTF">2024-07-19T04:54:39Z</dcterms:created>
  <dcterms:modified xsi:type="dcterms:W3CDTF">2024-11-22T01:22:19Z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0x01010021BA8A33C9FC7244B5B5CBBEA4298A29</vt:lpwstr>
  </property>
  <property fmtid="{D5CDD505-2E9C-101B-9397-08002B2CF9AE}" pid="3" name="MediaServiceImageTags">
    <vt:lpwstr/>
  </property>
</Properties>
</file>