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slideLayouts/slideLayout64.xml" ContentType="application/vnd.openxmlformats-officedocument.presentationml.slideLayout+xml"/>
  <Override PartName="/ppt/theme/theme3.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 id="2147483690" r:id="rId7"/>
    <p:sldMasterId id="2147483673" r:id="rId8"/>
    <p:sldMasterId id="2147483722" r:id="rId9"/>
  </p:sldMasterIdLst>
  <p:notesMasterIdLst>
    <p:notesMasterId r:id="rId27"/>
  </p:notesMasterIdLst>
  <p:handoutMasterIdLst>
    <p:handoutMasterId r:id="rId28"/>
  </p:handoutMasterIdLst>
  <p:sldIdLst>
    <p:sldId id="289" r:id="rId10"/>
    <p:sldId id="321" r:id="rId11"/>
    <p:sldId id="258" r:id="rId12"/>
    <p:sldId id="290" r:id="rId13"/>
    <p:sldId id="307" r:id="rId14"/>
    <p:sldId id="318" r:id="rId15"/>
    <p:sldId id="309" r:id="rId16"/>
    <p:sldId id="326" r:id="rId17"/>
    <p:sldId id="311" r:id="rId18"/>
    <p:sldId id="315" r:id="rId19"/>
    <p:sldId id="317" r:id="rId20"/>
    <p:sldId id="327" r:id="rId21"/>
    <p:sldId id="328" r:id="rId22"/>
    <p:sldId id="316" r:id="rId23"/>
    <p:sldId id="303" r:id="rId24"/>
    <p:sldId id="325" r:id="rId25"/>
    <p:sldId id="28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CC5E3B-22FD-C38B-E099-777936A96394}" name="Michaela Watson" initials="MW" userId="S::Michaela.Watson@qao.qld.gov.au::077c8718-15bd-430b-ad96-6c8b16ed1849" providerId="AD"/>
  <p188:author id="{1E092278-BC14-E34D-0917-94BCF59F9AD9}" name="Lauren Rago" initials="LR" userId="S::Lauren.Rago@qao.qld.gov.au::706ae94b-e971-4ec3-ba4b-ee9338af4b08" providerId="AD"/>
  <p188:author id="{19DD5289-A4E7-2207-C143-DEC014ABFEB7}" name="Darren Brown" initials="DB" userId="S::Darren.Brown@qao.qld.gov.au::83ff883c-aa44-4d4a-bcdf-17bf465c886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3F7C"/>
    <a:srgbClr val="ECEBEE"/>
    <a:srgbClr val="E6E6E6"/>
    <a:srgbClr val="443F3E"/>
    <a:srgbClr val="9A8273"/>
    <a:srgbClr val="E0603A"/>
    <a:srgbClr val="67B85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69" autoAdjust="0"/>
    <p:restoredTop sz="83895" autoAdjust="0"/>
  </p:normalViewPr>
  <p:slideViewPr>
    <p:cSldViewPr snapToGrid="0">
      <p:cViewPr varScale="1">
        <p:scale>
          <a:sx n="69" d="100"/>
          <a:sy n="69" d="100"/>
        </p:scale>
        <p:origin x="77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2.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7DDDFC-DA45-40E5-81F9-CD0B120FC4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6E206EE2-7889-442A-929A-6E061B6D69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BEBB9C5-72E0-4DFF-95B7-638ECD1A49EC}" type="datetimeFigureOut">
              <a:rPr lang="en-AU" smtClean="0"/>
              <a:t>25/05/2026</a:t>
            </a:fld>
            <a:endParaRPr lang="en-AU"/>
          </a:p>
        </p:txBody>
      </p:sp>
      <p:sp>
        <p:nvSpPr>
          <p:cNvPr id="4" name="Footer Placeholder 3">
            <a:extLst>
              <a:ext uri="{FF2B5EF4-FFF2-40B4-BE49-F238E27FC236}">
                <a16:creationId xmlns:a16="http://schemas.microsoft.com/office/drawing/2014/main" id="{F5329B50-5FB0-4EDF-A4B2-DE039BAF891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627A7AD3-4572-488F-97C9-45AE7D17E7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95888F-0440-43BC-8F62-E33CBA51DE38}" type="slidenum">
              <a:rPr lang="en-AU" smtClean="0"/>
              <a:t>‹#›</a:t>
            </a:fld>
            <a:endParaRPr lang="en-AU"/>
          </a:p>
        </p:txBody>
      </p:sp>
    </p:spTree>
    <p:extLst>
      <p:ext uri="{BB962C8B-B14F-4D97-AF65-F5344CB8AC3E}">
        <p14:creationId xmlns:p14="http://schemas.microsoft.com/office/powerpoint/2010/main" val="20112862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7AFF5-856E-4A1C-95F2-B78C9B434803}" type="datetimeFigureOut">
              <a:rPr lang="en-AU" smtClean="0"/>
              <a:t>25/05/2026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1A3363-63F7-4762-AD05-06BBC9030D79}" type="slidenum">
              <a:rPr lang="en-AU" smtClean="0"/>
              <a:t>‹#›</a:t>
            </a:fld>
            <a:endParaRPr lang="en-AU"/>
          </a:p>
        </p:txBody>
      </p:sp>
    </p:spTree>
    <p:extLst>
      <p:ext uri="{BB962C8B-B14F-4D97-AF65-F5344CB8AC3E}">
        <p14:creationId xmlns:p14="http://schemas.microsoft.com/office/powerpoint/2010/main" val="2241494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Please add the report information</a:t>
            </a:r>
          </a:p>
        </p:txBody>
      </p:sp>
      <p:sp>
        <p:nvSpPr>
          <p:cNvPr id="4" name="Slide Number Placeholder 3"/>
          <p:cNvSpPr>
            <a:spLocks noGrp="1"/>
          </p:cNvSpPr>
          <p:nvPr>
            <p:ph type="sldNum" sz="quarter" idx="10"/>
          </p:nvPr>
        </p:nvSpPr>
        <p:spPr/>
        <p:txBody>
          <a:bodyPr/>
          <a:lstStyle/>
          <a:p>
            <a:fld id="{841A3363-63F7-4762-AD05-06BBC9030D79}" type="slidenum">
              <a:rPr lang="en-AU" smtClean="0"/>
              <a:t>1</a:t>
            </a:fld>
            <a:endParaRPr lang="en-AU"/>
          </a:p>
        </p:txBody>
      </p:sp>
    </p:spTree>
    <p:extLst>
      <p:ext uri="{BB962C8B-B14F-4D97-AF65-F5344CB8AC3E}">
        <p14:creationId xmlns:p14="http://schemas.microsoft.com/office/powerpoint/2010/main" val="1511487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9F328-DCAF-5D80-FD22-B36C3F5B20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0CC796-53BC-78C6-CF1C-83CD512CFB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432C2-FD1A-A9AE-82D8-1DF37212068C}"/>
              </a:ext>
            </a:extLst>
          </p:cNvPr>
          <p:cNvSpPr>
            <a:spLocks noGrp="1"/>
          </p:cNvSpPr>
          <p:nvPr>
            <p:ph type="body" idx="1"/>
          </p:nvPr>
        </p:nvSpPr>
        <p:spPr/>
        <p:txBody>
          <a:bodyPr/>
          <a:lstStyle/>
          <a:p>
            <a:r>
              <a:rPr lang="en-AU"/>
              <a:t>We had three key findings that support our conclusion.</a:t>
            </a:r>
          </a:p>
          <a:p>
            <a:endParaRPr lang="en-AU"/>
          </a:p>
          <a:p>
            <a:r>
              <a:rPr lang="en-AU"/>
              <a:t>Firstly, we found that there is no coordinated approach to managing the levy as a whole. This is primarily because the government did not establish governance arrangements for the levy when it was first introduced.</a:t>
            </a:r>
          </a:p>
          <a:p>
            <a:endParaRPr lang="en-AU"/>
          </a:p>
          <a:p>
            <a:r>
              <a:rPr lang="en-AU"/>
              <a:t>The levy was introduced through an amendment to the Payroll Tax Act 1971. This included provisions for how it can be used. However, the legislation is principles-based, and there is ambiguity about what activities are in scope. In practice, responsible entities had different perspectives about how the levy can be used, which reduced their ability to provide consistent planning and advice to government.</a:t>
            </a:r>
          </a:p>
          <a:p>
            <a:endParaRPr lang="en-AU"/>
          </a:p>
          <a:p>
            <a:r>
              <a:rPr lang="en-AU"/>
              <a:t>The levy’s intended outcomes and roles and responsibilities for oversight were also not clearly defined. In practice, we found that no entity had responsibility for monitoring and reporting on how the levy as a whole was operating. </a:t>
            </a:r>
          </a:p>
        </p:txBody>
      </p:sp>
      <p:sp>
        <p:nvSpPr>
          <p:cNvPr id="4" name="Slide Number Placeholder 3">
            <a:extLst>
              <a:ext uri="{FF2B5EF4-FFF2-40B4-BE49-F238E27FC236}">
                <a16:creationId xmlns:a16="http://schemas.microsoft.com/office/drawing/2014/main" id="{52BE2B48-D9CF-3DA7-00AB-4F629B6FB00B}"/>
              </a:ext>
            </a:extLst>
          </p:cNvPr>
          <p:cNvSpPr>
            <a:spLocks noGrp="1"/>
          </p:cNvSpPr>
          <p:nvPr>
            <p:ph type="sldNum" sz="quarter" idx="10"/>
          </p:nvPr>
        </p:nvSpPr>
        <p:spPr/>
        <p:txBody>
          <a:bodyPr/>
          <a:lstStyle/>
          <a:p>
            <a:fld id="{841A3363-63F7-4762-AD05-06BBC9030D79}" type="slidenum">
              <a:rPr lang="en-AU" smtClean="0"/>
              <a:t>10</a:t>
            </a:fld>
            <a:endParaRPr lang="en-AU"/>
          </a:p>
        </p:txBody>
      </p:sp>
    </p:spTree>
    <p:extLst>
      <p:ext uri="{BB962C8B-B14F-4D97-AF65-F5344CB8AC3E}">
        <p14:creationId xmlns:p14="http://schemas.microsoft.com/office/powerpoint/2010/main" val="1306633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10F69-57C7-A407-76F6-6CD73E02A0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316EE-6041-D47C-AD4C-C0C18BEE90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598989-41D7-2D69-24B3-F4613D0046EF}"/>
              </a:ext>
            </a:extLst>
          </p:cNvPr>
          <p:cNvSpPr>
            <a:spLocks noGrp="1"/>
          </p:cNvSpPr>
          <p:nvPr>
            <p:ph type="body" idx="1"/>
          </p:nvPr>
        </p:nvSpPr>
        <p:spPr/>
        <p:txBody>
          <a:bodyPr/>
          <a:lstStyle/>
          <a:p>
            <a:r>
              <a:rPr lang="en-AU" dirty="0"/>
              <a:t>Our second key finding is that levy funding may not be targeted to achieve its intended purposes. </a:t>
            </a:r>
          </a:p>
          <a:p>
            <a:endParaRPr lang="en-AU" dirty="0"/>
          </a:p>
          <a:p>
            <a:r>
              <a:rPr lang="en-AU" dirty="0"/>
              <a:t>We found that the levy has committed more funding to MHAOD services, which is a positive finding. However, we also found instances where the levy was used to replace existing funding sources for some initiatives. Because of the ambiguity in the levy’s scope, it is not clear to what extent the levy was intended to increase net expenditure in the MHAOD system. </a:t>
            </a:r>
          </a:p>
          <a:p>
            <a:endParaRPr lang="en-AU" dirty="0"/>
          </a:p>
          <a:p>
            <a:r>
              <a:rPr lang="en-AU" dirty="0"/>
              <a:t>Finally, as I will show in the next two slides, most levy funding has gone to specialised services. Entities have not planned how funds should be allocated across the MHAOD continuum of care to achieve the levy’s intended purposes. </a:t>
            </a:r>
          </a:p>
        </p:txBody>
      </p:sp>
      <p:sp>
        <p:nvSpPr>
          <p:cNvPr id="4" name="Slide Number Placeholder 3">
            <a:extLst>
              <a:ext uri="{FF2B5EF4-FFF2-40B4-BE49-F238E27FC236}">
                <a16:creationId xmlns:a16="http://schemas.microsoft.com/office/drawing/2014/main" id="{BD0FCD15-C3AA-305F-92FB-8124641FF9CE}"/>
              </a:ext>
            </a:extLst>
          </p:cNvPr>
          <p:cNvSpPr>
            <a:spLocks noGrp="1"/>
          </p:cNvSpPr>
          <p:nvPr>
            <p:ph type="sldNum" sz="quarter" idx="10"/>
          </p:nvPr>
        </p:nvSpPr>
        <p:spPr/>
        <p:txBody>
          <a:bodyPr/>
          <a:lstStyle/>
          <a:p>
            <a:fld id="{841A3363-63F7-4762-AD05-06BBC9030D79}" type="slidenum">
              <a:rPr lang="en-AU" smtClean="0"/>
              <a:t>11</a:t>
            </a:fld>
            <a:endParaRPr lang="en-AU"/>
          </a:p>
        </p:txBody>
      </p:sp>
    </p:spTree>
    <p:extLst>
      <p:ext uri="{BB962C8B-B14F-4D97-AF65-F5344CB8AC3E}">
        <p14:creationId xmlns:p14="http://schemas.microsoft.com/office/powerpoint/2010/main" val="3146411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8FCAA-F952-3797-496A-88C1A7735D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D8673A-ED0C-6359-0334-5ADD199A38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949C6-83C0-DC22-344A-4B0A0E23580F}"/>
              </a:ext>
            </a:extLst>
          </p:cNvPr>
          <p:cNvSpPr>
            <a:spLocks noGrp="1"/>
          </p:cNvSpPr>
          <p:nvPr>
            <p:ph type="body" idx="1"/>
          </p:nvPr>
        </p:nvSpPr>
        <p:spPr/>
        <p:txBody>
          <a:bodyPr/>
          <a:lstStyle/>
          <a:p>
            <a:pPr marL="171450" indent="-171450">
              <a:buFontTx/>
              <a:buChar char="-"/>
            </a:pPr>
            <a:endParaRPr lang="en-AU" dirty="0"/>
          </a:p>
        </p:txBody>
      </p:sp>
      <p:sp>
        <p:nvSpPr>
          <p:cNvPr id="4" name="Slide Number Placeholder 3">
            <a:extLst>
              <a:ext uri="{FF2B5EF4-FFF2-40B4-BE49-F238E27FC236}">
                <a16:creationId xmlns:a16="http://schemas.microsoft.com/office/drawing/2014/main" id="{E0DB535E-01B3-40D5-AE30-4CF5DDA37A1A}"/>
              </a:ext>
            </a:extLst>
          </p:cNvPr>
          <p:cNvSpPr>
            <a:spLocks noGrp="1"/>
          </p:cNvSpPr>
          <p:nvPr>
            <p:ph type="sldNum" sz="quarter" idx="10"/>
          </p:nvPr>
        </p:nvSpPr>
        <p:spPr/>
        <p:txBody>
          <a:bodyPr/>
          <a:lstStyle/>
          <a:p>
            <a:fld id="{841A3363-63F7-4762-AD05-06BBC9030D79}" type="slidenum">
              <a:rPr lang="en-AU" smtClean="0"/>
              <a:t>12</a:t>
            </a:fld>
            <a:endParaRPr lang="en-AU"/>
          </a:p>
        </p:txBody>
      </p:sp>
    </p:spTree>
    <p:extLst>
      <p:ext uri="{BB962C8B-B14F-4D97-AF65-F5344CB8AC3E}">
        <p14:creationId xmlns:p14="http://schemas.microsoft.com/office/powerpoint/2010/main" val="267546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94E0B-CF6D-551B-B1A8-60484A0F73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5C18AB-B400-AB7D-197F-2BBEFFC304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2726FD-D172-D062-1B15-83054A2A9F26}"/>
              </a:ext>
            </a:extLst>
          </p:cNvPr>
          <p:cNvSpPr>
            <a:spLocks noGrp="1"/>
          </p:cNvSpPr>
          <p:nvPr>
            <p:ph type="body" idx="1"/>
          </p:nvPr>
        </p:nvSpPr>
        <p:spPr/>
        <p:txBody>
          <a:bodyPr/>
          <a:lstStyle/>
          <a:p>
            <a:pPr marL="171450" indent="-171450">
              <a:buFontTx/>
              <a:buChar char="-"/>
            </a:pPr>
            <a:r>
              <a:rPr lang="en-AU" dirty="0"/>
              <a:t>This graphic shows Queensland’s expenditure on specialised MHAOD services. The levy has contributed to an increase in this expenditure.</a:t>
            </a:r>
          </a:p>
        </p:txBody>
      </p:sp>
      <p:sp>
        <p:nvSpPr>
          <p:cNvPr id="4" name="Slide Number Placeholder 3">
            <a:extLst>
              <a:ext uri="{FF2B5EF4-FFF2-40B4-BE49-F238E27FC236}">
                <a16:creationId xmlns:a16="http://schemas.microsoft.com/office/drawing/2014/main" id="{3CEC409C-2636-1B42-EB10-23118ABD5793}"/>
              </a:ext>
            </a:extLst>
          </p:cNvPr>
          <p:cNvSpPr>
            <a:spLocks noGrp="1"/>
          </p:cNvSpPr>
          <p:nvPr>
            <p:ph type="sldNum" sz="quarter" idx="10"/>
          </p:nvPr>
        </p:nvSpPr>
        <p:spPr/>
        <p:txBody>
          <a:bodyPr/>
          <a:lstStyle/>
          <a:p>
            <a:fld id="{841A3363-63F7-4762-AD05-06BBC9030D79}" type="slidenum">
              <a:rPr lang="en-AU" smtClean="0"/>
              <a:t>13</a:t>
            </a:fld>
            <a:endParaRPr lang="en-AU"/>
          </a:p>
        </p:txBody>
      </p:sp>
    </p:spTree>
    <p:extLst>
      <p:ext uri="{BB962C8B-B14F-4D97-AF65-F5344CB8AC3E}">
        <p14:creationId xmlns:p14="http://schemas.microsoft.com/office/powerpoint/2010/main" val="3853625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F580A-F971-28E8-4F7B-28EBE27C42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1D9BB9-43A9-B4AD-582A-E8731C1FAD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AE3EAA-AA37-973B-57E8-FEFCEE8894DC}"/>
              </a:ext>
            </a:extLst>
          </p:cNvPr>
          <p:cNvSpPr>
            <a:spLocks noGrp="1"/>
          </p:cNvSpPr>
          <p:nvPr>
            <p:ph type="body" idx="1"/>
          </p:nvPr>
        </p:nvSpPr>
        <p:spPr/>
        <p:txBody>
          <a:bodyPr/>
          <a:lstStyle/>
          <a:p>
            <a:r>
              <a:rPr lang="en-AU" dirty="0"/>
              <a:t>Our third key finding is that there were opportunities for both treasury and health to improve how they manage their respective responsibilities. </a:t>
            </a:r>
          </a:p>
          <a:p>
            <a:endParaRPr lang="en-AU" dirty="0"/>
          </a:p>
          <a:p>
            <a:r>
              <a:rPr lang="en-AU" dirty="0"/>
              <a:t>The Department of Health manages its largest allocation of funding for the Better Care Together plan generally well. However, it did not use the same approach for smaller funding allocations. We also found gaps in the operating effectiveness of some of its governance committees.</a:t>
            </a:r>
          </a:p>
          <a:p>
            <a:endParaRPr lang="en-AU" dirty="0"/>
          </a:p>
          <a:p>
            <a:r>
              <a:rPr lang="en-AU" dirty="0"/>
              <a:t>There were also several gaps in Queensland Treasury’s administration of funding. For example, it did not have oversight of all expenditure or the rationale for deferral requests. </a:t>
            </a:r>
          </a:p>
        </p:txBody>
      </p:sp>
      <p:sp>
        <p:nvSpPr>
          <p:cNvPr id="4" name="Slide Number Placeholder 3">
            <a:extLst>
              <a:ext uri="{FF2B5EF4-FFF2-40B4-BE49-F238E27FC236}">
                <a16:creationId xmlns:a16="http://schemas.microsoft.com/office/drawing/2014/main" id="{C85F201A-54C7-478B-73CC-D70C4BACF3D5}"/>
              </a:ext>
            </a:extLst>
          </p:cNvPr>
          <p:cNvSpPr>
            <a:spLocks noGrp="1"/>
          </p:cNvSpPr>
          <p:nvPr>
            <p:ph type="sldNum" sz="quarter" idx="10"/>
          </p:nvPr>
        </p:nvSpPr>
        <p:spPr/>
        <p:txBody>
          <a:bodyPr/>
          <a:lstStyle/>
          <a:p>
            <a:fld id="{841A3363-63F7-4762-AD05-06BBC9030D79}" type="slidenum">
              <a:rPr lang="en-AU" smtClean="0"/>
              <a:t>14</a:t>
            </a:fld>
            <a:endParaRPr lang="en-AU"/>
          </a:p>
        </p:txBody>
      </p:sp>
    </p:spTree>
    <p:extLst>
      <p:ext uri="{BB962C8B-B14F-4D97-AF65-F5344CB8AC3E}">
        <p14:creationId xmlns:p14="http://schemas.microsoft.com/office/powerpoint/2010/main" val="4086890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D033F-EC09-C40C-5A4E-A4023B1F27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369D2F-4076-0C5D-FB79-A53821263C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2DBF72-F2C2-84A1-3640-6281D1E740ED}"/>
              </a:ext>
            </a:extLst>
          </p:cNvPr>
          <p:cNvSpPr>
            <a:spLocks noGrp="1"/>
          </p:cNvSpPr>
          <p:nvPr>
            <p:ph type="body" idx="1"/>
          </p:nvPr>
        </p:nvSpPr>
        <p:spPr/>
        <p:txBody>
          <a:bodyPr/>
          <a:lstStyle/>
          <a:p>
            <a:r>
              <a:rPr lang="en-AU" b="1"/>
              <a:t>This is a slide for key takeaways for staff. Aim for 3 minutes max. </a:t>
            </a:r>
          </a:p>
          <a:p>
            <a:endParaRPr lang="en-AU" b="1"/>
          </a:p>
          <a:p>
            <a:r>
              <a:rPr lang="en-AU" b="0"/>
              <a:t>Tailor the layout and number of points on the side to suit. If this layout doesn’t work, use a key findings slide instead for this information.</a:t>
            </a:r>
          </a:p>
          <a:p>
            <a:endParaRPr lang="en-AU"/>
          </a:p>
          <a:p>
            <a:r>
              <a:rPr lang="en-AU"/>
              <a:t>Reflect on your report/audit and processes:</a:t>
            </a:r>
          </a:p>
          <a:p>
            <a:pPr marL="171450" indent="-171450">
              <a:buFont typeface="Arial" panose="020B0604020202020204" pitchFamily="34" charset="0"/>
              <a:buChar char="•"/>
            </a:pPr>
            <a:r>
              <a:rPr lang="en-AU"/>
              <a:t>What information should staff know and can pass on to clients/key stakeholders?</a:t>
            </a:r>
          </a:p>
          <a:p>
            <a:pPr marL="171450" indent="-171450">
              <a:buFont typeface="Arial" panose="020B0604020202020204" pitchFamily="34" charset="0"/>
              <a:buChar char="•"/>
            </a:pPr>
            <a:r>
              <a:rPr lang="en-AU"/>
              <a:t>What questions might clients/key stakeholders ask in relation to this report?</a:t>
            </a:r>
          </a:p>
          <a:p>
            <a:pPr marL="171450" indent="-171450">
              <a:buFont typeface="Arial" panose="020B0604020202020204" pitchFamily="34" charset="0"/>
              <a:buChar char="•"/>
            </a:pPr>
            <a:r>
              <a:rPr lang="en-AU"/>
              <a:t>Were there any specific learnings for the report or audit process/project? For example, relationship management, audit process findings, data collation across the business? Any changes in process or improvements for next 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a:t>Is there anything may staff need to know for future audits/reports?</a:t>
            </a:r>
          </a:p>
          <a:p>
            <a:pPr marL="171450" indent="-171450">
              <a:buFont typeface="Arial" panose="020B0604020202020204" pitchFamily="34" charset="0"/>
              <a:buChar char="•"/>
            </a:pPr>
            <a:endParaRPr lang="en-AU"/>
          </a:p>
          <a:p>
            <a:pPr marL="0" indent="0">
              <a:buFont typeface="Arial" panose="020B0604020202020204" pitchFamily="34" charset="0"/>
              <a:buNone/>
            </a:pPr>
            <a:r>
              <a:rPr lang="en-AU"/>
              <a:t>Highlight additional resources or learnings:</a:t>
            </a:r>
          </a:p>
          <a:p>
            <a:pPr marL="171450" indent="-171450">
              <a:buFont typeface="Arial" panose="020B0604020202020204" pitchFamily="34" charset="0"/>
              <a:buChar char="•"/>
            </a:pPr>
            <a:r>
              <a:rPr lang="en-AU"/>
              <a:t>Did you make recommendations? If yes, provide a high-level overview of how many, their main themes, and which entities they apply to. </a:t>
            </a:r>
          </a:p>
          <a:p>
            <a:pPr marL="171450" indent="-171450">
              <a:buFont typeface="Arial" panose="020B0604020202020204" pitchFamily="34" charset="0"/>
              <a:buChar char="•"/>
            </a:pPr>
            <a:r>
              <a:rPr lang="en-AU"/>
              <a:t>Did you include any additional resources (dashboards, fact sheets, better practice guides, etc.)?</a:t>
            </a:r>
          </a:p>
          <a:p>
            <a:pPr marL="171450" indent="-171450">
              <a:buFont typeface="Arial" panose="020B0604020202020204" pitchFamily="34" charset="0"/>
              <a:buChar char="•"/>
            </a:pPr>
            <a:r>
              <a:rPr lang="en-AU"/>
              <a:t>Did you include guidance boxes for entities within the report?</a:t>
            </a:r>
          </a:p>
          <a:p>
            <a:endParaRPr lang="en-AU"/>
          </a:p>
          <a:p>
            <a:r>
              <a:rPr lang="en-AU"/>
              <a:t>Keep this as an overview and high level. Staff can read the report for more information.  </a:t>
            </a:r>
          </a:p>
        </p:txBody>
      </p:sp>
      <p:sp>
        <p:nvSpPr>
          <p:cNvPr id="4" name="Slide Number Placeholder 3">
            <a:extLst>
              <a:ext uri="{FF2B5EF4-FFF2-40B4-BE49-F238E27FC236}">
                <a16:creationId xmlns:a16="http://schemas.microsoft.com/office/drawing/2014/main" id="{77DF33D6-2519-DCA2-031B-79F423639A6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A3363-63F7-4762-AD05-06BBC9030D7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3994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Q&amp;A slide.</a:t>
            </a:r>
          </a:p>
        </p:txBody>
      </p:sp>
      <p:sp>
        <p:nvSpPr>
          <p:cNvPr id="4" name="Slide Number Placeholder 3"/>
          <p:cNvSpPr>
            <a:spLocks noGrp="1"/>
          </p:cNvSpPr>
          <p:nvPr>
            <p:ph type="sldNum" sz="quarter" idx="10"/>
          </p:nvPr>
        </p:nvSpPr>
        <p:spPr/>
        <p:txBody>
          <a:bodyPr/>
          <a:lstStyle/>
          <a:p>
            <a:fld id="{841A3363-63F7-4762-AD05-06BBC9030D79}" type="slidenum">
              <a:rPr lang="en-AU" smtClean="0"/>
              <a:t>17</a:t>
            </a:fld>
            <a:endParaRPr lang="en-AU"/>
          </a:p>
        </p:txBody>
      </p:sp>
    </p:spTree>
    <p:extLst>
      <p:ext uri="{BB962C8B-B14F-4D97-AF65-F5344CB8AC3E}">
        <p14:creationId xmlns:p14="http://schemas.microsoft.com/office/powerpoint/2010/main" val="3022641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a:lnSpc>
                <a:spcPct val="115000"/>
              </a:lnSpc>
              <a:spcAft>
                <a:spcPts val="815"/>
              </a:spcAft>
              <a:buFont typeface="Arial" panose="020B0604020202020204" pitchFamily="34" charset="0"/>
              <a:buChar char="•"/>
              <a:tabLst>
                <a:tab pos="465887" algn="l"/>
              </a:tabLst>
            </a:pPr>
            <a:r>
              <a:rPr lang="en-AU" kern="100">
                <a:latin typeface="Arial" panose="020B0604020202020204" pitchFamily="34" charset="0"/>
                <a:ea typeface="Aptos" panose="020B0004020202020204" pitchFamily="34" charset="0"/>
                <a:cs typeface="Times New Roman" panose="02020603050405020304" pitchFamily="18" charset="0"/>
              </a:rPr>
              <a:t>I begin today by respectfully acknowledging the </a:t>
            </a:r>
            <a:r>
              <a:rPr lang="en-AU" kern="100" err="1">
                <a:latin typeface="Arial" panose="020B0604020202020204" pitchFamily="34" charset="0"/>
                <a:ea typeface="Aptos" panose="020B0004020202020204" pitchFamily="34" charset="0"/>
                <a:cs typeface="Times New Roman" panose="02020603050405020304" pitchFamily="18" charset="0"/>
              </a:rPr>
              <a:t>Yugara</a:t>
            </a:r>
            <a:r>
              <a:rPr lang="en-AU" kern="100">
                <a:latin typeface="Arial" panose="020B0604020202020204" pitchFamily="34" charset="0"/>
                <a:ea typeface="Aptos" panose="020B0004020202020204" pitchFamily="34" charset="0"/>
                <a:cs typeface="Times New Roman" panose="02020603050405020304" pitchFamily="18" charset="0"/>
              </a:rPr>
              <a:t> and </a:t>
            </a:r>
            <a:r>
              <a:rPr lang="en-AU" kern="100" err="1">
                <a:latin typeface="Arial" panose="020B0604020202020204" pitchFamily="34" charset="0"/>
                <a:ea typeface="Aptos" panose="020B0004020202020204" pitchFamily="34" charset="0"/>
                <a:cs typeface="Times New Roman" panose="02020603050405020304" pitchFamily="18" charset="0"/>
              </a:rPr>
              <a:t>Turrbal</a:t>
            </a:r>
            <a:r>
              <a:rPr lang="en-AU" kern="100">
                <a:latin typeface="Arial" panose="020B0604020202020204" pitchFamily="34" charset="0"/>
                <a:ea typeface="Aptos" panose="020B0004020202020204" pitchFamily="34" charset="0"/>
                <a:cs typeface="Times New Roman" panose="02020603050405020304" pitchFamily="18" charset="0"/>
              </a:rPr>
              <a:t> People who are the Traditional Owners of the land on which this event is taking place, and Elders past and present. </a:t>
            </a:r>
          </a:p>
          <a:p>
            <a:pPr marL="349415" indent="-349415">
              <a:lnSpc>
                <a:spcPct val="115000"/>
              </a:lnSpc>
              <a:spcAft>
                <a:spcPts val="815"/>
              </a:spcAft>
              <a:buFont typeface="Arial" panose="020B0604020202020204" pitchFamily="34" charset="0"/>
              <a:buChar char="•"/>
              <a:tabLst>
                <a:tab pos="465887" algn="l"/>
              </a:tabLst>
            </a:pPr>
            <a:r>
              <a:rPr lang="en-AU" kern="100">
                <a:latin typeface="Arial" panose="020B0604020202020204" pitchFamily="34" charset="0"/>
                <a:ea typeface="Aptos" panose="020B0004020202020204" pitchFamily="34" charset="0"/>
                <a:cs typeface="Times New Roman" panose="02020603050405020304" pitchFamily="18" charset="0"/>
              </a:rPr>
              <a:t>I also recognise those whose ongoing effort to protect and promote Aboriginal and Torres Strait Islander cultures will leave a lasting legacy for future Elders and leaders.</a:t>
            </a:r>
          </a:p>
          <a:p>
            <a:endParaRPr lang="en-AU"/>
          </a:p>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A3363-63F7-4762-AD05-06BBC9030D7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314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A3363-63F7-4762-AD05-06BBC9030D7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0111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dirty="0">
                <a:solidFill>
                  <a:schemeClr val="accent1">
                    <a:lumMod val="50000"/>
                  </a:schemeClr>
                </a:solidFill>
              </a:rPr>
              <a:t>The Auditor-General together with Queensland Audit Office provides independent assurance and insights that support the integrity of government.</a:t>
            </a:r>
            <a:endParaRPr lang="en-AU"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The role is an essential part of Queensland’s integrity system of government as what we do helps ensure transparency and accountability of the executive government, and serves to drive improvements in the delivery of public services. There has been an Auditor-General in Queensland since 1860.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mn-lt"/>
                <a:ea typeface="+mn-ea"/>
                <a:cs typeface="+mn-cs"/>
              </a:rPr>
              <a:t>The Auditor-General is an officer of parliament, independent of government and not subject to direction or influence. They are appointed by the Governor in Council for a fixed, non-renewable 7-year term.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a:solidFill>
                  <a:schemeClr val="tx1"/>
                </a:solidFill>
              </a:rPr>
              <a:t>Our work is governed by the </a:t>
            </a:r>
            <a:r>
              <a:rPr lang="en-US" altLang="en-US" i="1" baseline="0" dirty="0">
                <a:solidFill>
                  <a:schemeClr val="tx1"/>
                </a:solidFill>
              </a:rPr>
              <a:t>Auditor-General Act 2009, </a:t>
            </a:r>
            <a:r>
              <a:rPr lang="en-US" altLang="en-US" i="0" baseline="0" dirty="0">
                <a:solidFill>
                  <a:schemeClr val="tx1"/>
                </a:solidFill>
              </a:rPr>
              <a:t>and guided by various auditing and accounting standards.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A3363-63F7-4762-AD05-06BBC9030D79}"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8024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E7044-50D0-E501-89C2-42AC592BD5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D40147-E235-A422-EAE2-5D63479FF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D2CB4F-2BD6-9913-12EF-DBB6EFF0B371}"/>
              </a:ext>
            </a:extLst>
          </p:cNvPr>
          <p:cNvSpPr>
            <a:spLocks noGrp="1"/>
          </p:cNvSpPr>
          <p:nvPr>
            <p:ph type="body" idx="1"/>
          </p:nvPr>
        </p:nvSpPr>
        <p:spPr/>
        <p:txBody>
          <a:bodyPr/>
          <a:lstStyle/>
          <a:p>
            <a:r>
              <a:rPr lang="en-AU" dirty="0"/>
              <a:t>We looked at whether the mental health levy is effectively managed to achieve its intended purposes.</a:t>
            </a:r>
          </a:p>
          <a:p>
            <a:endParaRPr lang="en-AU" dirty="0"/>
          </a:p>
          <a:p>
            <a:r>
              <a:rPr lang="en-AU" dirty="0"/>
              <a:t>We examined how the levy as a whole is managed, and also how Queensland Treasury and the Department of Health manage their respective responsibilities. </a:t>
            </a:r>
          </a:p>
          <a:p>
            <a:endParaRPr lang="en-AU" dirty="0"/>
          </a:p>
          <a:p>
            <a:r>
              <a:rPr lang="en-AU" dirty="0"/>
              <a:t>We primarily looked at the Department of Health and Treasury. However, we also scoped in all 16 HHSs and the Mental Health Commission due to their important roles in the MHAOD system.</a:t>
            </a:r>
          </a:p>
        </p:txBody>
      </p:sp>
      <p:sp>
        <p:nvSpPr>
          <p:cNvPr id="4" name="Slide Number Placeholder 3">
            <a:extLst>
              <a:ext uri="{FF2B5EF4-FFF2-40B4-BE49-F238E27FC236}">
                <a16:creationId xmlns:a16="http://schemas.microsoft.com/office/drawing/2014/main" id="{D66D578E-20A3-F64E-D5F5-A9EFC1404F0E}"/>
              </a:ext>
            </a:extLst>
          </p:cNvPr>
          <p:cNvSpPr>
            <a:spLocks noGrp="1"/>
          </p:cNvSpPr>
          <p:nvPr>
            <p:ph type="sldNum" sz="quarter" idx="10"/>
          </p:nvPr>
        </p:nvSpPr>
        <p:spPr/>
        <p:txBody>
          <a:bodyPr/>
          <a:lstStyle/>
          <a:p>
            <a:fld id="{841A3363-63F7-4762-AD05-06BBC9030D79}" type="slidenum">
              <a:rPr lang="en-AU" smtClean="0"/>
              <a:t>5</a:t>
            </a:fld>
            <a:endParaRPr lang="en-AU"/>
          </a:p>
        </p:txBody>
      </p:sp>
    </p:spTree>
    <p:extLst>
      <p:ext uri="{BB962C8B-B14F-4D97-AF65-F5344CB8AC3E}">
        <p14:creationId xmlns:p14="http://schemas.microsoft.com/office/powerpoint/2010/main" val="2427805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report was tabled in parliament on Friday, 22 May 2026. You can scan this QR code to access the report on our website.</a:t>
            </a:r>
          </a:p>
        </p:txBody>
      </p:sp>
      <p:sp>
        <p:nvSpPr>
          <p:cNvPr id="4" name="Slide Number Placeholder 3"/>
          <p:cNvSpPr>
            <a:spLocks noGrp="1"/>
          </p:cNvSpPr>
          <p:nvPr>
            <p:ph type="sldNum" sz="quarter" idx="5"/>
          </p:nvPr>
        </p:nvSpPr>
        <p:spPr/>
        <p:txBody>
          <a:bodyPr/>
          <a:lstStyle/>
          <a:p>
            <a:fld id="{841A3363-63F7-4762-AD05-06BBC9030D79}" type="slidenum">
              <a:rPr lang="en-AU" smtClean="0"/>
              <a:t>6</a:t>
            </a:fld>
            <a:endParaRPr lang="en-AU"/>
          </a:p>
        </p:txBody>
      </p:sp>
    </p:spTree>
    <p:extLst>
      <p:ext uri="{BB962C8B-B14F-4D97-AF65-F5344CB8AC3E}">
        <p14:creationId xmlns:p14="http://schemas.microsoft.com/office/powerpoint/2010/main" val="3529833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EE887-FCB8-7689-A5B6-0283ACC45B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B88BDC-C9DE-36E8-E340-743EF86D43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188350-EF82-AF32-2D00-D8D08B1C4DFC}"/>
              </a:ext>
            </a:extLst>
          </p:cNvPr>
          <p:cNvSpPr>
            <a:spLocks noGrp="1"/>
          </p:cNvSpPr>
          <p:nvPr>
            <p:ph type="body" idx="1"/>
          </p:nvPr>
        </p:nvSpPr>
        <p:spPr/>
        <p:txBody>
          <a:bodyPr/>
          <a:lstStyle/>
          <a:p>
            <a:pPr marL="171450" indent="-171450">
              <a:buFontTx/>
              <a:buChar char="-"/>
            </a:pPr>
            <a:r>
              <a:rPr lang="en-AU" dirty="0"/>
              <a:t>Almost 1 in 2 Queenslanders will experience a mental illness in their lifetime. </a:t>
            </a:r>
          </a:p>
          <a:p>
            <a:pPr marL="171450" indent="-171450">
              <a:buFontTx/>
              <a:buChar char="-"/>
            </a:pPr>
            <a:r>
              <a:rPr lang="en-AU" dirty="0"/>
              <a:t>Despite this, Queensland had the lowest per capita spend on specialised MH services of all states and territories in 2018-19. </a:t>
            </a:r>
          </a:p>
          <a:p>
            <a:pPr marL="171450" indent="-171450">
              <a:buFontTx/>
              <a:buChar char="-"/>
            </a:pPr>
            <a:r>
              <a:rPr lang="en-AU" dirty="0"/>
              <a:t>This was one factor that prompted the Mental Health Select Committee’s inquiry in 2022. </a:t>
            </a:r>
          </a:p>
          <a:p>
            <a:pPr marL="171450" indent="-171450">
              <a:buFontTx/>
              <a:buChar char="-"/>
            </a:pPr>
            <a:r>
              <a:rPr lang="en-AU" dirty="0"/>
              <a:t>Queensland’s mental health levy was introduced as part of the government’s response to one recommendation from this inquiry.</a:t>
            </a:r>
          </a:p>
          <a:p>
            <a:pPr marL="171450" indent="-171450">
              <a:buFontTx/>
              <a:buChar char="-"/>
            </a:pPr>
            <a:r>
              <a:rPr lang="en-AU" dirty="0"/>
              <a:t>The levy has raised about $1.2b up to FY 25, and is expected to raise more than originally estimated. Most revenue has been allocated to the Department of Health.</a:t>
            </a:r>
          </a:p>
          <a:p>
            <a:pPr marL="171450" indent="-171450">
              <a:buFontTx/>
              <a:buChar char="-"/>
            </a:pPr>
            <a:endParaRPr lang="en-AU" dirty="0"/>
          </a:p>
        </p:txBody>
      </p:sp>
      <p:sp>
        <p:nvSpPr>
          <p:cNvPr id="4" name="Slide Number Placeholder 3">
            <a:extLst>
              <a:ext uri="{FF2B5EF4-FFF2-40B4-BE49-F238E27FC236}">
                <a16:creationId xmlns:a16="http://schemas.microsoft.com/office/drawing/2014/main" id="{9A0F3600-5799-0792-6368-6A64BAD6ACA5}"/>
              </a:ext>
            </a:extLst>
          </p:cNvPr>
          <p:cNvSpPr>
            <a:spLocks noGrp="1"/>
          </p:cNvSpPr>
          <p:nvPr>
            <p:ph type="sldNum" sz="quarter" idx="10"/>
          </p:nvPr>
        </p:nvSpPr>
        <p:spPr/>
        <p:txBody>
          <a:bodyPr/>
          <a:lstStyle/>
          <a:p>
            <a:fld id="{841A3363-63F7-4762-AD05-06BBC9030D79}" type="slidenum">
              <a:rPr lang="en-AU" smtClean="0"/>
              <a:t>7</a:t>
            </a:fld>
            <a:endParaRPr lang="en-AU"/>
          </a:p>
        </p:txBody>
      </p:sp>
    </p:spTree>
    <p:extLst>
      <p:ext uri="{BB962C8B-B14F-4D97-AF65-F5344CB8AC3E}">
        <p14:creationId xmlns:p14="http://schemas.microsoft.com/office/powerpoint/2010/main" val="865064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EC543-4316-8B07-00D1-4E7BCDAB0A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201681-2ED8-0521-FBBA-EDC6370ED7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974F2E-C956-CB4A-F5E1-B669AF73D0F2}"/>
              </a:ext>
            </a:extLst>
          </p:cNvPr>
          <p:cNvSpPr>
            <a:spLocks noGrp="1"/>
          </p:cNvSpPr>
          <p:nvPr>
            <p:ph type="body" idx="1"/>
          </p:nvPr>
        </p:nvSpPr>
        <p:spPr/>
        <p:txBody>
          <a:bodyPr/>
          <a:lstStyle/>
          <a:p>
            <a:pPr marL="171450" indent="-171450">
              <a:buFontTx/>
              <a:buChar char="-"/>
            </a:pPr>
            <a:r>
              <a:rPr lang="en-AU" dirty="0"/>
              <a:t>This graphic shows that the levy has raised more than originally expected.</a:t>
            </a:r>
          </a:p>
        </p:txBody>
      </p:sp>
      <p:sp>
        <p:nvSpPr>
          <p:cNvPr id="4" name="Slide Number Placeholder 3">
            <a:extLst>
              <a:ext uri="{FF2B5EF4-FFF2-40B4-BE49-F238E27FC236}">
                <a16:creationId xmlns:a16="http://schemas.microsoft.com/office/drawing/2014/main" id="{56FC00AF-2D7E-F36E-A282-AF28F378DBE3}"/>
              </a:ext>
            </a:extLst>
          </p:cNvPr>
          <p:cNvSpPr>
            <a:spLocks noGrp="1"/>
          </p:cNvSpPr>
          <p:nvPr>
            <p:ph type="sldNum" sz="quarter" idx="10"/>
          </p:nvPr>
        </p:nvSpPr>
        <p:spPr/>
        <p:txBody>
          <a:bodyPr/>
          <a:lstStyle/>
          <a:p>
            <a:fld id="{841A3363-63F7-4762-AD05-06BBC9030D79}" type="slidenum">
              <a:rPr lang="en-AU" smtClean="0"/>
              <a:t>8</a:t>
            </a:fld>
            <a:endParaRPr lang="en-AU"/>
          </a:p>
        </p:txBody>
      </p:sp>
    </p:spTree>
    <p:extLst>
      <p:ext uri="{BB962C8B-B14F-4D97-AF65-F5344CB8AC3E}">
        <p14:creationId xmlns:p14="http://schemas.microsoft.com/office/powerpoint/2010/main" val="2194134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66517-A444-44CA-82E0-81069F9FBF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EC15D9-0D1E-6835-17E4-56474B7C42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964EFC-A9E1-2B58-CA55-3432EA57F3FC}"/>
              </a:ext>
            </a:extLst>
          </p:cNvPr>
          <p:cNvSpPr>
            <a:spLocks noGrp="1"/>
          </p:cNvSpPr>
          <p:nvPr>
            <p:ph type="body" idx="1"/>
          </p:nvPr>
        </p:nvSpPr>
        <p:spPr/>
        <p:txBody>
          <a:bodyPr/>
          <a:lstStyle/>
          <a:p>
            <a:r>
              <a:rPr lang="en-AU"/>
              <a:t>Our conclusion was that the mental health levy is not effectively managed as a whole to achieve its intended purposes.</a:t>
            </a:r>
          </a:p>
        </p:txBody>
      </p:sp>
      <p:sp>
        <p:nvSpPr>
          <p:cNvPr id="4" name="Slide Number Placeholder 3">
            <a:extLst>
              <a:ext uri="{FF2B5EF4-FFF2-40B4-BE49-F238E27FC236}">
                <a16:creationId xmlns:a16="http://schemas.microsoft.com/office/drawing/2014/main" id="{E58E3A0B-E12F-469F-1039-C56836CA8A6F}"/>
              </a:ext>
            </a:extLst>
          </p:cNvPr>
          <p:cNvSpPr>
            <a:spLocks noGrp="1"/>
          </p:cNvSpPr>
          <p:nvPr>
            <p:ph type="sldNum" sz="quarter" idx="10"/>
          </p:nvPr>
        </p:nvSpPr>
        <p:spPr/>
        <p:txBody>
          <a:bodyPr/>
          <a:lstStyle/>
          <a:p>
            <a:fld id="{841A3363-63F7-4762-AD05-06BBC9030D79}" type="slidenum">
              <a:rPr lang="en-AU" smtClean="0"/>
              <a:t>9</a:t>
            </a:fld>
            <a:endParaRPr lang="en-AU"/>
          </a:p>
        </p:txBody>
      </p:sp>
    </p:spTree>
    <p:extLst>
      <p:ext uri="{BB962C8B-B14F-4D97-AF65-F5344CB8AC3E}">
        <p14:creationId xmlns:p14="http://schemas.microsoft.com/office/powerpoint/2010/main" val="33232945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www.creativecommons.org/licenses/by/3.0/" TargetMode="External"/><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hyperlink" Target="http://www.creativecommons.org/licenses/by/3.0/" TargetMode="External"/><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3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jpe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jpe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jpe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hyperlink" Target="http://www.creativecommons.org/licenses/by/3.0/" TargetMode="External"/><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30.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0F6F13FD-856B-4040-A85A-0971689E84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26564" y="1533461"/>
            <a:ext cx="307136" cy="307918"/>
          </a:xfrm>
          <a:prstGeom prst="rect">
            <a:avLst/>
          </a:prstGeom>
        </p:spPr>
      </p:pic>
      <p:pic>
        <p:nvPicPr>
          <p:cNvPr id="14" name="Picture 13">
            <a:extLst>
              <a:ext uri="{FF2B5EF4-FFF2-40B4-BE49-F238E27FC236}">
                <a16:creationId xmlns:a16="http://schemas.microsoft.com/office/drawing/2014/main" id="{5034B150-C052-4236-8607-51510F6913C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09965" y="894116"/>
            <a:ext cx="307136" cy="307136"/>
          </a:xfrm>
          <a:prstGeom prst="rect">
            <a:avLst/>
          </a:prstGeom>
        </p:spPr>
      </p:pic>
      <p:sp>
        <p:nvSpPr>
          <p:cNvPr id="8" name="Title Placeholder 1">
            <a:extLst>
              <a:ext uri="{FF2B5EF4-FFF2-40B4-BE49-F238E27FC236}">
                <a16:creationId xmlns:a16="http://schemas.microsoft.com/office/drawing/2014/main" id="{4892A04E-D7B5-6746-BF89-DE9AEFF8908A}"/>
              </a:ext>
            </a:extLst>
          </p:cNvPr>
          <p:cNvSpPr>
            <a:spLocks noGrp="1"/>
          </p:cNvSpPr>
          <p:nvPr>
            <p:ph type="title" hasCustomPrompt="1"/>
          </p:nvPr>
        </p:nvSpPr>
        <p:spPr>
          <a:xfrm>
            <a:off x="3069166" y="2651519"/>
            <a:ext cx="5477829" cy="488692"/>
          </a:xfrm>
          <a:prstGeom prst="rect">
            <a:avLst/>
          </a:prstGeom>
        </p:spPr>
        <p:txBody>
          <a:bodyPr vert="horz" lIns="91440" tIns="45720" rIns="91440" bIns="45720" rtlCol="0" anchor="ctr">
            <a:normAutofit/>
          </a:bodyPr>
          <a:lstStyle>
            <a:lvl1pPr>
              <a:defRPr/>
            </a:lvl1pPr>
          </a:lstStyle>
          <a:p>
            <a:r>
              <a:rPr lang="en-US"/>
              <a:t>Presentation title</a:t>
            </a:r>
          </a:p>
        </p:txBody>
      </p:sp>
      <p:sp>
        <p:nvSpPr>
          <p:cNvPr id="15" name="Content Placeholder 2">
            <a:extLst>
              <a:ext uri="{FF2B5EF4-FFF2-40B4-BE49-F238E27FC236}">
                <a16:creationId xmlns:a16="http://schemas.microsoft.com/office/drawing/2014/main" id="{6E8BB62D-0100-CA47-8EE6-6C6374F05BE0}"/>
              </a:ext>
            </a:extLst>
          </p:cNvPr>
          <p:cNvSpPr>
            <a:spLocks noGrp="1"/>
          </p:cNvSpPr>
          <p:nvPr>
            <p:ph idx="10" hasCustomPrompt="1"/>
          </p:nvPr>
        </p:nvSpPr>
        <p:spPr>
          <a:xfrm>
            <a:off x="3069166" y="3196773"/>
            <a:ext cx="5477829" cy="613814"/>
          </a:xfrm>
          <a:prstGeom prst="rect">
            <a:avLst/>
          </a:prstGeom>
        </p:spPr>
        <p:txBody>
          <a:bodyPr anchor="ctr"/>
          <a:lstStyle>
            <a:lvl1pPr marL="0" indent="0">
              <a:buNone/>
              <a:defRPr sz="2500" b="1">
                <a:solidFill>
                  <a:srgbClr val="9A8273"/>
                </a:solidFill>
                <a:latin typeface="+mj-lt"/>
              </a:defRPr>
            </a:lvl1pPr>
            <a:lvl2pPr marL="457200" indent="0">
              <a:buNone/>
              <a:defRPr>
                <a:solidFill>
                  <a:srgbClr val="363F7C"/>
                </a:solidFill>
                <a:latin typeface="Myriad Pro" panose="020B0503030403020204" pitchFamily="34" charset="0"/>
              </a:defRPr>
            </a:lvl2pPr>
            <a:lvl3pPr marL="914400" indent="0">
              <a:buNone/>
              <a:defRPr>
                <a:solidFill>
                  <a:srgbClr val="363F7C"/>
                </a:solidFill>
                <a:latin typeface="Myriad Pro" panose="020B0503030403020204" pitchFamily="34" charset="0"/>
              </a:defRPr>
            </a:lvl3pPr>
            <a:lvl4pPr marL="1371600" indent="0">
              <a:buNone/>
              <a:defRPr>
                <a:solidFill>
                  <a:srgbClr val="363F7C"/>
                </a:solidFill>
                <a:latin typeface="Myriad Pro" panose="020B0503030403020204" pitchFamily="34" charset="0"/>
              </a:defRPr>
            </a:lvl4pPr>
            <a:lvl5pPr marL="1828800" indent="0">
              <a:buNone/>
              <a:defRPr>
                <a:solidFill>
                  <a:srgbClr val="363F7C"/>
                </a:solidFill>
                <a:latin typeface="Myriad Pro" panose="020B0503030403020204" pitchFamily="34" charset="0"/>
              </a:defRPr>
            </a:lvl5pPr>
          </a:lstStyle>
          <a:p>
            <a:pPr lvl="0"/>
            <a:r>
              <a:rPr lang="en-US"/>
              <a:t>Date, location</a:t>
            </a:r>
          </a:p>
        </p:txBody>
      </p:sp>
      <p:pic>
        <p:nvPicPr>
          <p:cNvPr id="17" name="Picture 16">
            <a:extLst>
              <a:ext uri="{FF2B5EF4-FFF2-40B4-BE49-F238E27FC236}">
                <a16:creationId xmlns:a16="http://schemas.microsoft.com/office/drawing/2014/main" id="{E6A111A0-7A0E-42A1-86E1-F3FBBAC1D27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709965" y="309874"/>
            <a:ext cx="323735" cy="309731"/>
          </a:xfrm>
          <a:prstGeom prst="rect">
            <a:avLst/>
          </a:prstGeom>
        </p:spPr>
      </p:pic>
      <p:sp>
        <p:nvSpPr>
          <p:cNvPr id="20" name="TextBox 19">
            <a:extLst>
              <a:ext uri="{FF2B5EF4-FFF2-40B4-BE49-F238E27FC236}">
                <a16:creationId xmlns:a16="http://schemas.microsoft.com/office/drawing/2014/main" id="{FE5A2ED6-9DBE-49D8-8FED-47B6427B2F11}"/>
              </a:ext>
            </a:extLst>
          </p:cNvPr>
          <p:cNvSpPr txBox="1"/>
          <p:nvPr userDrawn="1"/>
        </p:nvSpPr>
        <p:spPr>
          <a:xfrm>
            <a:off x="11165498" y="318983"/>
            <a:ext cx="1730559" cy="292388"/>
          </a:xfrm>
          <a:prstGeom prst="rect">
            <a:avLst/>
          </a:prstGeom>
          <a:noFill/>
        </p:spPr>
        <p:txBody>
          <a:bodyPr wrap="square" rtlCol="0">
            <a:spAutoFit/>
          </a:bodyPr>
          <a:lstStyle/>
          <a:p>
            <a:r>
              <a:rPr lang="en-AU" sz="1300" b="0">
                <a:solidFill>
                  <a:srgbClr val="363F7C"/>
                </a:solidFill>
                <a:latin typeface="Myriad Pro" panose="020B0503030403020204"/>
              </a:rPr>
              <a:t>Engage</a:t>
            </a:r>
          </a:p>
        </p:txBody>
      </p:sp>
      <p:sp>
        <p:nvSpPr>
          <p:cNvPr id="21" name="TextBox 20">
            <a:extLst>
              <a:ext uri="{FF2B5EF4-FFF2-40B4-BE49-F238E27FC236}">
                <a16:creationId xmlns:a16="http://schemas.microsoft.com/office/drawing/2014/main" id="{28DA17DE-A829-4749-B309-8340F1AACBA7}"/>
              </a:ext>
            </a:extLst>
          </p:cNvPr>
          <p:cNvSpPr txBox="1"/>
          <p:nvPr userDrawn="1"/>
        </p:nvSpPr>
        <p:spPr>
          <a:xfrm>
            <a:off x="11165498" y="900777"/>
            <a:ext cx="1730559" cy="292388"/>
          </a:xfrm>
          <a:prstGeom prst="rect">
            <a:avLst/>
          </a:prstGeom>
          <a:noFill/>
        </p:spPr>
        <p:txBody>
          <a:bodyPr wrap="square" rtlCol="0">
            <a:spAutoFit/>
          </a:bodyPr>
          <a:lstStyle/>
          <a:p>
            <a:r>
              <a:rPr lang="en-AU" sz="1300" b="0">
                <a:solidFill>
                  <a:srgbClr val="363F7C"/>
                </a:solidFill>
                <a:latin typeface="Myriad Pro" panose="020B0503030403020204"/>
              </a:rPr>
              <a:t>Respect</a:t>
            </a:r>
          </a:p>
        </p:txBody>
      </p:sp>
      <p:sp>
        <p:nvSpPr>
          <p:cNvPr id="22" name="TextBox 21">
            <a:extLst>
              <a:ext uri="{FF2B5EF4-FFF2-40B4-BE49-F238E27FC236}">
                <a16:creationId xmlns:a16="http://schemas.microsoft.com/office/drawing/2014/main" id="{2C4A758F-7EB3-4DD2-B8BA-157186D2AF7F}"/>
              </a:ext>
            </a:extLst>
          </p:cNvPr>
          <p:cNvSpPr txBox="1"/>
          <p:nvPr userDrawn="1"/>
        </p:nvSpPr>
        <p:spPr>
          <a:xfrm>
            <a:off x="11165498" y="1534332"/>
            <a:ext cx="1730559" cy="292388"/>
          </a:xfrm>
          <a:prstGeom prst="rect">
            <a:avLst/>
          </a:prstGeom>
          <a:noFill/>
        </p:spPr>
        <p:txBody>
          <a:bodyPr wrap="square" rtlCol="0">
            <a:spAutoFit/>
          </a:bodyPr>
          <a:lstStyle/>
          <a:p>
            <a:r>
              <a:rPr lang="en-AU" sz="1300" b="0">
                <a:solidFill>
                  <a:srgbClr val="363F7C"/>
                </a:solidFill>
                <a:latin typeface="Myriad Pro" panose="020B0503030403020204"/>
              </a:rPr>
              <a:t>Inspire</a:t>
            </a:r>
          </a:p>
        </p:txBody>
      </p:sp>
      <p:sp>
        <p:nvSpPr>
          <p:cNvPr id="23" name="TextBox 22">
            <a:extLst>
              <a:ext uri="{FF2B5EF4-FFF2-40B4-BE49-F238E27FC236}">
                <a16:creationId xmlns:a16="http://schemas.microsoft.com/office/drawing/2014/main" id="{D9C8C1B5-17FA-49C6-8273-2BE9416C8937}"/>
              </a:ext>
            </a:extLst>
          </p:cNvPr>
          <p:cNvSpPr txBox="1"/>
          <p:nvPr userDrawn="1"/>
        </p:nvSpPr>
        <p:spPr>
          <a:xfrm>
            <a:off x="11165498" y="2103888"/>
            <a:ext cx="1730559" cy="292388"/>
          </a:xfrm>
          <a:prstGeom prst="rect">
            <a:avLst/>
          </a:prstGeom>
          <a:noFill/>
        </p:spPr>
        <p:txBody>
          <a:bodyPr wrap="square" rtlCol="0">
            <a:spAutoFit/>
          </a:bodyPr>
          <a:lstStyle/>
          <a:p>
            <a:r>
              <a:rPr lang="en-AU" sz="1300" b="0">
                <a:solidFill>
                  <a:srgbClr val="363F7C"/>
                </a:solidFill>
                <a:latin typeface="Myriad Pro" panose="020B0503030403020204"/>
              </a:rPr>
              <a:t>Deliver</a:t>
            </a:r>
          </a:p>
        </p:txBody>
      </p:sp>
      <p:pic>
        <p:nvPicPr>
          <p:cNvPr id="16" name="Picture 15">
            <a:extLst>
              <a:ext uri="{FF2B5EF4-FFF2-40B4-BE49-F238E27FC236}">
                <a16:creationId xmlns:a16="http://schemas.microsoft.com/office/drawing/2014/main" id="{80FD901C-01C4-4001-9B11-4DF88FBAFDE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781663" y="2081236"/>
            <a:ext cx="180338" cy="335156"/>
          </a:xfrm>
          <a:prstGeom prst="rect">
            <a:avLst/>
          </a:prstGeom>
        </p:spPr>
      </p:pic>
    </p:spTree>
    <p:extLst>
      <p:ext uri="{BB962C8B-B14F-4D97-AF65-F5344CB8AC3E}">
        <p14:creationId xmlns:p14="http://schemas.microsoft.com/office/powerpoint/2010/main" val="2050284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Normal - roads at nigh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5E1B0E-C2C0-42C7-B816-D6E5BD531F3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2142000" cy="6847377"/>
          </a:xfrm>
          <a:prstGeom prst="rect">
            <a:avLst/>
          </a:prstGeom>
        </p:spPr>
      </p:pic>
      <p:sp>
        <p:nvSpPr>
          <p:cNvPr id="13" name="Content Placeholder 2">
            <a:extLst>
              <a:ext uri="{FF2B5EF4-FFF2-40B4-BE49-F238E27FC236}">
                <a16:creationId xmlns:a16="http://schemas.microsoft.com/office/drawing/2014/main" id="{B8E3FFE7-A85E-5D40-913D-740FB4371C2F}"/>
              </a:ext>
            </a:extLst>
          </p:cNvPr>
          <p:cNvSpPr>
            <a:spLocks noGrp="1"/>
          </p:cNvSpPr>
          <p:nvPr>
            <p:ph idx="1" hasCustomPrompt="1"/>
          </p:nvPr>
        </p:nvSpPr>
        <p:spPr>
          <a:xfrm>
            <a:off x="2873632" y="802059"/>
            <a:ext cx="8517809" cy="5253881"/>
          </a:xfrm>
          <a:prstGeom prst="rect">
            <a:avLst/>
          </a:prstGeom>
        </p:spPr>
        <p:txBody>
          <a:bodyPr/>
          <a:lstStyle>
            <a:lvl1pPr marL="0" indent="0" algn="l">
              <a:lnSpc>
                <a:spcPct val="110000"/>
              </a:lnSpc>
              <a:spcBef>
                <a:spcPts val="400"/>
              </a:spcBef>
              <a:buNone/>
              <a:defRPr lang="en-US" sz="2200" b="0" kern="1200" dirty="0">
                <a:solidFill>
                  <a:schemeClr val="tx1"/>
                </a:solidFill>
                <a:latin typeface="+mn-lt"/>
                <a:ea typeface="+mn-ea"/>
                <a:cs typeface="+mn-cs"/>
              </a:defRPr>
            </a:lvl1pPr>
            <a:lvl2pPr marL="180000" indent="-180000" algn="l">
              <a:lnSpc>
                <a:spcPct val="150000"/>
              </a:lnSpc>
              <a:buFont typeface="Arial" panose="020B0604020202020204" pitchFamily="34" charset="0"/>
              <a:buChar char="•"/>
              <a:defRPr sz="1600">
                <a:solidFill>
                  <a:schemeClr val="tx1"/>
                </a:solidFill>
                <a:latin typeface="Myriad Pro" panose="020B0503030403020204" pitchFamily="34" charset="0"/>
              </a:defRPr>
            </a:lvl2pPr>
            <a:lvl3pPr marL="360000" indent="-180000" algn="l">
              <a:lnSpc>
                <a:spcPct val="150000"/>
              </a:lnSpc>
              <a:buFontTx/>
              <a:buChar char="‒"/>
              <a:defRPr sz="1400">
                <a:solidFill>
                  <a:schemeClr val="tx1"/>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chemeClr val="tx1"/>
                </a:solidFill>
                <a:latin typeface="Myriad Pro" panose="020B0503030403020204" pitchFamily="34" charset="0"/>
              </a:defRPr>
            </a:lvl4pPr>
            <a:lvl5pPr marL="720000" indent="-180000" algn="l">
              <a:lnSpc>
                <a:spcPct val="150000"/>
              </a:lnSpc>
              <a:buFontTx/>
              <a:buChar char="‒"/>
              <a:defRPr sz="1400">
                <a:solidFill>
                  <a:schemeClr val="tx1"/>
                </a:solidFill>
                <a:latin typeface="Myriad Pro" panose="020B0503030403020204" pitchFamily="34" charset="0"/>
              </a:defRPr>
            </a:lvl5pPr>
          </a:lstStyle>
          <a:p>
            <a:pPr marL="0" lvl="0" indent="0" algn="l" defTabSz="914400" rtl="0" eaLnBrk="1" latinLnBrk="0" hangingPunct="1">
              <a:lnSpc>
                <a:spcPct val="110000"/>
              </a:lnSpc>
              <a:spcBef>
                <a:spcPts val="400"/>
              </a:spcBef>
              <a:buFont typeface="Arial" panose="020B0604020202020204" pitchFamily="34" charset="0"/>
              <a:buNone/>
            </a:pPr>
            <a:r>
              <a:rPr lang="en-US"/>
              <a:t>Insert text</a:t>
            </a:r>
          </a:p>
        </p:txBody>
      </p:sp>
      <p:cxnSp>
        <p:nvCxnSpPr>
          <p:cNvPr id="8" name="Straight Connector 7">
            <a:extLst>
              <a:ext uri="{FF2B5EF4-FFF2-40B4-BE49-F238E27FC236}">
                <a16:creationId xmlns:a16="http://schemas.microsoft.com/office/drawing/2014/main" id="{E95C4D92-EF8F-4C44-8551-54A9CEB42982}"/>
              </a:ext>
            </a:extLst>
          </p:cNvPr>
          <p:cNvCxnSpPr>
            <a:cxnSpLocks/>
          </p:cNvCxnSpPr>
          <p:nvPr userDrawn="1"/>
        </p:nvCxnSpPr>
        <p:spPr>
          <a:xfrm>
            <a:off x="172727"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97206117-7A5F-44F3-A241-1B6F5F5F316C}"/>
              </a:ext>
            </a:extLst>
          </p:cNvPr>
          <p:cNvSpPr>
            <a:spLocks noGrp="1"/>
          </p:cNvSpPr>
          <p:nvPr>
            <p:ph type="title" hasCustomPrompt="1"/>
          </p:nvPr>
        </p:nvSpPr>
        <p:spPr>
          <a:xfrm>
            <a:off x="172727" y="2224727"/>
            <a:ext cx="1980000" cy="1080000"/>
          </a:xfrm>
          <a:prstGeom prst="rect">
            <a:avLst/>
          </a:prstGeom>
          <a:solidFill>
            <a:srgbClr val="FFFFFF">
              <a:alpha val="89804"/>
            </a:srgbClr>
          </a:solidFill>
        </p:spPr>
        <p:txBody>
          <a:bodyPr lIns="72000" tIns="36000" rIns="72000" bIns="36000" anchor="b">
            <a:normAutofit/>
          </a:bodyPr>
          <a:lstStyle>
            <a:lvl1pPr>
              <a:defRPr sz="2200">
                <a:solidFill>
                  <a:srgbClr val="363F7C"/>
                </a:solidFill>
              </a:defRPr>
            </a:lvl1pPr>
          </a:lstStyle>
          <a:p>
            <a:r>
              <a:rPr lang="en-US"/>
              <a:t>Slide title</a:t>
            </a:r>
          </a:p>
        </p:txBody>
      </p:sp>
      <p:pic>
        <p:nvPicPr>
          <p:cNvPr id="10" name="Picture 9">
            <a:extLst>
              <a:ext uri="{FF2B5EF4-FFF2-40B4-BE49-F238E27FC236}">
                <a16:creationId xmlns:a16="http://schemas.microsoft.com/office/drawing/2014/main" id="{12F2EF94-E49A-4AFE-9D8A-42C573BAB5B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52000" y="6348259"/>
            <a:ext cx="370305" cy="377534"/>
          </a:xfrm>
          <a:prstGeom prst="rect">
            <a:avLst/>
          </a:prstGeom>
        </p:spPr>
      </p:pic>
    </p:spTree>
    <p:extLst>
      <p:ext uri="{BB962C8B-B14F-4D97-AF65-F5344CB8AC3E}">
        <p14:creationId xmlns:p14="http://schemas.microsoft.com/office/powerpoint/2010/main" val="3263238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Normal - jett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BC159A-0875-49A2-8E83-1283F1AEE91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2517" y="-52899"/>
            <a:ext cx="2142000" cy="6910899"/>
          </a:xfrm>
          <a:prstGeom prst="rect">
            <a:avLst/>
          </a:prstGeom>
        </p:spPr>
      </p:pic>
      <p:sp>
        <p:nvSpPr>
          <p:cNvPr id="13" name="Content Placeholder 2">
            <a:extLst>
              <a:ext uri="{FF2B5EF4-FFF2-40B4-BE49-F238E27FC236}">
                <a16:creationId xmlns:a16="http://schemas.microsoft.com/office/drawing/2014/main" id="{B8E3FFE7-A85E-5D40-913D-740FB4371C2F}"/>
              </a:ext>
            </a:extLst>
          </p:cNvPr>
          <p:cNvSpPr>
            <a:spLocks noGrp="1"/>
          </p:cNvSpPr>
          <p:nvPr>
            <p:ph idx="1" hasCustomPrompt="1"/>
          </p:nvPr>
        </p:nvSpPr>
        <p:spPr>
          <a:xfrm>
            <a:off x="2873632" y="802059"/>
            <a:ext cx="8517809" cy="5253881"/>
          </a:xfrm>
          <a:prstGeom prst="rect">
            <a:avLst/>
          </a:prstGeom>
        </p:spPr>
        <p:txBody>
          <a:bodyPr/>
          <a:lstStyle>
            <a:lvl1pPr marL="0" indent="0" algn="l">
              <a:lnSpc>
                <a:spcPct val="110000"/>
              </a:lnSpc>
              <a:spcBef>
                <a:spcPts val="400"/>
              </a:spcBef>
              <a:buNone/>
              <a:defRPr lang="en-US" sz="2200" b="0" kern="1200" dirty="0">
                <a:solidFill>
                  <a:schemeClr val="tx1"/>
                </a:solidFill>
                <a:latin typeface="+mn-lt"/>
                <a:ea typeface="+mn-ea"/>
                <a:cs typeface="+mn-cs"/>
              </a:defRPr>
            </a:lvl1pPr>
            <a:lvl2pPr marL="180000" indent="-180000" algn="l">
              <a:lnSpc>
                <a:spcPct val="150000"/>
              </a:lnSpc>
              <a:buFont typeface="Arial" panose="020B0604020202020204" pitchFamily="34" charset="0"/>
              <a:buChar char="•"/>
              <a:defRPr sz="1600">
                <a:solidFill>
                  <a:schemeClr val="tx1"/>
                </a:solidFill>
                <a:latin typeface="Myriad Pro" panose="020B0503030403020204" pitchFamily="34" charset="0"/>
              </a:defRPr>
            </a:lvl2pPr>
            <a:lvl3pPr marL="360000" indent="-180000" algn="l">
              <a:lnSpc>
                <a:spcPct val="150000"/>
              </a:lnSpc>
              <a:buFontTx/>
              <a:buChar char="‒"/>
              <a:defRPr sz="1400">
                <a:solidFill>
                  <a:schemeClr val="tx1"/>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chemeClr val="tx1"/>
                </a:solidFill>
                <a:latin typeface="Myriad Pro" panose="020B0503030403020204" pitchFamily="34" charset="0"/>
              </a:defRPr>
            </a:lvl4pPr>
            <a:lvl5pPr marL="720000" indent="-180000" algn="l">
              <a:lnSpc>
                <a:spcPct val="150000"/>
              </a:lnSpc>
              <a:buFontTx/>
              <a:buChar char="‒"/>
              <a:defRPr sz="1400">
                <a:solidFill>
                  <a:schemeClr val="tx1"/>
                </a:solidFill>
                <a:latin typeface="Myriad Pro" panose="020B0503030403020204" pitchFamily="34" charset="0"/>
              </a:defRPr>
            </a:lvl5pPr>
          </a:lstStyle>
          <a:p>
            <a:pPr marL="0" lvl="0" indent="0" algn="l" defTabSz="914400" rtl="0" eaLnBrk="1" latinLnBrk="0" hangingPunct="1">
              <a:lnSpc>
                <a:spcPct val="110000"/>
              </a:lnSpc>
              <a:spcBef>
                <a:spcPts val="400"/>
              </a:spcBef>
              <a:buFont typeface="Arial" panose="020B0604020202020204" pitchFamily="34" charset="0"/>
              <a:buNone/>
            </a:pPr>
            <a:r>
              <a:rPr lang="en-US"/>
              <a:t>Insert text</a:t>
            </a:r>
          </a:p>
        </p:txBody>
      </p:sp>
      <p:cxnSp>
        <p:nvCxnSpPr>
          <p:cNvPr id="8" name="Straight Connector 7">
            <a:extLst>
              <a:ext uri="{FF2B5EF4-FFF2-40B4-BE49-F238E27FC236}">
                <a16:creationId xmlns:a16="http://schemas.microsoft.com/office/drawing/2014/main" id="{E95C4D92-EF8F-4C44-8551-54A9CEB42982}"/>
              </a:ext>
            </a:extLst>
          </p:cNvPr>
          <p:cNvCxnSpPr>
            <a:cxnSpLocks/>
          </p:cNvCxnSpPr>
          <p:nvPr userDrawn="1"/>
        </p:nvCxnSpPr>
        <p:spPr>
          <a:xfrm>
            <a:off x="155631"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97206117-7A5F-44F3-A241-1B6F5F5F316C}"/>
              </a:ext>
            </a:extLst>
          </p:cNvPr>
          <p:cNvSpPr>
            <a:spLocks noGrp="1"/>
          </p:cNvSpPr>
          <p:nvPr>
            <p:ph type="title" hasCustomPrompt="1"/>
          </p:nvPr>
        </p:nvSpPr>
        <p:spPr>
          <a:xfrm>
            <a:off x="155631" y="2224727"/>
            <a:ext cx="1980000" cy="1080000"/>
          </a:xfrm>
          <a:prstGeom prst="rect">
            <a:avLst/>
          </a:prstGeom>
          <a:solidFill>
            <a:srgbClr val="FFFFFF">
              <a:alpha val="89804"/>
            </a:srgbClr>
          </a:solidFill>
        </p:spPr>
        <p:txBody>
          <a:bodyPr lIns="72000" tIns="36000" rIns="72000" bIns="36000" anchor="b">
            <a:normAutofit/>
          </a:bodyPr>
          <a:lstStyle>
            <a:lvl1pPr>
              <a:defRPr sz="2200">
                <a:solidFill>
                  <a:srgbClr val="363F7C"/>
                </a:solidFill>
              </a:defRPr>
            </a:lvl1pPr>
          </a:lstStyle>
          <a:p>
            <a:r>
              <a:rPr lang="en-US"/>
              <a:t>Slide title</a:t>
            </a:r>
          </a:p>
        </p:txBody>
      </p:sp>
      <p:pic>
        <p:nvPicPr>
          <p:cNvPr id="10" name="Picture 9">
            <a:extLst>
              <a:ext uri="{FF2B5EF4-FFF2-40B4-BE49-F238E27FC236}">
                <a16:creationId xmlns:a16="http://schemas.microsoft.com/office/drawing/2014/main" id="{B86E9CBD-8770-4D08-8767-83E7CCED7C9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52000" y="6348259"/>
            <a:ext cx="370305" cy="377534"/>
          </a:xfrm>
          <a:prstGeom prst="rect">
            <a:avLst/>
          </a:prstGeom>
        </p:spPr>
      </p:pic>
    </p:spTree>
    <p:extLst>
      <p:ext uri="{BB962C8B-B14F-4D97-AF65-F5344CB8AC3E}">
        <p14:creationId xmlns:p14="http://schemas.microsoft.com/office/powerpoint/2010/main" val="368136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Normal - gum tre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666B8A-FF25-4C33-9972-267CB07C3F9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2142000" cy="6875555"/>
          </a:xfrm>
          <a:prstGeom prst="rect">
            <a:avLst/>
          </a:prstGeom>
        </p:spPr>
      </p:pic>
      <p:sp>
        <p:nvSpPr>
          <p:cNvPr id="13" name="Content Placeholder 2">
            <a:extLst>
              <a:ext uri="{FF2B5EF4-FFF2-40B4-BE49-F238E27FC236}">
                <a16:creationId xmlns:a16="http://schemas.microsoft.com/office/drawing/2014/main" id="{B8E3FFE7-A85E-5D40-913D-740FB4371C2F}"/>
              </a:ext>
            </a:extLst>
          </p:cNvPr>
          <p:cNvSpPr>
            <a:spLocks noGrp="1"/>
          </p:cNvSpPr>
          <p:nvPr>
            <p:ph idx="1" hasCustomPrompt="1"/>
          </p:nvPr>
        </p:nvSpPr>
        <p:spPr>
          <a:xfrm>
            <a:off x="2873632" y="802059"/>
            <a:ext cx="8517809" cy="5253881"/>
          </a:xfrm>
          <a:prstGeom prst="rect">
            <a:avLst/>
          </a:prstGeom>
        </p:spPr>
        <p:txBody>
          <a:bodyPr/>
          <a:lstStyle>
            <a:lvl1pPr marL="0" indent="0" algn="l">
              <a:lnSpc>
                <a:spcPct val="110000"/>
              </a:lnSpc>
              <a:spcBef>
                <a:spcPts val="400"/>
              </a:spcBef>
              <a:buNone/>
              <a:defRPr lang="en-US" sz="2200" b="0" kern="1200" dirty="0">
                <a:solidFill>
                  <a:schemeClr val="tx1"/>
                </a:solidFill>
                <a:latin typeface="+mn-lt"/>
                <a:ea typeface="+mn-ea"/>
                <a:cs typeface="+mn-cs"/>
              </a:defRPr>
            </a:lvl1pPr>
            <a:lvl2pPr marL="180000" indent="-180000" algn="l">
              <a:lnSpc>
                <a:spcPct val="150000"/>
              </a:lnSpc>
              <a:buFont typeface="Arial" panose="020B0604020202020204" pitchFamily="34" charset="0"/>
              <a:buChar char="•"/>
              <a:defRPr sz="1600">
                <a:solidFill>
                  <a:schemeClr val="tx1"/>
                </a:solidFill>
                <a:latin typeface="Myriad Pro" panose="020B0503030403020204" pitchFamily="34" charset="0"/>
              </a:defRPr>
            </a:lvl2pPr>
            <a:lvl3pPr marL="360000" indent="-180000" algn="l">
              <a:lnSpc>
                <a:spcPct val="150000"/>
              </a:lnSpc>
              <a:buFontTx/>
              <a:buChar char="‒"/>
              <a:defRPr sz="1400">
                <a:solidFill>
                  <a:schemeClr val="tx1"/>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chemeClr val="tx1"/>
                </a:solidFill>
                <a:latin typeface="Myriad Pro" panose="020B0503030403020204" pitchFamily="34" charset="0"/>
              </a:defRPr>
            </a:lvl4pPr>
            <a:lvl5pPr marL="720000" indent="-180000" algn="l">
              <a:lnSpc>
                <a:spcPct val="150000"/>
              </a:lnSpc>
              <a:buFontTx/>
              <a:buChar char="‒"/>
              <a:defRPr sz="1400">
                <a:solidFill>
                  <a:schemeClr val="tx1"/>
                </a:solidFill>
                <a:latin typeface="Myriad Pro" panose="020B0503030403020204" pitchFamily="34" charset="0"/>
              </a:defRPr>
            </a:lvl5pPr>
          </a:lstStyle>
          <a:p>
            <a:pPr marL="0" lvl="0" indent="0" algn="l" defTabSz="914400" rtl="0" eaLnBrk="1" latinLnBrk="0" hangingPunct="1">
              <a:lnSpc>
                <a:spcPct val="110000"/>
              </a:lnSpc>
              <a:spcBef>
                <a:spcPts val="400"/>
              </a:spcBef>
              <a:buFont typeface="Arial" panose="020B0604020202020204" pitchFamily="34" charset="0"/>
              <a:buNone/>
            </a:pPr>
            <a:r>
              <a:rPr lang="en-US"/>
              <a:t>Insert text</a:t>
            </a:r>
          </a:p>
        </p:txBody>
      </p:sp>
      <p:cxnSp>
        <p:nvCxnSpPr>
          <p:cNvPr id="8" name="Straight Connector 7">
            <a:extLst>
              <a:ext uri="{FF2B5EF4-FFF2-40B4-BE49-F238E27FC236}">
                <a16:creationId xmlns:a16="http://schemas.microsoft.com/office/drawing/2014/main" id="{E95C4D92-EF8F-4C44-8551-54A9CEB42982}"/>
              </a:ext>
            </a:extLst>
          </p:cNvPr>
          <p:cNvCxnSpPr>
            <a:cxnSpLocks/>
          </p:cNvCxnSpPr>
          <p:nvPr userDrawn="1"/>
        </p:nvCxnSpPr>
        <p:spPr>
          <a:xfrm>
            <a:off x="163299"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97206117-7A5F-44F3-A241-1B6F5F5F316C}"/>
              </a:ext>
            </a:extLst>
          </p:cNvPr>
          <p:cNvSpPr>
            <a:spLocks noGrp="1"/>
          </p:cNvSpPr>
          <p:nvPr>
            <p:ph type="title" hasCustomPrompt="1"/>
          </p:nvPr>
        </p:nvSpPr>
        <p:spPr>
          <a:xfrm>
            <a:off x="163299" y="2224727"/>
            <a:ext cx="1980000" cy="1080000"/>
          </a:xfrm>
          <a:prstGeom prst="rect">
            <a:avLst/>
          </a:prstGeom>
          <a:solidFill>
            <a:srgbClr val="FFFFFF">
              <a:alpha val="89804"/>
            </a:srgbClr>
          </a:solidFill>
        </p:spPr>
        <p:txBody>
          <a:bodyPr lIns="72000" tIns="36000" rIns="72000" bIns="36000" anchor="b">
            <a:normAutofit/>
          </a:bodyPr>
          <a:lstStyle>
            <a:lvl1pPr>
              <a:defRPr sz="2200">
                <a:solidFill>
                  <a:srgbClr val="363F7C"/>
                </a:solidFill>
              </a:defRPr>
            </a:lvl1pPr>
          </a:lstStyle>
          <a:p>
            <a:r>
              <a:rPr lang="en-US"/>
              <a:t>Slide title</a:t>
            </a:r>
          </a:p>
        </p:txBody>
      </p:sp>
      <p:pic>
        <p:nvPicPr>
          <p:cNvPr id="10" name="Picture 9">
            <a:extLst>
              <a:ext uri="{FF2B5EF4-FFF2-40B4-BE49-F238E27FC236}">
                <a16:creationId xmlns:a16="http://schemas.microsoft.com/office/drawing/2014/main" id="{5C43E475-105F-4AA8-B67D-52579459074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52000" y="6348259"/>
            <a:ext cx="370305" cy="377534"/>
          </a:xfrm>
          <a:prstGeom prst="rect">
            <a:avLst/>
          </a:prstGeom>
        </p:spPr>
      </p:pic>
    </p:spTree>
    <p:extLst>
      <p:ext uri="{BB962C8B-B14F-4D97-AF65-F5344CB8AC3E}">
        <p14:creationId xmlns:p14="http://schemas.microsoft.com/office/powerpoint/2010/main" val="1637326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Normal - light hous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D3A01B-6D36-425A-81E5-C17EA608792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2"/>
            <a:ext cx="2142000" cy="6858002"/>
          </a:xfrm>
          <a:prstGeom prst="rect">
            <a:avLst/>
          </a:prstGeom>
        </p:spPr>
      </p:pic>
      <p:sp>
        <p:nvSpPr>
          <p:cNvPr id="13" name="Content Placeholder 2">
            <a:extLst>
              <a:ext uri="{FF2B5EF4-FFF2-40B4-BE49-F238E27FC236}">
                <a16:creationId xmlns:a16="http://schemas.microsoft.com/office/drawing/2014/main" id="{B8E3FFE7-A85E-5D40-913D-740FB4371C2F}"/>
              </a:ext>
            </a:extLst>
          </p:cNvPr>
          <p:cNvSpPr>
            <a:spLocks noGrp="1"/>
          </p:cNvSpPr>
          <p:nvPr>
            <p:ph idx="1" hasCustomPrompt="1"/>
          </p:nvPr>
        </p:nvSpPr>
        <p:spPr>
          <a:xfrm>
            <a:off x="2873632" y="802059"/>
            <a:ext cx="8517809" cy="5253881"/>
          </a:xfrm>
          <a:prstGeom prst="rect">
            <a:avLst/>
          </a:prstGeom>
        </p:spPr>
        <p:txBody>
          <a:bodyPr/>
          <a:lstStyle>
            <a:lvl1pPr marL="0" indent="0" algn="l">
              <a:lnSpc>
                <a:spcPct val="110000"/>
              </a:lnSpc>
              <a:spcBef>
                <a:spcPts val="400"/>
              </a:spcBef>
              <a:buNone/>
              <a:defRPr lang="en-US" sz="2200" b="0" kern="1200" dirty="0">
                <a:solidFill>
                  <a:schemeClr val="tx1"/>
                </a:solidFill>
                <a:latin typeface="+mn-lt"/>
                <a:ea typeface="+mn-ea"/>
                <a:cs typeface="+mn-cs"/>
              </a:defRPr>
            </a:lvl1pPr>
            <a:lvl2pPr marL="180000" indent="-180000" algn="l">
              <a:lnSpc>
                <a:spcPct val="150000"/>
              </a:lnSpc>
              <a:buFont typeface="Arial" panose="020B0604020202020204" pitchFamily="34" charset="0"/>
              <a:buChar char="•"/>
              <a:defRPr sz="1600">
                <a:solidFill>
                  <a:schemeClr val="tx1"/>
                </a:solidFill>
                <a:latin typeface="Myriad Pro" panose="020B0503030403020204" pitchFamily="34" charset="0"/>
              </a:defRPr>
            </a:lvl2pPr>
            <a:lvl3pPr marL="360000" indent="-180000" algn="l">
              <a:lnSpc>
                <a:spcPct val="150000"/>
              </a:lnSpc>
              <a:buFontTx/>
              <a:buChar char="‒"/>
              <a:defRPr sz="1400">
                <a:solidFill>
                  <a:schemeClr val="tx1"/>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chemeClr val="tx1"/>
                </a:solidFill>
                <a:latin typeface="Myriad Pro" panose="020B0503030403020204" pitchFamily="34" charset="0"/>
              </a:defRPr>
            </a:lvl4pPr>
            <a:lvl5pPr marL="720000" indent="-180000" algn="l">
              <a:lnSpc>
                <a:spcPct val="150000"/>
              </a:lnSpc>
              <a:buFontTx/>
              <a:buChar char="‒"/>
              <a:defRPr sz="1400">
                <a:solidFill>
                  <a:schemeClr val="tx1"/>
                </a:solidFill>
                <a:latin typeface="Myriad Pro" panose="020B0503030403020204" pitchFamily="34" charset="0"/>
              </a:defRPr>
            </a:lvl5pPr>
          </a:lstStyle>
          <a:p>
            <a:pPr marL="0" lvl="0" indent="0" algn="l" defTabSz="914400" rtl="0" eaLnBrk="1" latinLnBrk="0" hangingPunct="1">
              <a:lnSpc>
                <a:spcPct val="110000"/>
              </a:lnSpc>
              <a:spcBef>
                <a:spcPts val="400"/>
              </a:spcBef>
              <a:buFont typeface="Arial" panose="020B0604020202020204" pitchFamily="34" charset="0"/>
              <a:buNone/>
            </a:pPr>
            <a:r>
              <a:rPr lang="en-US"/>
              <a:t>Insert text</a:t>
            </a:r>
          </a:p>
        </p:txBody>
      </p:sp>
      <p:cxnSp>
        <p:nvCxnSpPr>
          <p:cNvPr id="8" name="Straight Connector 7">
            <a:extLst>
              <a:ext uri="{FF2B5EF4-FFF2-40B4-BE49-F238E27FC236}">
                <a16:creationId xmlns:a16="http://schemas.microsoft.com/office/drawing/2014/main" id="{E95C4D92-EF8F-4C44-8551-54A9CEB42982}"/>
              </a:ext>
            </a:extLst>
          </p:cNvPr>
          <p:cNvCxnSpPr>
            <a:cxnSpLocks/>
          </p:cNvCxnSpPr>
          <p:nvPr userDrawn="1"/>
        </p:nvCxnSpPr>
        <p:spPr>
          <a:xfrm>
            <a:off x="163302"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97206117-7A5F-44F3-A241-1B6F5F5F316C}"/>
              </a:ext>
            </a:extLst>
          </p:cNvPr>
          <p:cNvSpPr>
            <a:spLocks noGrp="1"/>
          </p:cNvSpPr>
          <p:nvPr>
            <p:ph type="title" hasCustomPrompt="1"/>
          </p:nvPr>
        </p:nvSpPr>
        <p:spPr>
          <a:xfrm>
            <a:off x="163302" y="2224727"/>
            <a:ext cx="1980000" cy="1080000"/>
          </a:xfrm>
          <a:prstGeom prst="rect">
            <a:avLst/>
          </a:prstGeom>
          <a:solidFill>
            <a:srgbClr val="FFFFFF">
              <a:alpha val="89804"/>
            </a:srgbClr>
          </a:solidFill>
        </p:spPr>
        <p:txBody>
          <a:bodyPr lIns="72000" tIns="36000" rIns="72000" bIns="36000" anchor="b">
            <a:normAutofit/>
          </a:bodyPr>
          <a:lstStyle>
            <a:lvl1pPr>
              <a:defRPr sz="2200">
                <a:solidFill>
                  <a:srgbClr val="363F7C"/>
                </a:solidFill>
              </a:defRPr>
            </a:lvl1pPr>
          </a:lstStyle>
          <a:p>
            <a:r>
              <a:rPr lang="en-US"/>
              <a:t>Slide title</a:t>
            </a:r>
          </a:p>
        </p:txBody>
      </p:sp>
      <p:pic>
        <p:nvPicPr>
          <p:cNvPr id="10" name="Picture 9">
            <a:extLst>
              <a:ext uri="{FF2B5EF4-FFF2-40B4-BE49-F238E27FC236}">
                <a16:creationId xmlns:a16="http://schemas.microsoft.com/office/drawing/2014/main" id="{D7736051-0C22-4EDB-9571-D091C17229F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52000" y="6348259"/>
            <a:ext cx="370305" cy="377534"/>
          </a:xfrm>
          <a:prstGeom prst="rect">
            <a:avLst/>
          </a:prstGeom>
        </p:spPr>
      </p:pic>
    </p:spTree>
    <p:extLst>
      <p:ext uri="{BB962C8B-B14F-4D97-AF65-F5344CB8AC3E}">
        <p14:creationId xmlns:p14="http://schemas.microsoft.com/office/powerpoint/2010/main" val="1678151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Normal - bridge ">
    <p:spTree>
      <p:nvGrpSpPr>
        <p:cNvPr id="1" name=""/>
        <p:cNvGrpSpPr/>
        <p:nvPr/>
      </p:nvGrpSpPr>
      <p:grpSpPr>
        <a:xfrm>
          <a:off x="0" y="0"/>
          <a:ext cx="0" cy="0"/>
          <a:chOff x="0" y="0"/>
          <a:chExt cx="0" cy="0"/>
        </a:xfrm>
      </p:grpSpPr>
      <p:pic>
        <p:nvPicPr>
          <p:cNvPr id="7" name="Picture 6" descr="A picture containing outdoor, grass, snow, man&#10;&#10;Description automatically generated">
            <a:extLst>
              <a:ext uri="{FF2B5EF4-FFF2-40B4-BE49-F238E27FC236}">
                <a16:creationId xmlns:a16="http://schemas.microsoft.com/office/drawing/2014/main" id="{93F7A3AE-D2E3-407C-AE00-5D7991FF42B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301" y="-1"/>
            <a:ext cx="2142000" cy="6858001"/>
          </a:xfrm>
          <a:prstGeom prst="rect">
            <a:avLst/>
          </a:prstGeom>
        </p:spPr>
      </p:pic>
      <p:sp>
        <p:nvSpPr>
          <p:cNvPr id="13" name="Content Placeholder 2">
            <a:extLst>
              <a:ext uri="{FF2B5EF4-FFF2-40B4-BE49-F238E27FC236}">
                <a16:creationId xmlns:a16="http://schemas.microsoft.com/office/drawing/2014/main" id="{B8E3FFE7-A85E-5D40-913D-740FB4371C2F}"/>
              </a:ext>
            </a:extLst>
          </p:cNvPr>
          <p:cNvSpPr>
            <a:spLocks noGrp="1"/>
          </p:cNvSpPr>
          <p:nvPr>
            <p:ph idx="1" hasCustomPrompt="1"/>
          </p:nvPr>
        </p:nvSpPr>
        <p:spPr>
          <a:xfrm>
            <a:off x="2873632" y="802059"/>
            <a:ext cx="8517809" cy="5253881"/>
          </a:xfrm>
          <a:prstGeom prst="rect">
            <a:avLst/>
          </a:prstGeom>
        </p:spPr>
        <p:txBody>
          <a:bodyPr/>
          <a:lstStyle>
            <a:lvl1pPr marL="0" indent="0" algn="l">
              <a:lnSpc>
                <a:spcPct val="110000"/>
              </a:lnSpc>
              <a:spcBef>
                <a:spcPts val="400"/>
              </a:spcBef>
              <a:buNone/>
              <a:defRPr lang="en-US" sz="2200" b="0" kern="1200" dirty="0">
                <a:solidFill>
                  <a:schemeClr val="tx1"/>
                </a:solidFill>
                <a:latin typeface="+mn-lt"/>
                <a:ea typeface="+mn-ea"/>
                <a:cs typeface="+mn-cs"/>
              </a:defRPr>
            </a:lvl1pPr>
            <a:lvl2pPr marL="180000" indent="-180000" algn="l">
              <a:lnSpc>
                <a:spcPct val="150000"/>
              </a:lnSpc>
              <a:buFont typeface="Arial" panose="020B0604020202020204" pitchFamily="34" charset="0"/>
              <a:buChar char="•"/>
              <a:defRPr sz="1600">
                <a:solidFill>
                  <a:schemeClr val="tx1"/>
                </a:solidFill>
                <a:latin typeface="Myriad Pro" panose="020B0503030403020204" pitchFamily="34" charset="0"/>
              </a:defRPr>
            </a:lvl2pPr>
            <a:lvl3pPr marL="360000" indent="-180000" algn="l">
              <a:lnSpc>
                <a:spcPct val="150000"/>
              </a:lnSpc>
              <a:buFontTx/>
              <a:buChar char="‒"/>
              <a:defRPr sz="1400">
                <a:solidFill>
                  <a:schemeClr val="tx1"/>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chemeClr val="tx1"/>
                </a:solidFill>
                <a:latin typeface="Myriad Pro" panose="020B0503030403020204" pitchFamily="34" charset="0"/>
              </a:defRPr>
            </a:lvl4pPr>
            <a:lvl5pPr marL="720000" indent="-180000" algn="l">
              <a:lnSpc>
                <a:spcPct val="150000"/>
              </a:lnSpc>
              <a:buFontTx/>
              <a:buChar char="‒"/>
              <a:defRPr sz="1400">
                <a:solidFill>
                  <a:schemeClr val="tx1"/>
                </a:solidFill>
                <a:latin typeface="Myriad Pro" panose="020B0503030403020204" pitchFamily="34" charset="0"/>
              </a:defRPr>
            </a:lvl5pPr>
          </a:lstStyle>
          <a:p>
            <a:pPr marL="0" lvl="0" indent="0" algn="l" defTabSz="914400" rtl="0" eaLnBrk="1" latinLnBrk="0" hangingPunct="1">
              <a:lnSpc>
                <a:spcPct val="110000"/>
              </a:lnSpc>
              <a:spcBef>
                <a:spcPts val="400"/>
              </a:spcBef>
              <a:buFont typeface="Arial" panose="020B0604020202020204" pitchFamily="34" charset="0"/>
              <a:buNone/>
            </a:pPr>
            <a:r>
              <a:rPr lang="en-US"/>
              <a:t>Insert text</a:t>
            </a:r>
          </a:p>
        </p:txBody>
      </p:sp>
      <p:cxnSp>
        <p:nvCxnSpPr>
          <p:cNvPr id="8" name="Straight Connector 7">
            <a:extLst>
              <a:ext uri="{FF2B5EF4-FFF2-40B4-BE49-F238E27FC236}">
                <a16:creationId xmlns:a16="http://schemas.microsoft.com/office/drawing/2014/main" id="{E95C4D92-EF8F-4C44-8551-54A9CEB42982}"/>
              </a:ext>
            </a:extLst>
          </p:cNvPr>
          <p:cNvCxnSpPr>
            <a:cxnSpLocks/>
          </p:cNvCxnSpPr>
          <p:nvPr userDrawn="1"/>
        </p:nvCxnSpPr>
        <p:spPr>
          <a:xfrm>
            <a:off x="163301"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97206117-7A5F-44F3-A241-1B6F5F5F316C}"/>
              </a:ext>
            </a:extLst>
          </p:cNvPr>
          <p:cNvSpPr>
            <a:spLocks noGrp="1"/>
          </p:cNvSpPr>
          <p:nvPr>
            <p:ph type="title" hasCustomPrompt="1"/>
          </p:nvPr>
        </p:nvSpPr>
        <p:spPr>
          <a:xfrm>
            <a:off x="163301" y="2224727"/>
            <a:ext cx="1980000" cy="1080000"/>
          </a:xfrm>
          <a:prstGeom prst="rect">
            <a:avLst/>
          </a:prstGeom>
          <a:solidFill>
            <a:srgbClr val="FFFFFF">
              <a:alpha val="89804"/>
            </a:srgbClr>
          </a:solidFill>
        </p:spPr>
        <p:txBody>
          <a:bodyPr lIns="72000" tIns="36000" rIns="72000" bIns="36000" anchor="b">
            <a:normAutofit/>
          </a:bodyPr>
          <a:lstStyle>
            <a:lvl1pPr>
              <a:defRPr sz="2200">
                <a:solidFill>
                  <a:srgbClr val="363F7C"/>
                </a:solidFill>
              </a:defRPr>
            </a:lvl1pPr>
          </a:lstStyle>
          <a:p>
            <a:r>
              <a:rPr lang="en-US"/>
              <a:t>Slide title</a:t>
            </a:r>
          </a:p>
        </p:txBody>
      </p:sp>
      <p:pic>
        <p:nvPicPr>
          <p:cNvPr id="10" name="Picture 9">
            <a:extLst>
              <a:ext uri="{FF2B5EF4-FFF2-40B4-BE49-F238E27FC236}">
                <a16:creationId xmlns:a16="http://schemas.microsoft.com/office/drawing/2014/main" id="{5C43E475-105F-4AA8-B67D-52579459074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52000" y="6348259"/>
            <a:ext cx="370305" cy="377534"/>
          </a:xfrm>
          <a:prstGeom prst="rect">
            <a:avLst/>
          </a:prstGeom>
        </p:spPr>
      </p:pic>
    </p:spTree>
    <p:extLst>
      <p:ext uri="{BB962C8B-B14F-4D97-AF65-F5344CB8AC3E}">
        <p14:creationId xmlns:p14="http://schemas.microsoft.com/office/powerpoint/2010/main" val="3728817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Normal - bridge ">
    <p:spTree>
      <p:nvGrpSpPr>
        <p:cNvPr id="1" name=""/>
        <p:cNvGrpSpPr/>
        <p:nvPr/>
      </p:nvGrpSpPr>
      <p:grpSpPr>
        <a:xfrm>
          <a:off x="0" y="0"/>
          <a:ext cx="0" cy="0"/>
          <a:chOff x="0" y="0"/>
          <a:chExt cx="0" cy="0"/>
        </a:xfrm>
      </p:grpSpPr>
      <p:pic>
        <p:nvPicPr>
          <p:cNvPr id="3" name="Picture 2" descr="A view of a city with snow&#10;&#10;Description automatically generated">
            <a:extLst>
              <a:ext uri="{FF2B5EF4-FFF2-40B4-BE49-F238E27FC236}">
                <a16:creationId xmlns:a16="http://schemas.microsoft.com/office/drawing/2014/main" id="{579EA666-1971-4A40-81F2-DDC048BB561B}"/>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2138097" cy="6858000"/>
          </a:xfrm>
          <a:prstGeom prst="rect">
            <a:avLst/>
          </a:prstGeom>
        </p:spPr>
      </p:pic>
      <p:sp>
        <p:nvSpPr>
          <p:cNvPr id="13" name="Content Placeholder 2">
            <a:extLst>
              <a:ext uri="{FF2B5EF4-FFF2-40B4-BE49-F238E27FC236}">
                <a16:creationId xmlns:a16="http://schemas.microsoft.com/office/drawing/2014/main" id="{B8E3FFE7-A85E-5D40-913D-740FB4371C2F}"/>
              </a:ext>
            </a:extLst>
          </p:cNvPr>
          <p:cNvSpPr>
            <a:spLocks noGrp="1"/>
          </p:cNvSpPr>
          <p:nvPr>
            <p:ph idx="1" hasCustomPrompt="1"/>
          </p:nvPr>
        </p:nvSpPr>
        <p:spPr>
          <a:xfrm>
            <a:off x="2873632" y="802059"/>
            <a:ext cx="8517809" cy="5253881"/>
          </a:xfrm>
          <a:prstGeom prst="rect">
            <a:avLst/>
          </a:prstGeom>
        </p:spPr>
        <p:txBody>
          <a:bodyPr/>
          <a:lstStyle>
            <a:lvl1pPr marL="0" indent="0" algn="l">
              <a:lnSpc>
                <a:spcPct val="110000"/>
              </a:lnSpc>
              <a:spcBef>
                <a:spcPts val="400"/>
              </a:spcBef>
              <a:buNone/>
              <a:defRPr lang="en-US" sz="2200" b="0" kern="1200" dirty="0">
                <a:solidFill>
                  <a:schemeClr val="tx1"/>
                </a:solidFill>
                <a:latin typeface="+mn-lt"/>
                <a:ea typeface="+mn-ea"/>
                <a:cs typeface="+mn-cs"/>
              </a:defRPr>
            </a:lvl1pPr>
            <a:lvl2pPr marL="180000" indent="-180000" algn="l">
              <a:lnSpc>
                <a:spcPct val="150000"/>
              </a:lnSpc>
              <a:buFont typeface="Arial" panose="020B0604020202020204" pitchFamily="34" charset="0"/>
              <a:buChar char="•"/>
              <a:defRPr sz="1600">
                <a:solidFill>
                  <a:schemeClr val="tx1"/>
                </a:solidFill>
                <a:latin typeface="Myriad Pro" panose="020B0503030403020204" pitchFamily="34" charset="0"/>
              </a:defRPr>
            </a:lvl2pPr>
            <a:lvl3pPr marL="360000" indent="-180000" algn="l">
              <a:lnSpc>
                <a:spcPct val="150000"/>
              </a:lnSpc>
              <a:buFontTx/>
              <a:buChar char="‒"/>
              <a:defRPr sz="1400">
                <a:solidFill>
                  <a:schemeClr val="tx1"/>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chemeClr val="tx1"/>
                </a:solidFill>
                <a:latin typeface="Myriad Pro" panose="020B0503030403020204" pitchFamily="34" charset="0"/>
              </a:defRPr>
            </a:lvl4pPr>
            <a:lvl5pPr marL="720000" indent="-180000" algn="l">
              <a:lnSpc>
                <a:spcPct val="150000"/>
              </a:lnSpc>
              <a:buFontTx/>
              <a:buChar char="‒"/>
              <a:defRPr sz="1400">
                <a:solidFill>
                  <a:schemeClr val="tx1"/>
                </a:solidFill>
                <a:latin typeface="Myriad Pro" panose="020B0503030403020204" pitchFamily="34" charset="0"/>
              </a:defRPr>
            </a:lvl5pPr>
          </a:lstStyle>
          <a:p>
            <a:pPr marL="0" lvl="0" indent="0" algn="l" defTabSz="914400" rtl="0" eaLnBrk="1" latinLnBrk="0" hangingPunct="1">
              <a:lnSpc>
                <a:spcPct val="110000"/>
              </a:lnSpc>
              <a:spcBef>
                <a:spcPts val="400"/>
              </a:spcBef>
              <a:buFont typeface="Arial" panose="020B0604020202020204" pitchFamily="34" charset="0"/>
              <a:buNone/>
            </a:pPr>
            <a:r>
              <a:rPr lang="en-US"/>
              <a:t>Insert text</a:t>
            </a:r>
          </a:p>
        </p:txBody>
      </p:sp>
      <p:cxnSp>
        <p:nvCxnSpPr>
          <p:cNvPr id="8" name="Straight Connector 7">
            <a:extLst>
              <a:ext uri="{FF2B5EF4-FFF2-40B4-BE49-F238E27FC236}">
                <a16:creationId xmlns:a16="http://schemas.microsoft.com/office/drawing/2014/main" id="{E95C4D92-EF8F-4C44-8551-54A9CEB42982}"/>
              </a:ext>
            </a:extLst>
          </p:cNvPr>
          <p:cNvCxnSpPr>
            <a:cxnSpLocks/>
          </p:cNvCxnSpPr>
          <p:nvPr userDrawn="1"/>
        </p:nvCxnSpPr>
        <p:spPr>
          <a:xfrm>
            <a:off x="163301"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97206117-7A5F-44F3-A241-1B6F5F5F316C}"/>
              </a:ext>
            </a:extLst>
          </p:cNvPr>
          <p:cNvSpPr>
            <a:spLocks noGrp="1"/>
          </p:cNvSpPr>
          <p:nvPr>
            <p:ph type="title" hasCustomPrompt="1"/>
          </p:nvPr>
        </p:nvSpPr>
        <p:spPr>
          <a:xfrm>
            <a:off x="163301" y="2224727"/>
            <a:ext cx="1980000" cy="1080000"/>
          </a:xfrm>
          <a:prstGeom prst="rect">
            <a:avLst/>
          </a:prstGeom>
          <a:solidFill>
            <a:srgbClr val="FFFFFF">
              <a:alpha val="89804"/>
            </a:srgbClr>
          </a:solidFill>
        </p:spPr>
        <p:txBody>
          <a:bodyPr lIns="72000" tIns="36000" rIns="72000" bIns="36000" anchor="b">
            <a:normAutofit/>
          </a:bodyPr>
          <a:lstStyle>
            <a:lvl1pPr>
              <a:defRPr sz="2200">
                <a:solidFill>
                  <a:srgbClr val="363F7C"/>
                </a:solidFill>
              </a:defRPr>
            </a:lvl1pPr>
          </a:lstStyle>
          <a:p>
            <a:r>
              <a:rPr lang="en-US"/>
              <a:t>Slide title</a:t>
            </a:r>
          </a:p>
        </p:txBody>
      </p:sp>
      <p:pic>
        <p:nvPicPr>
          <p:cNvPr id="10" name="Picture 9">
            <a:extLst>
              <a:ext uri="{FF2B5EF4-FFF2-40B4-BE49-F238E27FC236}">
                <a16:creationId xmlns:a16="http://schemas.microsoft.com/office/drawing/2014/main" id="{5C43E475-105F-4AA8-B67D-52579459074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52000" y="6348259"/>
            <a:ext cx="370305" cy="377534"/>
          </a:xfrm>
          <a:prstGeom prst="rect">
            <a:avLst/>
          </a:prstGeom>
        </p:spPr>
      </p:pic>
    </p:spTree>
    <p:extLst>
      <p:ext uri="{BB962C8B-B14F-4D97-AF65-F5344CB8AC3E}">
        <p14:creationId xmlns:p14="http://schemas.microsoft.com/office/powerpoint/2010/main" val="182978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Normal - pi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23DA24-1C68-462E-8B34-C34470F4B00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2142000" cy="6858000"/>
          </a:xfrm>
          <a:prstGeom prst="rect">
            <a:avLst/>
          </a:prstGeom>
        </p:spPr>
      </p:pic>
      <p:sp>
        <p:nvSpPr>
          <p:cNvPr id="13" name="Content Placeholder 2">
            <a:extLst>
              <a:ext uri="{FF2B5EF4-FFF2-40B4-BE49-F238E27FC236}">
                <a16:creationId xmlns:a16="http://schemas.microsoft.com/office/drawing/2014/main" id="{B8E3FFE7-A85E-5D40-913D-740FB4371C2F}"/>
              </a:ext>
            </a:extLst>
          </p:cNvPr>
          <p:cNvSpPr>
            <a:spLocks noGrp="1"/>
          </p:cNvSpPr>
          <p:nvPr>
            <p:ph idx="1" hasCustomPrompt="1"/>
          </p:nvPr>
        </p:nvSpPr>
        <p:spPr>
          <a:xfrm>
            <a:off x="2873632" y="802059"/>
            <a:ext cx="8517809" cy="5253881"/>
          </a:xfrm>
          <a:prstGeom prst="rect">
            <a:avLst/>
          </a:prstGeom>
        </p:spPr>
        <p:txBody>
          <a:bodyPr/>
          <a:lstStyle>
            <a:lvl1pPr marL="0" indent="0" algn="l">
              <a:lnSpc>
                <a:spcPct val="110000"/>
              </a:lnSpc>
              <a:spcBef>
                <a:spcPts val="400"/>
              </a:spcBef>
              <a:buNone/>
              <a:defRPr lang="en-US" sz="2200" b="0" kern="1200" dirty="0">
                <a:solidFill>
                  <a:schemeClr val="tx1"/>
                </a:solidFill>
                <a:latin typeface="+mn-lt"/>
                <a:ea typeface="+mn-ea"/>
                <a:cs typeface="+mn-cs"/>
              </a:defRPr>
            </a:lvl1pPr>
            <a:lvl2pPr marL="180000" indent="-180000" algn="l">
              <a:lnSpc>
                <a:spcPct val="150000"/>
              </a:lnSpc>
              <a:buFont typeface="Arial" panose="020B0604020202020204" pitchFamily="34" charset="0"/>
              <a:buChar char="•"/>
              <a:defRPr sz="1600">
                <a:solidFill>
                  <a:schemeClr val="tx1"/>
                </a:solidFill>
                <a:latin typeface="Myriad Pro" panose="020B0503030403020204" pitchFamily="34" charset="0"/>
              </a:defRPr>
            </a:lvl2pPr>
            <a:lvl3pPr marL="360000" indent="-180000" algn="l">
              <a:lnSpc>
                <a:spcPct val="150000"/>
              </a:lnSpc>
              <a:buFontTx/>
              <a:buChar char="‒"/>
              <a:defRPr sz="1400">
                <a:solidFill>
                  <a:schemeClr val="tx1"/>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chemeClr val="tx1"/>
                </a:solidFill>
                <a:latin typeface="Myriad Pro" panose="020B0503030403020204" pitchFamily="34" charset="0"/>
              </a:defRPr>
            </a:lvl4pPr>
            <a:lvl5pPr marL="720000" indent="-180000" algn="l">
              <a:lnSpc>
                <a:spcPct val="150000"/>
              </a:lnSpc>
              <a:buFontTx/>
              <a:buChar char="‒"/>
              <a:defRPr sz="1400">
                <a:solidFill>
                  <a:schemeClr val="tx1"/>
                </a:solidFill>
                <a:latin typeface="Myriad Pro" panose="020B0503030403020204" pitchFamily="34" charset="0"/>
              </a:defRPr>
            </a:lvl5pPr>
          </a:lstStyle>
          <a:p>
            <a:pPr marL="0" lvl="0" indent="0" algn="l" defTabSz="914400" rtl="0" eaLnBrk="1" latinLnBrk="0" hangingPunct="1">
              <a:lnSpc>
                <a:spcPct val="110000"/>
              </a:lnSpc>
              <a:spcBef>
                <a:spcPts val="400"/>
              </a:spcBef>
              <a:buFont typeface="Arial" panose="020B0604020202020204" pitchFamily="34" charset="0"/>
              <a:buNone/>
            </a:pPr>
            <a:r>
              <a:rPr lang="en-US"/>
              <a:t>Insert text</a:t>
            </a:r>
          </a:p>
        </p:txBody>
      </p:sp>
      <p:cxnSp>
        <p:nvCxnSpPr>
          <p:cNvPr id="8" name="Straight Connector 7">
            <a:extLst>
              <a:ext uri="{FF2B5EF4-FFF2-40B4-BE49-F238E27FC236}">
                <a16:creationId xmlns:a16="http://schemas.microsoft.com/office/drawing/2014/main" id="{E95C4D92-EF8F-4C44-8551-54A9CEB42982}"/>
              </a:ext>
            </a:extLst>
          </p:cNvPr>
          <p:cNvCxnSpPr>
            <a:cxnSpLocks/>
          </p:cNvCxnSpPr>
          <p:nvPr userDrawn="1"/>
        </p:nvCxnSpPr>
        <p:spPr>
          <a:xfrm>
            <a:off x="172725"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97206117-7A5F-44F3-A241-1B6F5F5F316C}"/>
              </a:ext>
            </a:extLst>
          </p:cNvPr>
          <p:cNvSpPr>
            <a:spLocks noGrp="1"/>
          </p:cNvSpPr>
          <p:nvPr>
            <p:ph type="title" hasCustomPrompt="1"/>
          </p:nvPr>
        </p:nvSpPr>
        <p:spPr>
          <a:xfrm>
            <a:off x="172725" y="2224727"/>
            <a:ext cx="1980000" cy="1080000"/>
          </a:xfrm>
          <a:prstGeom prst="rect">
            <a:avLst/>
          </a:prstGeom>
          <a:solidFill>
            <a:srgbClr val="FFFFFF">
              <a:alpha val="89804"/>
            </a:srgbClr>
          </a:solidFill>
        </p:spPr>
        <p:txBody>
          <a:bodyPr lIns="72000" tIns="36000" rIns="72000" bIns="36000" anchor="b">
            <a:normAutofit/>
          </a:bodyPr>
          <a:lstStyle>
            <a:lvl1pPr>
              <a:defRPr sz="2200">
                <a:solidFill>
                  <a:srgbClr val="363F7C"/>
                </a:solidFill>
              </a:defRPr>
            </a:lvl1pPr>
          </a:lstStyle>
          <a:p>
            <a:r>
              <a:rPr lang="en-US"/>
              <a:t>Slide title</a:t>
            </a:r>
          </a:p>
        </p:txBody>
      </p:sp>
      <p:pic>
        <p:nvPicPr>
          <p:cNvPr id="10" name="Picture 9">
            <a:extLst>
              <a:ext uri="{FF2B5EF4-FFF2-40B4-BE49-F238E27FC236}">
                <a16:creationId xmlns:a16="http://schemas.microsoft.com/office/drawing/2014/main" id="{5C43E475-105F-4AA8-B67D-52579459074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52000" y="6348259"/>
            <a:ext cx="370305" cy="377534"/>
          </a:xfrm>
          <a:prstGeom prst="rect">
            <a:avLst/>
          </a:prstGeom>
        </p:spPr>
      </p:pic>
    </p:spTree>
    <p:extLst>
      <p:ext uri="{BB962C8B-B14F-4D97-AF65-F5344CB8AC3E}">
        <p14:creationId xmlns:p14="http://schemas.microsoft.com/office/powerpoint/2010/main" val="1676137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Normal - city sunris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EB41214-0423-42F9-B2F6-CE3B290FEC6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2142000" cy="6858000"/>
          </a:xfrm>
          <a:prstGeom prst="rect">
            <a:avLst/>
          </a:prstGeom>
        </p:spPr>
      </p:pic>
      <p:sp>
        <p:nvSpPr>
          <p:cNvPr id="13" name="Content Placeholder 2">
            <a:extLst>
              <a:ext uri="{FF2B5EF4-FFF2-40B4-BE49-F238E27FC236}">
                <a16:creationId xmlns:a16="http://schemas.microsoft.com/office/drawing/2014/main" id="{B8E3FFE7-A85E-5D40-913D-740FB4371C2F}"/>
              </a:ext>
            </a:extLst>
          </p:cNvPr>
          <p:cNvSpPr>
            <a:spLocks noGrp="1"/>
          </p:cNvSpPr>
          <p:nvPr>
            <p:ph idx="1" hasCustomPrompt="1"/>
          </p:nvPr>
        </p:nvSpPr>
        <p:spPr>
          <a:xfrm>
            <a:off x="2873632" y="802059"/>
            <a:ext cx="8517809" cy="5253881"/>
          </a:xfrm>
          <a:prstGeom prst="rect">
            <a:avLst/>
          </a:prstGeom>
        </p:spPr>
        <p:txBody>
          <a:bodyPr/>
          <a:lstStyle>
            <a:lvl1pPr marL="0" indent="0" algn="l">
              <a:lnSpc>
                <a:spcPct val="110000"/>
              </a:lnSpc>
              <a:spcBef>
                <a:spcPts val="400"/>
              </a:spcBef>
              <a:buNone/>
              <a:defRPr lang="en-US" sz="2200" b="0" kern="1200" dirty="0">
                <a:solidFill>
                  <a:schemeClr val="tx1"/>
                </a:solidFill>
                <a:latin typeface="+mn-lt"/>
                <a:ea typeface="+mn-ea"/>
                <a:cs typeface="+mn-cs"/>
              </a:defRPr>
            </a:lvl1pPr>
            <a:lvl2pPr marL="180000" indent="-180000" algn="l">
              <a:lnSpc>
                <a:spcPct val="150000"/>
              </a:lnSpc>
              <a:buFont typeface="Arial" panose="020B0604020202020204" pitchFamily="34" charset="0"/>
              <a:buChar char="•"/>
              <a:defRPr sz="1600">
                <a:solidFill>
                  <a:schemeClr val="tx1"/>
                </a:solidFill>
                <a:latin typeface="Myriad Pro" panose="020B0503030403020204" pitchFamily="34" charset="0"/>
              </a:defRPr>
            </a:lvl2pPr>
            <a:lvl3pPr marL="180000" indent="-180000" algn="l">
              <a:lnSpc>
                <a:spcPct val="150000"/>
              </a:lnSpc>
              <a:buFontTx/>
              <a:buChar char="‒"/>
              <a:defRPr sz="1400">
                <a:solidFill>
                  <a:schemeClr val="tx1"/>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chemeClr val="tx1"/>
                </a:solidFill>
                <a:latin typeface="Myriad Pro" panose="020B0503030403020204" pitchFamily="34" charset="0"/>
              </a:defRPr>
            </a:lvl4pPr>
            <a:lvl5pPr marL="720000" indent="-180000" algn="l">
              <a:lnSpc>
                <a:spcPct val="150000"/>
              </a:lnSpc>
              <a:buFontTx/>
              <a:buChar char="‒"/>
              <a:defRPr sz="1400">
                <a:solidFill>
                  <a:schemeClr val="tx1"/>
                </a:solidFill>
                <a:latin typeface="Myriad Pro" panose="020B0503030403020204" pitchFamily="34" charset="0"/>
              </a:defRPr>
            </a:lvl5pPr>
          </a:lstStyle>
          <a:p>
            <a:pPr marL="0" lvl="0" indent="0" algn="l" defTabSz="914400" rtl="0" eaLnBrk="1" latinLnBrk="0" hangingPunct="1">
              <a:lnSpc>
                <a:spcPct val="110000"/>
              </a:lnSpc>
              <a:spcBef>
                <a:spcPts val="400"/>
              </a:spcBef>
              <a:buFont typeface="Arial" panose="020B0604020202020204" pitchFamily="34" charset="0"/>
              <a:buNone/>
            </a:pPr>
            <a:r>
              <a:rPr lang="en-US"/>
              <a:t>Insert text</a:t>
            </a:r>
          </a:p>
        </p:txBody>
      </p:sp>
      <p:cxnSp>
        <p:nvCxnSpPr>
          <p:cNvPr id="8" name="Straight Connector 7">
            <a:extLst>
              <a:ext uri="{FF2B5EF4-FFF2-40B4-BE49-F238E27FC236}">
                <a16:creationId xmlns:a16="http://schemas.microsoft.com/office/drawing/2014/main" id="{E95C4D92-EF8F-4C44-8551-54A9CEB42982}"/>
              </a:ext>
            </a:extLst>
          </p:cNvPr>
          <p:cNvCxnSpPr>
            <a:cxnSpLocks/>
          </p:cNvCxnSpPr>
          <p:nvPr userDrawn="1"/>
        </p:nvCxnSpPr>
        <p:spPr>
          <a:xfrm>
            <a:off x="161885"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97206117-7A5F-44F3-A241-1B6F5F5F316C}"/>
              </a:ext>
            </a:extLst>
          </p:cNvPr>
          <p:cNvSpPr>
            <a:spLocks noGrp="1"/>
          </p:cNvSpPr>
          <p:nvPr>
            <p:ph type="title" hasCustomPrompt="1"/>
          </p:nvPr>
        </p:nvSpPr>
        <p:spPr>
          <a:xfrm>
            <a:off x="161885" y="2224727"/>
            <a:ext cx="1980000" cy="1080000"/>
          </a:xfrm>
          <a:prstGeom prst="rect">
            <a:avLst/>
          </a:prstGeom>
          <a:solidFill>
            <a:srgbClr val="FFFFFF">
              <a:alpha val="89804"/>
            </a:srgbClr>
          </a:solidFill>
        </p:spPr>
        <p:txBody>
          <a:bodyPr lIns="72000" tIns="36000" rIns="72000" bIns="36000" anchor="b">
            <a:normAutofit/>
          </a:bodyPr>
          <a:lstStyle>
            <a:lvl1pPr>
              <a:defRPr sz="2200">
                <a:solidFill>
                  <a:srgbClr val="363F7C"/>
                </a:solidFill>
              </a:defRPr>
            </a:lvl1pPr>
          </a:lstStyle>
          <a:p>
            <a:r>
              <a:rPr lang="en-US"/>
              <a:t>Slide title</a:t>
            </a:r>
          </a:p>
        </p:txBody>
      </p:sp>
      <p:pic>
        <p:nvPicPr>
          <p:cNvPr id="10" name="Picture 9">
            <a:extLst>
              <a:ext uri="{FF2B5EF4-FFF2-40B4-BE49-F238E27FC236}">
                <a16:creationId xmlns:a16="http://schemas.microsoft.com/office/drawing/2014/main" id="{5C43E475-105F-4AA8-B67D-52579459074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52000" y="6348259"/>
            <a:ext cx="370305" cy="377534"/>
          </a:xfrm>
          <a:prstGeom prst="rect">
            <a:avLst/>
          </a:prstGeom>
        </p:spPr>
      </p:pic>
    </p:spTree>
    <p:extLst>
      <p:ext uri="{BB962C8B-B14F-4D97-AF65-F5344CB8AC3E}">
        <p14:creationId xmlns:p14="http://schemas.microsoft.com/office/powerpoint/2010/main" val="8572060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Normal - reef">
    <p:spTree>
      <p:nvGrpSpPr>
        <p:cNvPr id="1" name=""/>
        <p:cNvGrpSpPr/>
        <p:nvPr/>
      </p:nvGrpSpPr>
      <p:grpSpPr>
        <a:xfrm>
          <a:off x="0" y="0"/>
          <a:ext cx="0" cy="0"/>
          <a:chOff x="0" y="0"/>
          <a:chExt cx="0" cy="0"/>
        </a:xfrm>
      </p:grpSpPr>
      <p:pic>
        <p:nvPicPr>
          <p:cNvPr id="11" name="Picture 10" descr="A picture containing outdoor, snow, pond, man&#10;&#10;Description automatically generated">
            <a:extLst>
              <a:ext uri="{FF2B5EF4-FFF2-40B4-BE49-F238E27FC236}">
                <a16:creationId xmlns:a16="http://schemas.microsoft.com/office/drawing/2014/main" id="{037B4AC3-8CBC-4675-917C-A5CB3B6B7904}"/>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2142000" cy="6858002"/>
          </a:xfrm>
          <a:prstGeom prst="rect">
            <a:avLst/>
          </a:prstGeom>
        </p:spPr>
      </p:pic>
      <p:sp>
        <p:nvSpPr>
          <p:cNvPr id="13" name="Content Placeholder 2">
            <a:extLst>
              <a:ext uri="{FF2B5EF4-FFF2-40B4-BE49-F238E27FC236}">
                <a16:creationId xmlns:a16="http://schemas.microsoft.com/office/drawing/2014/main" id="{B8E3FFE7-A85E-5D40-913D-740FB4371C2F}"/>
              </a:ext>
            </a:extLst>
          </p:cNvPr>
          <p:cNvSpPr>
            <a:spLocks noGrp="1"/>
          </p:cNvSpPr>
          <p:nvPr>
            <p:ph idx="1" hasCustomPrompt="1"/>
          </p:nvPr>
        </p:nvSpPr>
        <p:spPr>
          <a:xfrm>
            <a:off x="2873632" y="802059"/>
            <a:ext cx="8517809" cy="5253881"/>
          </a:xfrm>
          <a:prstGeom prst="rect">
            <a:avLst/>
          </a:prstGeom>
        </p:spPr>
        <p:txBody>
          <a:bodyPr/>
          <a:lstStyle>
            <a:lvl1pPr marL="0" indent="0" algn="l">
              <a:buNone/>
              <a:defRPr lang="en-US" sz="2200" b="0" kern="1200" dirty="0">
                <a:solidFill>
                  <a:schemeClr val="tx1"/>
                </a:solidFill>
                <a:latin typeface="+mn-lt"/>
                <a:ea typeface="+mn-ea"/>
                <a:cs typeface="+mn-cs"/>
              </a:defRPr>
            </a:lvl1pPr>
            <a:lvl2pPr marL="180000" indent="-180000" algn="l">
              <a:lnSpc>
                <a:spcPct val="150000"/>
              </a:lnSpc>
              <a:buFont typeface="Arial" panose="020B0604020202020204" pitchFamily="34" charset="0"/>
              <a:buChar char="•"/>
              <a:defRPr sz="1600">
                <a:solidFill>
                  <a:schemeClr val="tx1"/>
                </a:solidFill>
                <a:latin typeface="Myriad Pro" panose="020B0503030403020204" pitchFamily="34" charset="0"/>
              </a:defRPr>
            </a:lvl2pPr>
            <a:lvl3pPr marL="360000" indent="-180000" algn="l">
              <a:lnSpc>
                <a:spcPct val="150000"/>
              </a:lnSpc>
              <a:buFontTx/>
              <a:buChar char="‒"/>
              <a:defRPr sz="1400">
                <a:solidFill>
                  <a:schemeClr val="tx1"/>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chemeClr val="tx1"/>
                </a:solidFill>
                <a:latin typeface="Myriad Pro" panose="020B0503030403020204" pitchFamily="34" charset="0"/>
              </a:defRPr>
            </a:lvl4pPr>
            <a:lvl5pPr marL="720000" indent="-180000" algn="l">
              <a:lnSpc>
                <a:spcPct val="150000"/>
              </a:lnSpc>
              <a:buFontTx/>
              <a:buChar char="‒"/>
              <a:defRPr sz="1400">
                <a:solidFill>
                  <a:schemeClr val="tx1"/>
                </a:solidFill>
                <a:latin typeface="Myriad Pro" panose="020B0503030403020204" pitchFamily="34" charset="0"/>
              </a:defRPr>
            </a:lvl5pPr>
          </a:lstStyle>
          <a:p>
            <a:pPr marL="0" lvl="0" indent="0" algn="l" defTabSz="914400" rtl="0" eaLnBrk="1" latinLnBrk="0" hangingPunct="1">
              <a:lnSpc>
                <a:spcPct val="110000"/>
              </a:lnSpc>
              <a:spcBef>
                <a:spcPts val="400"/>
              </a:spcBef>
              <a:buFont typeface="Arial" panose="020B0604020202020204" pitchFamily="34" charset="0"/>
              <a:buNone/>
            </a:pPr>
            <a:r>
              <a:rPr lang="en-US"/>
              <a:t>Insert text</a:t>
            </a:r>
          </a:p>
        </p:txBody>
      </p:sp>
      <p:cxnSp>
        <p:nvCxnSpPr>
          <p:cNvPr id="8" name="Straight Connector 7">
            <a:extLst>
              <a:ext uri="{FF2B5EF4-FFF2-40B4-BE49-F238E27FC236}">
                <a16:creationId xmlns:a16="http://schemas.microsoft.com/office/drawing/2014/main" id="{E95C4D92-EF8F-4C44-8551-54A9CEB42982}"/>
              </a:ext>
            </a:extLst>
          </p:cNvPr>
          <p:cNvCxnSpPr>
            <a:cxnSpLocks/>
          </p:cNvCxnSpPr>
          <p:nvPr userDrawn="1"/>
        </p:nvCxnSpPr>
        <p:spPr>
          <a:xfrm>
            <a:off x="158315"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97206117-7A5F-44F3-A241-1B6F5F5F316C}"/>
              </a:ext>
            </a:extLst>
          </p:cNvPr>
          <p:cNvSpPr>
            <a:spLocks noGrp="1"/>
          </p:cNvSpPr>
          <p:nvPr>
            <p:ph type="title" hasCustomPrompt="1"/>
          </p:nvPr>
        </p:nvSpPr>
        <p:spPr>
          <a:xfrm>
            <a:off x="167840" y="2224727"/>
            <a:ext cx="1980000" cy="1080000"/>
          </a:xfrm>
          <a:prstGeom prst="rect">
            <a:avLst/>
          </a:prstGeom>
          <a:solidFill>
            <a:srgbClr val="FFFFFF">
              <a:alpha val="89804"/>
            </a:srgbClr>
          </a:solidFill>
        </p:spPr>
        <p:txBody>
          <a:bodyPr lIns="72000" tIns="36000" rIns="72000" bIns="36000" anchor="b">
            <a:normAutofit/>
          </a:bodyPr>
          <a:lstStyle>
            <a:lvl1pPr>
              <a:defRPr sz="2200">
                <a:solidFill>
                  <a:srgbClr val="363F7C"/>
                </a:solidFill>
              </a:defRPr>
            </a:lvl1pPr>
          </a:lstStyle>
          <a:p>
            <a:r>
              <a:rPr lang="en-US"/>
              <a:t>Slide title</a:t>
            </a:r>
          </a:p>
        </p:txBody>
      </p:sp>
      <p:pic>
        <p:nvPicPr>
          <p:cNvPr id="10" name="Picture 9">
            <a:extLst>
              <a:ext uri="{FF2B5EF4-FFF2-40B4-BE49-F238E27FC236}">
                <a16:creationId xmlns:a16="http://schemas.microsoft.com/office/drawing/2014/main" id="{5C43E475-105F-4AA8-B67D-52579459074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52000" y="6348259"/>
            <a:ext cx="370305" cy="377534"/>
          </a:xfrm>
          <a:prstGeom prst="rect">
            <a:avLst/>
          </a:prstGeom>
        </p:spPr>
      </p:pic>
    </p:spTree>
    <p:extLst>
      <p:ext uri="{BB962C8B-B14F-4D97-AF65-F5344CB8AC3E}">
        <p14:creationId xmlns:p14="http://schemas.microsoft.com/office/powerpoint/2010/main" val="1674829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Normal - rainfores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BB79D1-4CFB-422A-A8A3-AC3CC3EC6C3D}"/>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7407"/>
            <a:ext cx="2142000" cy="6850593"/>
          </a:xfrm>
          <a:prstGeom prst="rect">
            <a:avLst/>
          </a:prstGeom>
        </p:spPr>
      </p:pic>
      <p:sp>
        <p:nvSpPr>
          <p:cNvPr id="13" name="Content Placeholder 2">
            <a:extLst>
              <a:ext uri="{FF2B5EF4-FFF2-40B4-BE49-F238E27FC236}">
                <a16:creationId xmlns:a16="http://schemas.microsoft.com/office/drawing/2014/main" id="{B8E3FFE7-A85E-5D40-913D-740FB4371C2F}"/>
              </a:ext>
            </a:extLst>
          </p:cNvPr>
          <p:cNvSpPr>
            <a:spLocks noGrp="1"/>
          </p:cNvSpPr>
          <p:nvPr>
            <p:ph idx="1" hasCustomPrompt="1"/>
          </p:nvPr>
        </p:nvSpPr>
        <p:spPr>
          <a:xfrm>
            <a:off x="2873632" y="802059"/>
            <a:ext cx="8517809" cy="5253881"/>
          </a:xfrm>
          <a:prstGeom prst="rect">
            <a:avLst/>
          </a:prstGeom>
        </p:spPr>
        <p:txBody>
          <a:bodyPr/>
          <a:lstStyle>
            <a:lvl1pPr marL="0" indent="0" algn="l">
              <a:buNone/>
              <a:defRPr lang="en-US" sz="2200" b="0" kern="1200" dirty="0">
                <a:solidFill>
                  <a:schemeClr val="tx1"/>
                </a:solidFill>
                <a:latin typeface="+mn-lt"/>
                <a:ea typeface="+mn-ea"/>
                <a:cs typeface="+mn-cs"/>
              </a:defRPr>
            </a:lvl1pPr>
            <a:lvl2pPr marL="180000" indent="-180000" algn="l">
              <a:lnSpc>
                <a:spcPct val="150000"/>
              </a:lnSpc>
              <a:buFont typeface="Arial" panose="020B0604020202020204" pitchFamily="34" charset="0"/>
              <a:buChar char="•"/>
              <a:defRPr sz="1600">
                <a:solidFill>
                  <a:schemeClr val="tx1"/>
                </a:solidFill>
                <a:latin typeface="Myriad Pro" panose="020B0503030403020204" pitchFamily="34" charset="0"/>
              </a:defRPr>
            </a:lvl2pPr>
            <a:lvl3pPr marL="360000" indent="-180000" algn="l">
              <a:lnSpc>
                <a:spcPct val="150000"/>
              </a:lnSpc>
              <a:buFontTx/>
              <a:buChar char="‒"/>
              <a:defRPr sz="1400">
                <a:solidFill>
                  <a:schemeClr val="tx1"/>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chemeClr val="tx1"/>
                </a:solidFill>
                <a:latin typeface="Myriad Pro" panose="020B0503030403020204" pitchFamily="34" charset="0"/>
              </a:defRPr>
            </a:lvl4pPr>
            <a:lvl5pPr marL="720000" indent="-180000" algn="l">
              <a:lnSpc>
                <a:spcPct val="150000"/>
              </a:lnSpc>
              <a:buFontTx/>
              <a:buChar char="‒"/>
              <a:defRPr sz="1400">
                <a:solidFill>
                  <a:schemeClr val="tx1"/>
                </a:solidFill>
                <a:latin typeface="Myriad Pro" panose="020B0503030403020204" pitchFamily="34" charset="0"/>
              </a:defRPr>
            </a:lvl5pPr>
          </a:lstStyle>
          <a:p>
            <a:pPr marL="0" lvl="0" indent="0" algn="l" defTabSz="914400" rtl="0" eaLnBrk="1" latinLnBrk="0" hangingPunct="1">
              <a:lnSpc>
                <a:spcPct val="110000"/>
              </a:lnSpc>
              <a:spcBef>
                <a:spcPts val="400"/>
              </a:spcBef>
              <a:buFont typeface="Arial" panose="020B0604020202020204" pitchFamily="34" charset="0"/>
              <a:buNone/>
            </a:pPr>
            <a:r>
              <a:rPr lang="en-US"/>
              <a:t>Insert text</a:t>
            </a:r>
          </a:p>
        </p:txBody>
      </p:sp>
      <p:cxnSp>
        <p:nvCxnSpPr>
          <p:cNvPr id="8" name="Straight Connector 7">
            <a:extLst>
              <a:ext uri="{FF2B5EF4-FFF2-40B4-BE49-F238E27FC236}">
                <a16:creationId xmlns:a16="http://schemas.microsoft.com/office/drawing/2014/main" id="{E95C4D92-EF8F-4C44-8551-54A9CEB42982}"/>
              </a:ext>
            </a:extLst>
          </p:cNvPr>
          <p:cNvCxnSpPr>
            <a:cxnSpLocks/>
          </p:cNvCxnSpPr>
          <p:nvPr userDrawn="1"/>
        </p:nvCxnSpPr>
        <p:spPr>
          <a:xfrm>
            <a:off x="158315"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97206117-7A5F-44F3-A241-1B6F5F5F316C}"/>
              </a:ext>
            </a:extLst>
          </p:cNvPr>
          <p:cNvSpPr>
            <a:spLocks noGrp="1"/>
          </p:cNvSpPr>
          <p:nvPr>
            <p:ph type="title" hasCustomPrompt="1"/>
          </p:nvPr>
        </p:nvSpPr>
        <p:spPr>
          <a:xfrm>
            <a:off x="167840" y="2196152"/>
            <a:ext cx="1980000" cy="1080000"/>
          </a:xfrm>
          <a:prstGeom prst="rect">
            <a:avLst/>
          </a:prstGeom>
          <a:solidFill>
            <a:srgbClr val="FFFFFF">
              <a:alpha val="89804"/>
            </a:srgbClr>
          </a:solidFill>
        </p:spPr>
        <p:txBody>
          <a:bodyPr lIns="72000" tIns="36000" rIns="72000" bIns="36000" anchor="b">
            <a:normAutofit/>
          </a:bodyPr>
          <a:lstStyle>
            <a:lvl1pPr>
              <a:defRPr sz="2200">
                <a:solidFill>
                  <a:srgbClr val="363F7C"/>
                </a:solidFill>
              </a:defRPr>
            </a:lvl1pPr>
          </a:lstStyle>
          <a:p>
            <a:r>
              <a:rPr lang="en-US"/>
              <a:t>Slide title</a:t>
            </a:r>
          </a:p>
        </p:txBody>
      </p:sp>
      <p:pic>
        <p:nvPicPr>
          <p:cNvPr id="10" name="Picture 9">
            <a:extLst>
              <a:ext uri="{FF2B5EF4-FFF2-40B4-BE49-F238E27FC236}">
                <a16:creationId xmlns:a16="http://schemas.microsoft.com/office/drawing/2014/main" id="{5C43E475-105F-4AA8-B67D-52579459074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52000" y="6348259"/>
            <a:ext cx="370305" cy="377534"/>
          </a:xfrm>
          <a:prstGeom prst="rect">
            <a:avLst/>
          </a:prstGeom>
        </p:spPr>
      </p:pic>
    </p:spTree>
    <p:extLst>
      <p:ext uri="{BB962C8B-B14F-4D97-AF65-F5344CB8AC3E}">
        <p14:creationId xmlns:p14="http://schemas.microsoft.com/office/powerpoint/2010/main" val="4031233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6B5D65-98BA-8049-85BE-4309EC404A4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56" y="0"/>
            <a:ext cx="2198076" cy="6888366"/>
          </a:xfrm>
          <a:prstGeom prst="rect">
            <a:avLst/>
          </a:prstGeom>
        </p:spPr>
      </p:pic>
      <p:sp>
        <p:nvSpPr>
          <p:cNvPr id="2" name="Title 1">
            <a:extLst>
              <a:ext uri="{FF2B5EF4-FFF2-40B4-BE49-F238E27FC236}">
                <a16:creationId xmlns:a16="http://schemas.microsoft.com/office/drawing/2014/main" id="{69BC77BD-F7BA-B440-B3A2-F34EF5A7ACFA}"/>
              </a:ext>
            </a:extLst>
          </p:cNvPr>
          <p:cNvSpPr>
            <a:spLocks noGrp="1"/>
          </p:cNvSpPr>
          <p:nvPr>
            <p:ph type="title" hasCustomPrompt="1"/>
          </p:nvPr>
        </p:nvSpPr>
        <p:spPr>
          <a:xfrm>
            <a:off x="179898" y="2200843"/>
            <a:ext cx="2010622" cy="1080000"/>
          </a:xfrm>
          <a:prstGeom prst="rect">
            <a:avLst/>
          </a:prstGeom>
        </p:spPr>
        <p:txBody>
          <a:bodyPr lIns="0" tIns="0" rIns="0" bIns="0" anchor="b">
            <a:noAutofit/>
          </a:bodyPr>
          <a:lstStyle>
            <a:lvl1pPr>
              <a:defRPr sz="2200">
                <a:solidFill>
                  <a:schemeClr val="bg1"/>
                </a:solidFill>
              </a:defRPr>
            </a:lvl1pPr>
          </a:lstStyle>
          <a:p>
            <a:r>
              <a:rPr lang="en-US"/>
              <a:t>Agenda/</a:t>
            </a:r>
            <a:br>
              <a:rPr lang="en-US"/>
            </a:br>
            <a:r>
              <a:rPr lang="en-US"/>
              <a:t>content</a:t>
            </a:r>
          </a:p>
        </p:txBody>
      </p:sp>
      <p:sp>
        <p:nvSpPr>
          <p:cNvPr id="3" name="Content Placeholder 2">
            <a:extLst>
              <a:ext uri="{FF2B5EF4-FFF2-40B4-BE49-F238E27FC236}">
                <a16:creationId xmlns:a16="http://schemas.microsoft.com/office/drawing/2014/main" id="{6F0F3278-B0BA-C64B-BAC1-6F69032FD312}"/>
              </a:ext>
            </a:extLst>
          </p:cNvPr>
          <p:cNvSpPr>
            <a:spLocks noGrp="1"/>
          </p:cNvSpPr>
          <p:nvPr>
            <p:ph idx="1" hasCustomPrompt="1"/>
          </p:nvPr>
        </p:nvSpPr>
        <p:spPr>
          <a:xfrm>
            <a:off x="3869815" y="446810"/>
            <a:ext cx="7013941" cy="5253881"/>
          </a:xfrm>
          <a:prstGeom prst="rect">
            <a:avLst/>
          </a:prstGeom>
        </p:spPr>
        <p:txBody>
          <a:bodyPr/>
          <a:lstStyle>
            <a:lvl1pPr marL="0" indent="0">
              <a:buFont typeface="Arial" panose="020B0604020202020204" pitchFamily="34" charset="0"/>
              <a:buNone/>
              <a:defRPr sz="1800" b="1">
                <a:solidFill>
                  <a:srgbClr val="363F7C"/>
                </a:solidFill>
                <a:latin typeface="+mj-lt"/>
              </a:defRPr>
            </a:lvl1pPr>
            <a:lvl2pPr marL="0" indent="0">
              <a:lnSpc>
                <a:spcPct val="150000"/>
              </a:lnSpc>
              <a:buFont typeface="Arial" panose="020B0604020202020204" pitchFamily="34" charset="0"/>
              <a:buNone/>
              <a:defRPr sz="2200" b="1">
                <a:solidFill>
                  <a:srgbClr val="363F7C"/>
                </a:solidFill>
                <a:latin typeface="Myriad Pro" panose="020B0503030403020204" pitchFamily="34" charset="0"/>
              </a:defRPr>
            </a:lvl2pPr>
            <a:lvl3pPr marL="360000" indent="-180000">
              <a:lnSpc>
                <a:spcPct val="150000"/>
              </a:lnSpc>
              <a:buFontTx/>
              <a:buChar char="‒"/>
              <a:defRPr sz="1400">
                <a:solidFill>
                  <a:schemeClr val="tx1"/>
                </a:solidFill>
                <a:latin typeface="Myriad Pro" panose="020B0503030403020204" pitchFamily="34" charset="0"/>
              </a:defRPr>
            </a:lvl3pPr>
            <a:lvl4pPr marL="540000" indent="-180000">
              <a:lnSpc>
                <a:spcPct val="150000"/>
              </a:lnSpc>
              <a:buFont typeface="Arial" panose="020B0604020202020204" pitchFamily="34" charset="0"/>
              <a:buChar char="•"/>
              <a:defRPr sz="1400">
                <a:solidFill>
                  <a:schemeClr val="tx1"/>
                </a:solidFill>
                <a:latin typeface="Myriad Pro" panose="020B0503030403020204" pitchFamily="34" charset="0"/>
              </a:defRPr>
            </a:lvl4pPr>
            <a:lvl5pPr marL="720000" indent="-180000">
              <a:lnSpc>
                <a:spcPct val="150000"/>
              </a:lnSpc>
              <a:buFontTx/>
              <a:buChar char="‒"/>
              <a:defRPr sz="1400">
                <a:solidFill>
                  <a:schemeClr val="tx1"/>
                </a:solidFill>
                <a:latin typeface="Myriad Pro" panose="020B0503030403020204" pitchFamily="34" charset="0"/>
              </a:defRPr>
            </a:lvl5pPr>
          </a:lstStyle>
          <a:p>
            <a:pPr>
              <a:lnSpc>
                <a:spcPct val="110000"/>
              </a:lnSpc>
              <a:spcBef>
                <a:spcPts val="400"/>
              </a:spcBef>
            </a:pPr>
            <a:r>
              <a:rPr lang="en-AU" sz="2200"/>
              <a:t>Agenda item</a:t>
            </a:r>
          </a:p>
          <a:p>
            <a:pPr>
              <a:lnSpc>
                <a:spcPct val="110000"/>
              </a:lnSpc>
              <a:spcBef>
                <a:spcPts val="300"/>
              </a:spcBef>
            </a:pPr>
            <a:r>
              <a:rPr lang="en-AU" b="0">
                <a:solidFill>
                  <a:schemeClr val="tx1"/>
                </a:solidFill>
              </a:rPr>
              <a:t>Speaker name</a:t>
            </a:r>
          </a:p>
          <a:p>
            <a:pPr>
              <a:lnSpc>
                <a:spcPct val="110000"/>
              </a:lnSpc>
              <a:spcBef>
                <a:spcPts val="400"/>
              </a:spcBef>
            </a:pPr>
            <a:endParaRPr lang="en-AU" sz="500" b="0">
              <a:solidFill>
                <a:schemeClr val="tx1"/>
              </a:solidFill>
            </a:endParaRPr>
          </a:p>
          <a:p>
            <a:pPr>
              <a:lnSpc>
                <a:spcPct val="110000"/>
              </a:lnSpc>
              <a:spcBef>
                <a:spcPts val="400"/>
              </a:spcBef>
            </a:pPr>
            <a:r>
              <a:rPr lang="en-AU" sz="2200"/>
              <a:t>Agenda item</a:t>
            </a:r>
          </a:p>
          <a:p>
            <a:pPr>
              <a:lnSpc>
                <a:spcPct val="110000"/>
              </a:lnSpc>
              <a:spcBef>
                <a:spcPts val="300"/>
              </a:spcBef>
            </a:pPr>
            <a:r>
              <a:rPr lang="en-AU" b="0">
                <a:solidFill>
                  <a:schemeClr val="tx1"/>
                </a:solidFill>
              </a:rPr>
              <a:t>Speaker name</a:t>
            </a:r>
          </a:p>
          <a:p>
            <a:pPr>
              <a:lnSpc>
                <a:spcPct val="110000"/>
              </a:lnSpc>
              <a:spcBef>
                <a:spcPts val="400"/>
              </a:spcBef>
            </a:pPr>
            <a:endParaRPr lang="en-AU" sz="500" b="0">
              <a:solidFill>
                <a:schemeClr val="tx1"/>
              </a:solidFill>
            </a:endParaRPr>
          </a:p>
          <a:p>
            <a:pPr>
              <a:lnSpc>
                <a:spcPct val="110000"/>
              </a:lnSpc>
              <a:spcBef>
                <a:spcPts val="400"/>
              </a:spcBef>
            </a:pPr>
            <a:r>
              <a:rPr lang="en-AU" sz="2200"/>
              <a:t>Agenda item</a:t>
            </a:r>
          </a:p>
          <a:p>
            <a:pPr>
              <a:lnSpc>
                <a:spcPct val="110000"/>
              </a:lnSpc>
              <a:spcBef>
                <a:spcPts val="300"/>
              </a:spcBef>
            </a:pPr>
            <a:r>
              <a:rPr lang="en-AU" b="0">
                <a:solidFill>
                  <a:schemeClr val="tx1"/>
                </a:solidFill>
              </a:rPr>
              <a:t>Speaker name </a:t>
            </a:r>
          </a:p>
          <a:p>
            <a:pPr>
              <a:lnSpc>
                <a:spcPct val="110000"/>
              </a:lnSpc>
              <a:spcBef>
                <a:spcPts val="400"/>
              </a:spcBef>
            </a:pPr>
            <a:endParaRPr lang="en-AU" sz="500" b="0">
              <a:solidFill>
                <a:schemeClr val="tx1"/>
              </a:solidFill>
            </a:endParaRPr>
          </a:p>
          <a:p>
            <a:pPr>
              <a:lnSpc>
                <a:spcPct val="110000"/>
              </a:lnSpc>
              <a:spcBef>
                <a:spcPts val="400"/>
              </a:spcBef>
            </a:pPr>
            <a:r>
              <a:rPr lang="en-AU" sz="2200"/>
              <a:t>Agenda item</a:t>
            </a:r>
          </a:p>
          <a:p>
            <a:pPr>
              <a:lnSpc>
                <a:spcPct val="110000"/>
              </a:lnSpc>
              <a:spcBef>
                <a:spcPts val="300"/>
              </a:spcBef>
            </a:pPr>
            <a:r>
              <a:rPr lang="en-AU" b="0">
                <a:solidFill>
                  <a:schemeClr val="tx1"/>
                </a:solidFill>
              </a:rPr>
              <a:t>Speaker name</a:t>
            </a:r>
          </a:p>
          <a:p>
            <a:pPr>
              <a:lnSpc>
                <a:spcPct val="110000"/>
              </a:lnSpc>
              <a:spcBef>
                <a:spcPts val="400"/>
              </a:spcBef>
            </a:pPr>
            <a:endParaRPr lang="en-AU" sz="500" b="0">
              <a:solidFill>
                <a:schemeClr val="tx1"/>
              </a:solidFill>
            </a:endParaRPr>
          </a:p>
          <a:p>
            <a:pPr>
              <a:lnSpc>
                <a:spcPct val="110000"/>
              </a:lnSpc>
              <a:spcBef>
                <a:spcPts val="400"/>
              </a:spcBef>
            </a:pPr>
            <a:r>
              <a:rPr lang="en-AU" sz="2200"/>
              <a:t>Agenda item</a:t>
            </a:r>
          </a:p>
          <a:p>
            <a:pPr>
              <a:lnSpc>
                <a:spcPct val="110000"/>
              </a:lnSpc>
              <a:spcBef>
                <a:spcPts val="300"/>
              </a:spcBef>
            </a:pPr>
            <a:r>
              <a:rPr lang="en-AU" b="0">
                <a:solidFill>
                  <a:schemeClr val="tx1"/>
                </a:solidFill>
              </a:rPr>
              <a:t>Speaker name</a:t>
            </a:r>
          </a:p>
          <a:p>
            <a:pPr>
              <a:lnSpc>
                <a:spcPct val="110000"/>
              </a:lnSpc>
              <a:spcBef>
                <a:spcPts val="300"/>
              </a:spcBef>
            </a:pPr>
            <a:endParaRPr lang="en-AU" sz="500" b="0">
              <a:solidFill>
                <a:schemeClr val="tx1"/>
              </a:solidFill>
            </a:endParaRPr>
          </a:p>
          <a:p>
            <a:pPr>
              <a:lnSpc>
                <a:spcPct val="110000"/>
              </a:lnSpc>
              <a:spcBef>
                <a:spcPts val="400"/>
              </a:spcBef>
            </a:pPr>
            <a:r>
              <a:rPr lang="en-AU" sz="2200"/>
              <a:t>Agenda item</a:t>
            </a:r>
          </a:p>
          <a:p>
            <a:pPr>
              <a:lnSpc>
                <a:spcPct val="110000"/>
              </a:lnSpc>
              <a:spcBef>
                <a:spcPts val="300"/>
              </a:spcBef>
            </a:pPr>
            <a:r>
              <a:rPr lang="en-AU" b="0">
                <a:solidFill>
                  <a:schemeClr val="tx1"/>
                </a:solidFill>
              </a:rPr>
              <a:t>Speaker name</a:t>
            </a:r>
          </a:p>
          <a:p>
            <a:pPr>
              <a:lnSpc>
                <a:spcPct val="110000"/>
              </a:lnSpc>
              <a:spcBef>
                <a:spcPts val="300"/>
              </a:spcBef>
            </a:pPr>
            <a:endParaRPr lang="en-AU" sz="500" b="0">
              <a:solidFill>
                <a:schemeClr val="tx1"/>
              </a:solidFill>
            </a:endParaRPr>
          </a:p>
          <a:p>
            <a:pPr>
              <a:lnSpc>
                <a:spcPct val="110000"/>
              </a:lnSpc>
              <a:spcBef>
                <a:spcPts val="400"/>
              </a:spcBef>
            </a:pPr>
            <a:r>
              <a:rPr lang="en-AU" sz="2200"/>
              <a:t>Agenda item</a:t>
            </a:r>
          </a:p>
          <a:p>
            <a:pPr>
              <a:lnSpc>
                <a:spcPct val="110000"/>
              </a:lnSpc>
              <a:spcBef>
                <a:spcPts val="300"/>
              </a:spcBef>
            </a:pPr>
            <a:r>
              <a:rPr lang="en-AU" b="0">
                <a:solidFill>
                  <a:schemeClr val="tx1"/>
                </a:solidFill>
              </a:rPr>
              <a:t>Speaker name</a:t>
            </a:r>
          </a:p>
        </p:txBody>
      </p:sp>
      <p:cxnSp>
        <p:nvCxnSpPr>
          <p:cNvPr id="15" name="Straight Connector 14">
            <a:extLst>
              <a:ext uri="{FF2B5EF4-FFF2-40B4-BE49-F238E27FC236}">
                <a16:creationId xmlns:a16="http://schemas.microsoft.com/office/drawing/2014/main" id="{A5A4BE8D-FED2-A945-BC6F-556F3BF35381}"/>
              </a:ext>
            </a:extLst>
          </p:cNvPr>
          <p:cNvCxnSpPr>
            <a:cxnSpLocks/>
          </p:cNvCxnSpPr>
          <p:nvPr userDrawn="1"/>
        </p:nvCxnSpPr>
        <p:spPr>
          <a:xfrm>
            <a:off x="179898"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98A7341-8AA8-2748-9EF5-904CE811AB63}"/>
              </a:ext>
            </a:extLst>
          </p:cNvPr>
          <p:cNvCxnSpPr>
            <a:cxnSpLocks/>
          </p:cNvCxnSpPr>
          <p:nvPr userDrawn="1"/>
        </p:nvCxnSpPr>
        <p:spPr>
          <a:xfrm flipV="1">
            <a:off x="3298875" y="445737"/>
            <a:ext cx="0" cy="780847"/>
          </a:xfrm>
          <a:prstGeom prst="line">
            <a:avLst/>
          </a:prstGeom>
          <a:ln w="12700">
            <a:solidFill>
              <a:srgbClr val="E0603A"/>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D984927-8894-4549-AE22-BDF1494E0DC2}"/>
              </a:ext>
            </a:extLst>
          </p:cNvPr>
          <p:cNvCxnSpPr>
            <a:cxnSpLocks/>
          </p:cNvCxnSpPr>
          <p:nvPr userDrawn="1"/>
        </p:nvCxnSpPr>
        <p:spPr>
          <a:xfrm flipV="1">
            <a:off x="3303714" y="1316594"/>
            <a:ext cx="0" cy="780847"/>
          </a:xfrm>
          <a:prstGeom prst="line">
            <a:avLst/>
          </a:prstGeom>
          <a:ln w="12700">
            <a:solidFill>
              <a:srgbClr val="E0603A"/>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933BA2A-6FB6-DA48-9AF9-60B33742646C}"/>
              </a:ext>
            </a:extLst>
          </p:cNvPr>
          <p:cNvCxnSpPr>
            <a:cxnSpLocks/>
          </p:cNvCxnSpPr>
          <p:nvPr userDrawn="1"/>
        </p:nvCxnSpPr>
        <p:spPr>
          <a:xfrm flipV="1">
            <a:off x="3304292" y="2200842"/>
            <a:ext cx="0" cy="780847"/>
          </a:xfrm>
          <a:prstGeom prst="line">
            <a:avLst/>
          </a:prstGeom>
          <a:ln w="12700">
            <a:solidFill>
              <a:srgbClr val="E0603A"/>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60C970C-9993-C646-8FBE-C6563067A0EA}"/>
              </a:ext>
            </a:extLst>
          </p:cNvPr>
          <p:cNvCxnSpPr>
            <a:cxnSpLocks/>
          </p:cNvCxnSpPr>
          <p:nvPr userDrawn="1"/>
        </p:nvCxnSpPr>
        <p:spPr>
          <a:xfrm flipV="1">
            <a:off x="3298875" y="3073751"/>
            <a:ext cx="0" cy="780847"/>
          </a:xfrm>
          <a:prstGeom prst="line">
            <a:avLst/>
          </a:prstGeom>
          <a:ln w="12700">
            <a:solidFill>
              <a:srgbClr val="E0603A"/>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4FE60FE-FED0-CC44-ABEB-3780F7BD24BC}"/>
              </a:ext>
            </a:extLst>
          </p:cNvPr>
          <p:cNvCxnSpPr>
            <a:cxnSpLocks/>
          </p:cNvCxnSpPr>
          <p:nvPr userDrawn="1"/>
        </p:nvCxnSpPr>
        <p:spPr>
          <a:xfrm flipV="1">
            <a:off x="3298875" y="3954434"/>
            <a:ext cx="0" cy="780847"/>
          </a:xfrm>
          <a:prstGeom prst="line">
            <a:avLst/>
          </a:prstGeom>
          <a:ln w="12700">
            <a:solidFill>
              <a:srgbClr val="E0603A"/>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6E1C012-8F27-1D4C-877C-24187822C00A}"/>
              </a:ext>
            </a:extLst>
          </p:cNvPr>
          <p:cNvCxnSpPr>
            <a:cxnSpLocks/>
          </p:cNvCxnSpPr>
          <p:nvPr userDrawn="1"/>
        </p:nvCxnSpPr>
        <p:spPr>
          <a:xfrm flipV="1">
            <a:off x="3294851" y="4818934"/>
            <a:ext cx="0" cy="780847"/>
          </a:xfrm>
          <a:prstGeom prst="line">
            <a:avLst/>
          </a:prstGeom>
          <a:ln w="12700">
            <a:solidFill>
              <a:srgbClr val="E0603A"/>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6A6BFBD-521A-B442-A115-E75A9F54C6C3}"/>
              </a:ext>
            </a:extLst>
          </p:cNvPr>
          <p:cNvCxnSpPr>
            <a:cxnSpLocks/>
          </p:cNvCxnSpPr>
          <p:nvPr userDrawn="1"/>
        </p:nvCxnSpPr>
        <p:spPr>
          <a:xfrm flipV="1">
            <a:off x="3294851" y="5699617"/>
            <a:ext cx="0" cy="780847"/>
          </a:xfrm>
          <a:prstGeom prst="line">
            <a:avLst/>
          </a:prstGeom>
          <a:ln w="12700">
            <a:solidFill>
              <a:srgbClr val="E0603A"/>
            </a:solidFill>
            <a:headEnd type="none"/>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7429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eature - pi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C39838-89F8-4B78-8B79-2699D1A718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973" y="0"/>
            <a:ext cx="11800581" cy="6858000"/>
          </a:xfrm>
          <a:prstGeom prst="rect">
            <a:avLst/>
          </a:prstGeom>
        </p:spPr>
      </p:pic>
      <p:pic>
        <p:nvPicPr>
          <p:cNvPr id="10" name="Picture 9">
            <a:extLst>
              <a:ext uri="{FF2B5EF4-FFF2-40B4-BE49-F238E27FC236}">
                <a16:creationId xmlns:a16="http://schemas.microsoft.com/office/drawing/2014/main" id="{B66B5D65-98BA-8049-85BE-4309EC404A4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75" y="0"/>
            <a:ext cx="2602625" cy="6862908"/>
          </a:xfrm>
          <a:prstGeom prst="rect">
            <a:avLst/>
          </a:prstGeom>
        </p:spPr>
      </p:pic>
      <p:sp>
        <p:nvSpPr>
          <p:cNvPr id="12" name="Content Placeholder 2">
            <a:extLst>
              <a:ext uri="{FF2B5EF4-FFF2-40B4-BE49-F238E27FC236}">
                <a16:creationId xmlns:a16="http://schemas.microsoft.com/office/drawing/2014/main" id="{74D1212D-0D90-E047-8213-8815A38A9A2D}"/>
              </a:ext>
            </a:extLst>
          </p:cNvPr>
          <p:cNvSpPr>
            <a:spLocks noGrp="1"/>
          </p:cNvSpPr>
          <p:nvPr>
            <p:ph idx="1" hasCustomPrompt="1"/>
          </p:nvPr>
        </p:nvSpPr>
        <p:spPr>
          <a:xfrm>
            <a:off x="2778663" y="802059"/>
            <a:ext cx="3962269" cy="5253881"/>
          </a:xfrm>
          <a:prstGeom prst="rect">
            <a:avLst/>
          </a:prstGeom>
          <a:solidFill>
            <a:srgbClr val="FFFFFF">
              <a:alpha val="89804"/>
            </a:srgbClr>
          </a:solidFill>
        </p:spPr>
        <p:txBody>
          <a:bodyPr/>
          <a:lstStyle>
            <a:lvl1pPr marL="0" indent="0" algn="l">
              <a:lnSpc>
                <a:spcPct val="110000"/>
              </a:lnSpc>
              <a:spcBef>
                <a:spcPts val="400"/>
              </a:spcBef>
              <a:buNone/>
              <a:defRPr lang="en-US" sz="2200" b="0" kern="1200" dirty="0">
                <a:solidFill>
                  <a:schemeClr val="tx1"/>
                </a:solidFill>
                <a:latin typeface="+mn-lt"/>
                <a:ea typeface="+mn-ea"/>
                <a:cs typeface="+mn-cs"/>
              </a:defRPr>
            </a:lvl1pPr>
            <a:lvl2pPr marL="180000" indent="-180000" algn="l">
              <a:lnSpc>
                <a:spcPct val="150000"/>
              </a:lnSpc>
              <a:buFont typeface="Arial" panose="020B0604020202020204" pitchFamily="34" charset="0"/>
              <a:buChar char="•"/>
              <a:defRPr sz="1600">
                <a:solidFill>
                  <a:srgbClr val="363F7C"/>
                </a:solidFill>
                <a:latin typeface="Myriad Pro" panose="020B0503030403020204" pitchFamily="34" charset="0"/>
              </a:defRPr>
            </a:lvl2pPr>
            <a:lvl3pPr marL="360000" indent="-180000" algn="l">
              <a:lnSpc>
                <a:spcPct val="150000"/>
              </a:lnSpc>
              <a:buFontTx/>
              <a:buChar char="‒"/>
              <a:defRPr sz="1400">
                <a:solidFill>
                  <a:srgbClr val="363F7C"/>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rgbClr val="363F7C"/>
                </a:solidFill>
                <a:latin typeface="Myriad Pro" panose="020B0503030403020204" pitchFamily="34" charset="0"/>
              </a:defRPr>
            </a:lvl4pPr>
            <a:lvl5pPr marL="720000" indent="-180000" algn="l">
              <a:lnSpc>
                <a:spcPct val="150000"/>
              </a:lnSpc>
              <a:buFontTx/>
              <a:buChar char="‒"/>
              <a:defRPr sz="1400">
                <a:solidFill>
                  <a:srgbClr val="363F7C"/>
                </a:solidFill>
                <a:latin typeface="Myriad Pro" panose="020B0503030403020204" pitchFamily="34" charset="0"/>
              </a:defRPr>
            </a:lvl5pPr>
          </a:lstStyle>
          <a:p>
            <a:pPr marL="0" lvl="0" indent="0" algn="l" defTabSz="914400" rtl="0" eaLnBrk="1" latinLnBrk="0" hangingPunct="1">
              <a:lnSpc>
                <a:spcPct val="110000"/>
              </a:lnSpc>
              <a:spcBef>
                <a:spcPts val="400"/>
              </a:spcBef>
              <a:buFont typeface="Arial" panose="020B0604020202020204" pitchFamily="34" charset="0"/>
              <a:buNone/>
            </a:pPr>
            <a:r>
              <a:rPr lang="en-US"/>
              <a:t>Insert text</a:t>
            </a:r>
          </a:p>
        </p:txBody>
      </p:sp>
      <p:sp>
        <p:nvSpPr>
          <p:cNvPr id="8" name="Title 1">
            <a:extLst>
              <a:ext uri="{FF2B5EF4-FFF2-40B4-BE49-F238E27FC236}">
                <a16:creationId xmlns:a16="http://schemas.microsoft.com/office/drawing/2014/main" id="{33DFF8D1-BD2F-4296-85B9-77C6460CCB33}"/>
              </a:ext>
            </a:extLst>
          </p:cNvPr>
          <p:cNvSpPr>
            <a:spLocks noGrp="1"/>
          </p:cNvSpPr>
          <p:nvPr>
            <p:ph type="title" hasCustomPrompt="1"/>
          </p:nvPr>
        </p:nvSpPr>
        <p:spPr>
          <a:xfrm>
            <a:off x="175800" y="2224727"/>
            <a:ext cx="2430000" cy="1080000"/>
          </a:xfrm>
          <a:prstGeom prst="rect">
            <a:avLst/>
          </a:prstGeom>
        </p:spPr>
        <p:txBody>
          <a:bodyPr lIns="0" tIns="0" rIns="0" bIns="0" anchor="b">
            <a:normAutofit/>
          </a:bodyPr>
          <a:lstStyle>
            <a:lvl1pPr>
              <a:defRPr sz="2200">
                <a:solidFill>
                  <a:srgbClr val="363F7C"/>
                </a:solidFill>
              </a:defRPr>
            </a:lvl1pPr>
          </a:lstStyle>
          <a:p>
            <a:r>
              <a:rPr lang="en-US"/>
              <a:t>Slide title</a:t>
            </a:r>
          </a:p>
        </p:txBody>
      </p:sp>
      <p:cxnSp>
        <p:nvCxnSpPr>
          <p:cNvPr id="9" name="Straight Connector 8">
            <a:extLst>
              <a:ext uri="{FF2B5EF4-FFF2-40B4-BE49-F238E27FC236}">
                <a16:creationId xmlns:a16="http://schemas.microsoft.com/office/drawing/2014/main" id="{52F9FC2F-B62F-4DD1-980D-8EA37B0BF8EC}"/>
              </a:ext>
            </a:extLst>
          </p:cNvPr>
          <p:cNvCxnSpPr>
            <a:cxnSpLocks/>
          </p:cNvCxnSpPr>
          <p:nvPr userDrawn="1"/>
        </p:nvCxnSpPr>
        <p:spPr>
          <a:xfrm>
            <a:off x="175800" y="3491387"/>
            <a:ext cx="646056" cy="0"/>
          </a:xfrm>
          <a:prstGeom prst="line">
            <a:avLst/>
          </a:prstGeom>
          <a:ln w="25400">
            <a:solidFill>
              <a:srgbClr val="363F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1606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eature - bridge ">
    <p:spTree>
      <p:nvGrpSpPr>
        <p:cNvPr id="1" name=""/>
        <p:cNvGrpSpPr/>
        <p:nvPr/>
      </p:nvGrpSpPr>
      <p:grpSpPr>
        <a:xfrm>
          <a:off x="0" y="0"/>
          <a:ext cx="0" cy="0"/>
          <a:chOff x="0" y="0"/>
          <a:chExt cx="0" cy="0"/>
        </a:xfrm>
      </p:grpSpPr>
      <p:pic>
        <p:nvPicPr>
          <p:cNvPr id="4" name="Picture 3" descr="A picture containing outdoor, grass, snow, man&#10;&#10;Description automatically generated">
            <a:extLst>
              <a:ext uri="{FF2B5EF4-FFF2-40B4-BE49-F238E27FC236}">
                <a16:creationId xmlns:a16="http://schemas.microsoft.com/office/drawing/2014/main" id="{0415FCFC-0A3F-497F-8850-E02A802DC02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605800" y="-1"/>
            <a:ext cx="9583025" cy="6858000"/>
          </a:xfrm>
          <a:prstGeom prst="rect">
            <a:avLst/>
          </a:prstGeom>
        </p:spPr>
      </p:pic>
      <p:pic>
        <p:nvPicPr>
          <p:cNvPr id="10" name="Picture 9">
            <a:extLst>
              <a:ext uri="{FF2B5EF4-FFF2-40B4-BE49-F238E27FC236}">
                <a16:creationId xmlns:a16="http://schemas.microsoft.com/office/drawing/2014/main" id="{B66B5D65-98BA-8049-85BE-4309EC404A4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75" y="0"/>
            <a:ext cx="2602625" cy="6862908"/>
          </a:xfrm>
          <a:prstGeom prst="rect">
            <a:avLst/>
          </a:prstGeom>
        </p:spPr>
      </p:pic>
      <p:sp>
        <p:nvSpPr>
          <p:cNvPr id="12" name="Content Placeholder 2">
            <a:extLst>
              <a:ext uri="{FF2B5EF4-FFF2-40B4-BE49-F238E27FC236}">
                <a16:creationId xmlns:a16="http://schemas.microsoft.com/office/drawing/2014/main" id="{74D1212D-0D90-E047-8213-8815A38A9A2D}"/>
              </a:ext>
            </a:extLst>
          </p:cNvPr>
          <p:cNvSpPr>
            <a:spLocks noGrp="1"/>
          </p:cNvSpPr>
          <p:nvPr>
            <p:ph idx="1" hasCustomPrompt="1"/>
          </p:nvPr>
        </p:nvSpPr>
        <p:spPr>
          <a:xfrm>
            <a:off x="2778663" y="802059"/>
            <a:ext cx="3962269" cy="5253881"/>
          </a:xfrm>
          <a:prstGeom prst="rect">
            <a:avLst/>
          </a:prstGeom>
          <a:solidFill>
            <a:srgbClr val="FFFFFF">
              <a:alpha val="89804"/>
            </a:srgbClr>
          </a:solidFill>
        </p:spPr>
        <p:txBody>
          <a:bodyPr/>
          <a:lstStyle>
            <a:lvl1pPr marL="0" indent="0" algn="l">
              <a:lnSpc>
                <a:spcPct val="110000"/>
              </a:lnSpc>
              <a:spcBef>
                <a:spcPts val="400"/>
              </a:spcBef>
              <a:buNone/>
              <a:defRPr lang="en-US" sz="2200" b="0" kern="1200" dirty="0">
                <a:solidFill>
                  <a:schemeClr val="tx1"/>
                </a:solidFill>
                <a:latin typeface="+mn-lt"/>
                <a:ea typeface="+mn-ea"/>
                <a:cs typeface="+mn-cs"/>
              </a:defRPr>
            </a:lvl1pPr>
            <a:lvl2pPr marL="180000" indent="-180000" algn="l">
              <a:lnSpc>
                <a:spcPct val="150000"/>
              </a:lnSpc>
              <a:buFont typeface="Arial" panose="020B0604020202020204" pitchFamily="34" charset="0"/>
              <a:buChar char="•"/>
              <a:defRPr sz="1600">
                <a:solidFill>
                  <a:srgbClr val="363F7C"/>
                </a:solidFill>
                <a:latin typeface="Myriad Pro" panose="020B0503030403020204" pitchFamily="34" charset="0"/>
              </a:defRPr>
            </a:lvl2pPr>
            <a:lvl3pPr marL="360000" indent="-180000" algn="l">
              <a:lnSpc>
                <a:spcPct val="150000"/>
              </a:lnSpc>
              <a:buFontTx/>
              <a:buChar char="‒"/>
              <a:defRPr sz="1400">
                <a:solidFill>
                  <a:srgbClr val="363F7C"/>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rgbClr val="363F7C"/>
                </a:solidFill>
                <a:latin typeface="Myriad Pro" panose="020B0503030403020204" pitchFamily="34" charset="0"/>
              </a:defRPr>
            </a:lvl4pPr>
            <a:lvl5pPr marL="720000" indent="-180000" algn="l">
              <a:lnSpc>
                <a:spcPct val="150000"/>
              </a:lnSpc>
              <a:buFontTx/>
              <a:buChar char="‒"/>
              <a:defRPr sz="1400">
                <a:solidFill>
                  <a:srgbClr val="363F7C"/>
                </a:solidFill>
                <a:latin typeface="Myriad Pro" panose="020B0503030403020204" pitchFamily="34" charset="0"/>
              </a:defRPr>
            </a:lvl5pPr>
          </a:lstStyle>
          <a:p>
            <a:pPr marL="0" lvl="0" indent="0" algn="l" defTabSz="914400" rtl="0" eaLnBrk="1" latinLnBrk="0" hangingPunct="1">
              <a:lnSpc>
                <a:spcPct val="110000"/>
              </a:lnSpc>
              <a:spcBef>
                <a:spcPts val="400"/>
              </a:spcBef>
              <a:buFont typeface="Arial" panose="020B0604020202020204" pitchFamily="34" charset="0"/>
              <a:buNone/>
            </a:pPr>
            <a:r>
              <a:rPr lang="en-US"/>
              <a:t>Insert text</a:t>
            </a:r>
          </a:p>
        </p:txBody>
      </p:sp>
      <p:sp>
        <p:nvSpPr>
          <p:cNvPr id="8" name="Title 1">
            <a:extLst>
              <a:ext uri="{FF2B5EF4-FFF2-40B4-BE49-F238E27FC236}">
                <a16:creationId xmlns:a16="http://schemas.microsoft.com/office/drawing/2014/main" id="{33DFF8D1-BD2F-4296-85B9-77C6460CCB33}"/>
              </a:ext>
            </a:extLst>
          </p:cNvPr>
          <p:cNvSpPr>
            <a:spLocks noGrp="1"/>
          </p:cNvSpPr>
          <p:nvPr>
            <p:ph type="title" hasCustomPrompt="1"/>
          </p:nvPr>
        </p:nvSpPr>
        <p:spPr>
          <a:xfrm>
            <a:off x="175800" y="2224727"/>
            <a:ext cx="2430000" cy="1080000"/>
          </a:xfrm>
          <a:prstGeom prst="rect">
            <a:avLst/>
          </a:prstGeom>
        </p:spPr>
        <p:txBody>
          <a:bodyPr lIns="0" tIns="0" rIns="0" bIns="0" anchor="b">
            <a:normAutofit/>
          </a:bodyPr>
          <a:lstStyle>
            <a:lvl1pPr>
              <a:defRPr sz="2200">
                <a:solidFill>
                  <a:srgbClr val="363F7C"/>
                </a:solidFill>
              </a:defRPr>
            </a:lvl1pPr>
          </a:lstStyle>
          <a:p>
            <a:r>
              <a:rPr lang="en-US"/>
              <a:t>Slide title</a:t>
            </a:r>
          </a:p>
        </p:txBody>
      </p:sp>
      <p:cxnSp>
        <p:nvCxnSpPr>
          <p:cNvPr id="9" name="Straight Connector 8">
            <a:extLst>
              <a:ext uri="{FF2B5EF4-FFF2-40B4-BE49-F238E27FC236}">
                <a16:creationId xmlns:a16="http://schemas.microsoft.com/office/drawing/2014/main" id="{52F9FC2F-B62F-4DD1-980D-8EA37B0BF8EC}"/>
              </a:ext>
            </a:extLst>
          </p:cNvPr>
          <p:cNvCxnSpPr>
            <a:cxnSpLocks/>
          </p:cNvCxnSpPr>
          <p:nvPr userDrawn="1"/>
        </p:nvCxnSpPr>
        <p:spPr>
          <a:xfrm>
            <a:off x="175800" y="3491387"/>
            <a:ext cx="646056" cy="0"/>
          </a:xfrm>
          <a:prstGeom prst="line">
            <a:avLst/>
          </a:prstGeom>
          <a:ln w="25400">
            <a:solidFill>
              <a:srgbClr val="363F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3482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Normal no imag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6B5D65-98BA-8049-85BE-4309EC404A4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75" y="96714"/>
            <a:ext cx="2682000" cy="6766193"/>
          </a:xfrm>
          <a:prstGeom prst="rect">
            <a:avLst/>
          </a:prstGeom>
        </p:spPr>
      </p:pic>
      <p:sp>
        <p:nvSpPr>
          <p:cNvPr id="12" name="Content Placeholder 2">
            <a:extLst>
              <a:ext uri="{FF2B5EF4-FFF2-40B4-BE49-F238E27FC236}">
                <a16:creationId xmlns:a16="http://schemas.microsoft.com/office/drawing/2014/main" id="{74D1212D-0D90-E047-8213-8815A38A9A2D}"/>
              </a:ext>
            </a:extLst>
          </p:cNvPr>
          <p:cNvSpPr>
            <a:spLocks noGrp="1"/>
          </p:cNvSpPr>
          <p:nvPr>
            <p:ph idx="1" hasCustomPrompt="1"/>
          </p:nvPr>
        </p:nvSpPr>
        <p:spPr>
          <a:xfrm>
            <a:off x="2605800" y="802059"/>
            <a:ext cx="9334200" cy="5253881"/>
          </a:xfrm>
          <a:prstGeom prst="rect">
            <a:avLst/>
          </a:prstGeom>
          <a:solidFill>
            <a:schemeClr val="bg1"/>
          </a:solidFill>
        </p:spPr>
        <p:txBody>
          <a:bodyPr/>
          <a:lstStyle>
            <a:lvl1pPr marL="0" indent="0" algn="l">
              <a:lnSpc>
                <a:spcPct val="110000"/>
              </a:lnSpc>
              <a:spcBef>
                <a:spcPts val="400"/>
              </a:spcBef>
              <a:buNone/>
              <a:defRPr lang="en-US" sz="2200" b="0" kern="1200" dirty="0">
                <a:solidFill>
                  <a:schemeClr val="tx1"/>
                </a:solidFill>
                <a:latin typeface="+mn-lt"/>
                <a:ea typeface="+mn-ea"/>
                <a:cs typeface="+mn-cs"/>
              </a:defRPr>
            </a:lvl1pPr>
            <a:lvl2pPr marL="180000" indent="-180000" algn="l">
              <a:lnSpc>
                <a:spcPct val="150000"/>
              </a:lnSpc>
              <a:buFont typeface="Arial" panose="020B0604020202020204" pitchFamily="34" charset="0"/>
              <a:buChar char="•"/>
              <a:defRPr sz="1600">
                <a:solidFill>
                  <a:srgbClr val="363F7C"/>
                </a:solidFill>
                <a:latin typeface="Myriad Pro" panose="020B0503030403020204" pitchFamily="34" charset="0"/>
              </a:defRPr>
            </a:lvl2pPr>
            <a:lvl3pPr marL="360000" indent="-180000" algn="l">
              <a:lnSpc>
                <a:spcPct val="150000"/>
              </a:lnSpc>
              <a:buFontTx/>
              <a:buChar char="‒"/>
              <a:defRPr sz="1400">
                <a:solidFill>
                  <a:srgbClr val="363F7C"/>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rgbClr val="363F7C"/>
                </a:solidFill>
                <a:latin typeface="Myriad Pro" panose="020B0503030403020204" pitchFamily="34" charset="0"/>
              </a:defRPr>
            </a:lvl4pPr>
            <a:lvl5pPr marL="720000" indent="-180000" algn="l">
              <a:lnSpc>
                <a:spcPct val="150000"/>
              </a:lnSpc>
              <a:buFontTx/>
              <a:buChar char="‒"/>
              <a:defRPr sz="1400">
                <a:solidFill>
                  <a:srgbClr val="363F7C"/>
                </a:solidFill>
                <a:latin typeface="Myriad Pro" panose="020B0503030403020204" pitchFamily="34" charset="0"/>
              </a:defRPr>
            </a:lvl5pPr>
          </a:lstStyle>
          <a:p>
            <a:pPr marL="0" lvl="0" indent="0" algn="l" defTabSz="914400" rtl="0" eaLnBrk="1" latinLnBrk="0" hangingPunct="1">
              <a:lnSpc>
                <a:spcPct val="110000"/>
              </a:lnSpc>
              <a:spcBef>
                <a:spcPts val="400"/>
              </a:spcBef>
              <a:buFont typeface="Arial" panose="020B0604020202020204" pitchFamily="34" charset="0"/>
              <a:buNone/>
            </a:pPr>
            <a:r>
              <a:rPr lang="en-US"/>
              <a:t>Insert text</a:t>
            </a:r>
          </a:p>
        </p:txBody>
      </p:sp>
      <p:sp>
        <p:nvSpPr>
          <p:cNvPr id="8" name="Title 1">
            <a:extLst>
              <a:ext uri="{FF2B5EF4-FFF2-40B4-BE49-F238E27FC236}">
                <a16:creationId xmlns:a16="http://schemas.microsoft.com/office/drawing/2014/main" id="{33DFF8D1-BD2F-4296-85B9-77C6460CCB33}"/>
              </a:ext>
            </a:extLst>
          </p:cNvPr>
          <p:cNvSpPr>
            <a:spLocks noGrp="1"/>
          </p:cNvSpPr>
          <p:nvPr>
            <p:ph type="title" hasCustomPrompt="1"/>
          </p:nvPr>
        </p:nvSpPr>
        <p:spPr>
          <a:xfrm>
            <a:off x="175800" y="2224727"/>
            <a:ext cx="2430000" cy="1080000"/>
          </a:xfrm>
          <a:prstGeom prst="rect">
            <a:avLst/>
          </a:prstGeom>
        </p:spPr>
        <p:txBody>
          <a:bodyPr lIns="0" tIns="0" rIns="0" bIns="0" anchor="b">
            <a:normAutofit/>
          </a:bodyPr>
          <a:lstStyle>
            <a:lvl1pPr>
              <a:defRPr sz="2200">
                <a:solidFill>
                  <a:srgbClr val="363F7C"/>
                </a:solidFill>
              </a:defRPr>
            </a:lvl1pPr>
          </a:lstStyle>
          <a:p>
            <a:r>
              <a:rPr lang="en-US"/>
              <a:t>Slide title</a:t>
            </a:r>
          </a:p>
        </p:txBody>
      </p:sp>
      <p:cxnSp>
        <p:nvCxnSpPr>
          <p:cNvPr id="9" name="Straight Connector 8">
            <a:extLst>
              <a:ext uri="{FF2B5EF4-FFF2-40B4-BE49-F238E27FC236}">
                <a16:creationId xmlns:a16="http://schemas.microsoft.com/office/drawing/2014/main" id="{52F9FC2F-B62F-4DD1-980D-8EA37B0BF8EC}"/>
              </a:ext>
            </a:extLst>
          </p:cNvPr>
          <p:cNvCxnSpPr>
            <a:cxnSpLocks/>
          </p:cNvCxnSpPr>
          <p:nvPr userDrawn="1"/>
        </p:nvCxnSpPr>
        <p:spPr>
          <a:xfrm>
            <a:off x="175800" y="3491387"/>
            <a:ext cx="646056" cy="0"/>
          </a:xfrm>
          <a:prstGeom prst="line">
            <a:avLst/>
          </a:prstGeom>
          <a:ln w="25400">
            <a:solidFill>
              <a:srgbClr val="363F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77519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Normal no image with blue bor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35EFA7-CBEC-470A-AC0D-51E97174F64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7576"/>
          <a:stretch/>
        </p:blipFill>
        <p:spPr>
          <a:xfrm>
            <a:off x="0" y="1"/>
            <a:ext cx="2142000" cy="6857999"/>
          </a:xfrm>
          <a:prstGeom prst="rect">
            <a:avLst/>
          </a:prstGeom>
        </p:spPr>
      </p:pic>
      <p:sp>
        <p:nvSpPr>
          <p:cNvPr id="12" name="Content Placeholder 2">
            <a:extLst>
              <a:ext uri="{FF2B5EF4-FFF2-40B4-BE49-F238E27FC236}">
                <a16:creationId xmlns:a16="http://schemas.microsoft.com/office/drawing/2014/main" id="{74D1212D-0D90-E047-8213-8815A38A9A2D}"/>
              </a:ext>
            </a:extLst>
          </p:cNvPr>
          <p:cNvSpPr>
            <a:spLocks noGrp="1"/>
          </p:cNvSpPr>
          <p:nvPr>
            <p:ph idx="1" hasCustomPrompt="1"/>
          </p:nvPr>
        </p:nvSpPr>
        <p:spPr>
          <a:xfrm>
            <a:off x="2743938" y="802059"/>
            <a:ext cx="9196062" cy="5253881"/>
          </a:xfrm>
          <a:prstGeom prst="rect">
            <a:avLst/>
          </a:prstGeom>
          <a:solidFill>
            <a:schemeClr val="bg1"/>
          </a:solidFill>
        </p:spPr>
        <p:txBody>
          <a:bodyPr/>
          <a:lstStyle>
            <a:lvl1pPr marL="0" indent="0" algn="l">
              <a:lnSpc>
                <a:spcPct val="110000"/>
              </a:lnSpc>
              <a:spcBef>
                <a:spcPts val="400"/>
              </a:spcBef>
              <a:buNone/>
              <a:defRPr lang="en-US" sz="2200" b="0" kern="1200" dirty="0">
                <a:solidFill>
                  <a:schemeClr val="tx1"/>
                </a:solidFill>
                <a:latin typeface="+mn-lt"/>
                <a:ea typeface="+mn-ea"/>
                <a:cs typeface="+mn-cs"/>
              </a:defRPr>
            </a:lvl1pPr>
            <a:lvl2pPr marL="180000" indent="-180000" algn="l">
              <a:lnSpc>
                <a:spcPct val="150000"/>
              </a:lnSpc>
              <a:buFont typeface="Arial" panose="020B0604020202020204" pitchFamily="34" charset="0"/>
              <a:buChar char="•"/>
              <a:defRPr sz="1600">
                <a:solidFill>
                  <a:srgbClr val="363F7C"/>
                </a:solidFill>
                <a:latin typeface="Myriad Pro" panose="020B0503030403020204" pitchFamily="34" charset="0"/>
              </a:defRPr>
            </a:lvl2pPr>
            <a:lvl3pPr marL="360000" indent="-180000" algn="l">
              <a:lnSpc>
                <a:spcPct val="150000"/>
              </a:lnSpc>
              <a:buFontTx/>
              <a:buChar char="‒"/>
              <a:defRPr sz="1400">
                <a:solidFill>
                  <a:srgbClr val="363F7C"/>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rgbClr val="363F7C"/>
                </a:solidFill>
                <a:latin typeface="Myriad Pro" panose="020B0503030403020204" pitchFamily="34" charset="0"/>
              </a:defRPr>
            </a:lvl4pPr>
            <a:lvl5pPr marL="720000" indent="-180000" algn="l">
              <a:lnSpc>
                <a:spcPct val="150000"/>
              </a:lnSpc>
              <a:buFontTx/>
              <a:buChar char="‒"/>
              <a:defRPr sz="1400">
                <a:solidFill>
                  <a:srgbClr val="363F7C"/>
                </a:solidFill>
                <a:latin typeface="Myriad Pro" panose="020B0503030403020204" pitchFamily="34" charset="0"/>
              </a:defRPr>
            </a:lvl5pPr>
          </a:lstStyle>
          <a:p>
            <a:pPr marL="0" lvl="0" indent="0" algn="l" defTabSz="914400" rtl="0" eaLnBrk="1" latinLnBrk="0" hangingPunct="1">
              <a:lnSpc>
                <a:spcPct val="110000"/>
              </a:lnSpc>
              <a:spcBef>
                <a:spcPts val="400"/>
              </a:spcBef>
              <a:buFont typeface="Arial" panose="020B0604020202020204" pitchFamily="34" charset="0"/>
              <a:buNone/>
            </a:pPr>
            <a:r>
              <a:rPr lang="en-US"/>
              <a:t>Insert text</a:t>
            </a:r>
          </a:p>
        </p:txBody>
      </p:sp>
      <p:sp>
        <p:nvSpPr>
          <p:cNvPr id="8" name="Title 1">
            <a:extLst>
              <a:ext uri="{FF2B5EF4-FFF2-40B4-BE49-F238E27FC236}">
                <a16:creationId xmlns:a16="http://schemas.microsoft.com/office/drawing/2014/main" id="{33DFF8D1-BD2F-4296-85B9-77C6460CCB33}"/>
              </a:ext>
            </a:extLst>
          </p:cNvPr>
          <p:cNvSpPr>
            <a:spLocks noGrp="1"/>
          </p:cNvSpPr>
          <p:nvPr>
            <p:ph type="title" hasCustomPrompt="1"/>
          </p:nvPr>
        </p:nvSpPr>
        <p:spPr>
          <a:xfrm>
            <a:off x="164423" y="2224727"/>
            <a:ext cx="1977577" cy="1080000"/>
          </a:xfrm>
          <a:prstGeom prst="rect">
            <a:avLst/>
          </a:prstGeom>
        </p:spPr>
        <p:txBody>
          <a:bodyPr lIns="0" tIns="0" rIns="0" bIns="0" anchor="b">
            <a:normAutofit/>
          </a:bodyPr>
          <a:lstStyle>
            <a:lvl1pPr>
              <a:defRPr sz="2200">
                <a:solidFill>
                  <a:schemeClr val="bg1"/>
                </a:solidFill>
              </a:defRPr>
            </a:lvl1pPr>
          </a:lstStyle>
          <a:p>
            <a:r>
              <a:rPr lang="en-US"/>
              <a:t>Slide title</a:t>
            </a:r>
          </a:p>
        </p:txBody>
      </p:sp>
      <p:cxnSp>
        <p:nvCxnSpPr>
          <p:cNvPr id="9" name="Straight Connector 8">
            <a:extLst>
              <a:ext uri="{FF2B5EF4-FFF2-40B4-BE49-F238E27FC236}">
                <a16:creationId xmlns:a16="http://schemas.microsoft.com/office/drawing/2014/main" id="{52F9FC2F-B62F-4DD1-980D-8EA37B0BF8EC}"/>
              </a:ext>
            </a:extLst>
          </p:cNvPr>
          <p:cNvCxnSpPr>
            <a:cxnSpLocks/>
          </p:cNvCxnSpPr>
          <p:nvPr userDrawn="1"/>
        </p:nvCxnSpPr>
        <p:spPr>
          <a:xfrm>
            <a:off x="164423"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77634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amp;A - bridg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15D494-94DB-453E-BB55-66E4AB83424C}"/>
              </a:ext>
            </a:extLst>
          </p:cNvPr>
          <p:cNvSpPr txBox="1"/>
          <p:nvPr userDrawn="1"/>
        </p:nvSpPr>
        <p:spPr>
          <a:xfrm>
            <a:off x="175800" y="2224726"/>
            <a:ext cx="2433175" cy="1079999"/>
          </a:xfrm>
          <a:prstGeom prst="rect">
            <a:avLst/>
          </a:prstGeom>
          <a:noFill/>
        </p:spPr>
        <p:txBody>
          <a:bodyPr wrap="square" lIns="0" tIns="0" rIns="0" bIns="0" rtlCol="0" anchor="b">
            <a:noAutofit/>
          </a:bodyPr>
          <a:lstStyle/>
          <a:p>
            <a:r>
              <a:rPr lang="en-AU" sz="2200" b="1">
                <a:solidFill>
                  <a:schemeClr val="accent1"/>
                </a:solidFill>
              </a:rPr>
              <a:t>Q&amp;A</a:t>
            </a:r>
          </a:p>
        </p:txBody>
      </p:sp>
      <p:pic>
        <p:nvPicPr>
          <p:cNvPr id="6" name="Picture 5" descr="A picture containing outdoor, grass, snow, man&#10;&#10;Description automatically generated">
            <a:extLst>
              <a:ext uri="{FF2B5EF4-FFF2-40B4-BE49-F238E27FC236}">
                <a16:creationId xmlns:a16="http://schemas.microsoft.com/office/drawing/2014/main" id="{BAAE869F-43DB-4F65-AB0F-CAC2BC62AE2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605800" y="-1"/>
            <a:ext cx="9583025" cy="6858000"/>
          </a:xfrm>
          <a:prstGeom prst="rect">
            <a:avLst/>
          </a:prstGeom>
        </p:spPr>
      </p:pic>
      <p:pic>
        <p:nvPicPr>
          <p:cNvPr id="10" name="Picture 9">
            <a:extLst>
              <a:ext uri="{FF2B5EF4-FFF2-40B4-BE49-F238E27FC236}">
                <a16:creationId xmlns:a16="http://schemas.microsoft.com/office/drawing/2014/main" id="{B66B5D65-98BA-8049-85BE-4309EC404A4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75" y="0"/>
            <a:ext cx="2602625" cy="6862908"/>
          </a:xfrm>
          <a:prstGeom prst="rect">
            <a:avLst/>
          </a:prstGeom>
        </p:spPr>
      </p:pic>
      <p:sp>
        <p:nvSpPr>
          <p:cNvPr id="8" name="Title 1">
            <a:extLst>
              <a:ext uri="{FF2B5EF4-FFF2-40B4-BE49-F238E27FC236}">
                <a16:creationId xmlns:a16="http://schemas.microsoft.com/office/drawing/2014/main" id="{33DFF8D1-BD2F-4296-85B9-77C6460CCB33}"/>
              </a:ext>
            </a:extLst>
          </p:cNvPr>
          <p:cNvSpPr>
            <a:spLocks noGrp="1"/>
          </p:cNvSpPr>
          <p:nvPr>
            <p:ph type="title" hasCustomPrompt="1"/>
          </p:nvPr>
        </p:nvSpPr>
        <p:spPr>
          <a:xfrm>
            <a:off x="175800" y="2224727"/>
            <a:ext cx="2430000" cy="1080000"/>
          </a:xfrm>
          <a:prstGeom prst="rect">
            <a:avLst/>
          </a:prstGeom>
        </p:spPr>
        <p:txBody>
          <a:bodyPr lIns="0" tIns="0" rIns="0" bIns="0" anchor="b">
            <a:normAutofit/>
          </a:bodyPr>
          <a:lstStyle>
            <a:lvl1pPr>
              <a:defRPr sz="2200">
                <a:solidFill>
                  <a:srgbClr val="363F7C"/>
                </a:solidFill>
              </a:defRPr>
            </a:lvl1pPr>
          </a:lstStyle>
          <a:p>
            <a:r>
              <a:rPr lang="en-US"/>
              <a:t>Q&amp;A</a:t>
            </a:r>
          </a:p>
        </p:txBody>
      </p:sp>
      <p:cxnSp>
        <p:nvCxnSpPr>
          <p:cNvPr id="9" name="Straight Connector 8">
            <a:extLst>
              <a:ext uri="{FF2B5EF4-FFF2-40B4-BE49-F238E27FC236}">
                <a16:creationId xmlns:a16="http://schemas.microsoft.com/office/drawing/2014/main" id="{52F9FC2F-B62F-4DD1-980D-8EA37B0BF8EC}"/>
              </a:ext>
            </a:extLst>
          </p:cNvPr>
          <p:cNvCxnSpPr>
            <a:cxnSpLocks/>
          </p:cNvCxnSpPr>
          <p:nvPr userDrawn="1"/>
        </p:nvCxnSpPr>
        <p:spPr>
          <a:xfrm>
            <a:off x="175800" y="3491387"/>
            <a:ext cx="646056" cy="0"/>
          </a:xfrm>
          <a:prstGeom prst="line">
            <a:avLst/>
          </a:prstGeom>
          <a:ln w="25400">
            <a:solidFill>
              <a:srgbClr val="363F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55648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Page -  city at night">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CF88F7E-4B14-E84A-9C1F-866564890BC0}"/>
              </a:ext>
            </a:extLst>
          </p:cNvPr>
          <p:cNvSpPr>
            <a:spLocks noGrp="1"/>
          </p:cNvSpPr>
          <p:nvPr>
            <p:ph idx="10" hasCustomPrompt="1"/>
          </p:nvPr>
        </p:nvSpPr>
        <p:spPr>
          <a:xfrm>
            <a:off x="3080183" y="2985570"/>
            <a:ext cx="6438901" cy="813431"/>
          </a:xfrm>
          <a:prstGeom prst="rect">
            <a:avLst/>
          </a:prstGeom>
        </p:spPr>
        <p:txBody>
          <a:bodyPr anchor="ctr"/>
          <a:lstStyle>
            <a:lvl1pPr marL="0" indent="0">
              <a:lnSpc>
                <a:spcPct val="100000"/>
              </a:lnSpc>
              <a:buNone/>
              <a:defRPr lang="en-AU" sz="1400" smtClean="0">
                <a:effectLst/>
              </a:defRPr>
            </a:lvl1pPr>
            <a:lvl2pPr marL="457200" indent="0">
              <a:buNone/>
              <a:defRPr>
                <a:solidFill>
                  <a:srgbClr val="363F7C"/>
                </a:solidFill>
                <a:latin typeface="Myriad Pro" panose="020B0503030403020204" pitchFamily="34" charset="0"/>
              </a:defRPr>
            </a:lvl2pPr>
            <a:lvl3pPr marL="914400" indent="0">
              <a:buNone/>
              <a:defRPr>
                <a:solidFill>
                  <a:srgbClr val="363F7C"/>
                </a:solidFill>
                <a:latin typeface="Myriad Pro" panose="020B0503030403020204" pitchFamily="34" charset="0"/>
              </a:defRPr>
            </a:lvl3pPr>
            <a:lvl4pPr marL="1371600" indent="0">
              <a:buNone/>
              <a:defRPr>
                <a:solidFill>
                  <a:srgbClr val="363F7C"/>
                </a:solidFill>
                <a:latin typeface="Myriad Pro" panose="020B0503030403020204" pitchFamily="34" charset="0"/>
              </a:defRPr>
            </a:lvl4pPr>
            <a:lvl5pPr marL="1828800" indent="0">
              <a:buNone/>
              <a:defRPr>
                <a:solidFill>
                  <a:srgbClr val="363F7C"/>
                </a:solidFill>
                <a:latin typeface="Myriad Pro" panose="020B0503030403020204" pitchFamily="34" charset="0"/>
              </a:defRPr>
            </a:lvl5pPr>
          </a:lstStyle>
          <a:p>
            <a:r>
              <a:rPr lang="en-AU" sz="1400">
                <a:solidFill>
                  <a:srgbClr val="455390"/>
                </a:solidFill>
                <a:effectLst/>
                <a:latin typeface="Myriad Pro" panose="020B0503030403020204" pitchFamily="34" charset="0"/>
              </a:rPr>
              <a:t>T:  (07) 3149 6000</a:t>
            </a:r>
            <a:br>
              <a:rPr lang="en-AU" sz="1400">
                <a:solidFill>
                  <a:srgbClr val="455390"/>
                </a:solidFill>
                <a:effectLst/>
                <a:latin typeface="Myriad Pro" panose="020B0503030403020204" pitchFamily="34" charset="0"/>
              </a:rPr>
            </a:br>
            <a:r>
              <a:rPr lang="en-AU" sz="1400">
                <a:solidFill>
                  <a:srgbClr val="455390"/>
                </a:solidFill>
                <a:effectLst/>
                <a:latin typeface="Myriad Pro" panose="020B0503030403020204" pitchFamily="34" charset="0"/>
              </a:rPr>
              <a:t>M: qao@qao.qld.gov.au</a:t>
            </a:r>
            <a:br>
              <a:rPr lang="en-AU" sz="1400">
                <a:solidFill>
                  <a:srgbClr val="455390"/>
                </a:solidFill>
                <a:effectLst/>
                <a:latin typeface="Myriad Pro" panose="020B0503030403020204" pitchFamily="34" charset="0"/>
              </a:rPr>
            </a:br>
            <a:r>
              <a:rPr lang="en-AU" sz="1400">
                <a:solidFill>
                  <a:srgbClr val="455390"/>
                </a:solidFill>
                <a:effectLst/>
                <a:latin typeface="Myriad Pro" panose="020B0503030403020204" pitchFamily="34" charset="0"/>
              </a:rPr>
              <a:t>W: qao.qld.gov.au</a:t>
            </a:r>
            <a:br>
              <a:rPr lang="en-AU" sz="1400">
                <a:solidFill>
                  <a:srgbClr val="455390"/>
                </a:solidFill>
                <a:effectLst/>
                <a:latin typeface="Myriad Pro" panose="020B0503030403020204" pitchFamily="34" charset="0"/>
              </a:rPr>
            </a:br>
            <a:r>
              <a:rPr lang="en-AU" sz="1400">
                <a:solidFill>
                  <a:srgbClr val="455390"/>
                </a:solidFill>
                <a:effectLst/>
                <a:latin typeface="Myriad Pro" panose="020B0503030403020204" pitchFamily="34" charset="0"/>
              </a:rPr>
              <a:t>    </a:t>
            </a:r>
            <a:r>
              <a:rPr lang="en-AU" sz="1400">
                <a:solidFill>
                  <a:srgbClr val="455390"/>
                </a:solidFill>
                <a:latin typeface="Myriad Pro" panose="020B0503030403020204" pitchFamily="34" charset="0"/>
              </a:rPr>
              <a:t> Queensland Audit Office</a:t>
            </a:r>
            <a:endParaRPr lang="en-AU" sz="1400">
              <a:solidFill>
                <a:srgbClr val="455390"/>
              </a:solidFill>
              <a:effectLst/>
              <a:latin typeface="Myriad Pro" panose="020B0503030403020204" pitchFamily="34" charset="0"/>
            </a:endParaRPr>
          </a:p>
        </p:txBody>
      </p:sp>
      <p:pic>
        <p:nvPicPr>
          <p:cNvPr id="4" name="Picture 3">
            <a:extLst>
              <a:ext uri="{FF2B5EF4-FFF2-40B4-BE49-F238E27FC236}">
                <a16:creationId xmlns:a16="http://schemas.microsoft.com/office/drawing/2014/main" id="{5D03AC39-6822-456A-A3F2-FC1D528F0E27}"/>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3170872" y="3640380"/>
            <a:ext cx="181928" cy="181928"/>
          </a:xfrm>
          <a:prstGeom prst="rect">
            <a:avLst/>
          </a:prstGeom>
        </p:spPr>
      </p:pic>
      <p:sp>
        <p:nvSpPr>
          <p:cNvPr id="2" name="TextBox 1">
            <a:extLst>
              <a:ext uri="{FF2B5EF4-FFF2-40B4-BE49-F238E27FC236}">
                <a16:creationId xmlns:a16="http://schemas.microsoft.com/office/drawing/2014/main" id="{6740C5A7-D2CD-4AFD-B4B6-BD2E17D7FBFF}"/>
              </a:ext>
            </a:extLst>
          </p:cNvPr>
          <p:cNvSpPr txBox="1"/>
          <p:nvPr userDrawn="1"/>
        </p:nvSpPr>
        <p:spPr>
          <a:xfrm>
            <a:off x="3078748" y="2922482"/>
            <a:ext cx="7082791" cy="12311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en-AU" sz="1400">
                <a:solidFill>
                  <a:srgbClr val="455390"/>
                </a:solidFill>
                <a:effectLst/>
                <a:latin typeface="+mn-lt"/>
              </a:rPr>
              <a:t>T:  (07) 3149 6000</a:t>
            </a:r>
            <a:br>
              <a:rPr lang="en-AU" sz="1400">
                <a:solidFill>
                  <a:srgbClr val="455390"/>
                </a:solidFill>
                <a:effectLst/>
                <a:latin typeface="+mn-lt"/>
              </a:rPr>
            </a:br>
            <a:r>
              <a:rPr lang="en-AU" sz="1400">
                <a:solidFill>
                  <a:srgbClr val="455390"/>
                </a:solidFill>
                <a:effectLst/>
                <a:latin typeface="+mn-lt"/>
              </a:rPr>
              <a:t>M: qao@qao.qld.gov.au</a:t>
            </a:r>
            <a:br>
              <a:rPr lang="en-AU" sz="1400">
                <a:solidFill>
                  <a:srgbClr val="455390"/>
                </a:solidFill>
                <a:effectLst/>
                <a:latin typeface="+mn-lt"/>
              </a:rPr>
            </a:br>
            <a:r>
              <a:rPr lang="en-AU" sz="1400">
                <a:solidFill>
                  <a:srgbClr val="455390"/>
                </a:solidFill>
                <a:effectLst/>
                <a:latin typeface="+mn-lt"/>
              </a:rPr>
              <a:t>W: qao.qld.gov.au</a:t>
            </a:r>
            <a:br>
              <a:rPr lang="en-AU" sz="1400">
                <a:solidFill>
                  <a:srgbClr val="455390"/>
                </a:solidFill>
                <a:effectLst/>
                <a:latin typeface="+mn-lt"/>
              </a:rPr>
            </a:br>
            <a:r>
              <a:rPr lang="en-AU" sz="1400">
                <a:solidFill>
                  <a:srgbClr val="455390"/>
                </a:solidFill>
                <a:effectLst/>
                <a:latin typeface="+mn-lt"/>
              </a:rPr>
              <a:t>    </a:t>
            </a:r>
            <a:r>
              <a:rPr lang="en-AU" sz="1400">
                <a:solidFill>
                  <a:srgbClr val="455390"/>
                </a:solidFill>
                <a:latin typeface="+mn-lt"/>
              </a:rPr>
              <a:t> Queensland Audit Office</a:t>
            </a:r>
            <a:endParaRPr lang="en-AU" sz="1400">
              <a:solidFill>
                <a:srgbClr val="455390"/>
              </a:solidFill>
              <a:effectLst/>
              <a:latin typeface="+mn-lt"/>
            </a:endParaRPr>
          </a:p>
          <a:p>
            <a:endParaRPr lang="en-AU"/>
          </a:p>
        </p:txBody>
      </p:sp>
      <p:pic>
        <p:nvPicPr>
          <p:cNvPr id="6" name="Picture 5">
            <a:extLst>
              <a:ext uri="{FF2B5EF4-FFF2-40B4-BE49-F238E27FC236}">
                <a16:creationId xmlns:a16="http://schemas.microsoft.com/office/drawing/2014/main" id="{F29AA715-0920-4065-B5FD-B0BF577DC22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538"/>
          <a:stretch/>
        </p:blipFill>
        <p:spPr>
          <a:xfrm>
            <a:off x="-404447" y="0"/>
            <a:ext cx="2610000" cy="6924488"/>
          </a:xfrm>
          <a:prstGeom prst="rect">
            <a:avLst/>
          </a:prstGeom>
        </p:spPr>
      </p:pic>
      <p:sp>
        <p:nvSpPr>
          <p:cNvPr id="3" name="TextBox 2">
            <a:extLst>
              <a:ext uri="{FF2B5EF4-FFF2-40B4-BE49-F238E27FC236}">
                <a16:creationId xmlns:a16="http://schemas.microsoft.com/office/drawing/2014/main" id="{ED3AED17-29C6-4E75-A533-3608CDA9E866}"/>
              </a:ext>
            </a:extLst>
          </p:cNvPr>
          <p:cNvSpPr txBox="1"/>
          <p:nvPr userDrawn="1"/>
        </p:nvSpPr>
        <p:spPr>
          <a:xfrm>
            <a:off x="3080182" y="2409825"/>
            <a:ext cx="6438901" cy="430887"/>
          </a:xfrm>
          <a:prstGeom prst="rect">
            <a:avLst/>
          </a:prstGeom>
          <a:noFill/>
        </p:spPr>
        <p:txBody>
          <a:bodyPr wrap="square" rtlCol="0">
            <a:spAutoFit/>
          </a:bodyPr>
          <a:lstStyle/>
          <a:p>
            <a:r>
              <a:rPr lang="en-AU" sz="2200" b="1">
                <a:solidFill>
                  <a:schemeClr val="accent1"/>
                </a:solidFill>
                <a:latin typeface="+mj-lt"/>
              </a:rPr>
              <a:t>Any questions please contact us</a:t>
            </a:r>
          </a:p>
        </p:txBody>
      </p:sp>
    </p:spTree>
    <p:extLst>
      <p:ext uri="{BB962C8B-B14F-4D97-AF65-F5344CB8AC3E}">
        <p14:creationId xmlns:p14="http://schemas.microsoft.com/office/powerpoint/2010/main" val="10461027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Page - city at night">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CF88F7E-4B14-E84A-9C1F-866564890BC0}"/>
              </a:ext>
            </a:extLst>
          </p:cNvPr>
          <p:cNvSpPr>
            <a:spLocks noGrp="1"/>
          </p:cNvSpPr>
          <p:nvPr>
            <p:ph idx="10" hasCustomPrompt="1"/>
          </p:nvPr>
        </p:nvSpPr>
        <p:spPr>
          <a:xfrm>
            <a:off x="3080183" y="2985570"/>
            <a:ext cx="6438901" cy="813431"/>
          </a:xfrm>
          <a:prstGeom prst="rect">
            <a:avLst/>
          </a:prstGeom>
        </p:spPr>
        <p:txBody>
          <a:bodyPr anchor="ctr"/>
          <a:lstStyle>
            <a:lvl1pPr marL="0" indent="0">
              <a:lnSpc>
                <a:spcPct val="100000"/>
              </a:lnSpc>
              <a:buNone/>
              <a:defRPr lang="en-AU" sz="1400" smtClean="0">
                <a:effectLst/>
              </a:defRPr>
            </a:lvl1pPr>
            <a:lvl2pPr marL="457200" indent="0">
              <a:buNone/>
              <a:defRPr>
                <a:solidFill>
                  <a:srgbClr val="363F7C"/>
                </a:solidFill>
                <a:latin typeface="Myriad Pro" panose="020B0503030403020204" pitchFamily="34" charset="0"/>
              </a:defRPr>
            </a:lvl2pPr>
            <a:lvl3pPr marL="914400" indent="0">
              <a:buNone/>
              <a:defRPr>
                <a:solidFill>
                  <a:srgbClr val="363F7C"/>
                </a:solidFill>
                <a:latin typeface="Myriad Pro" panose="020B0503030403020204" pitchFamily="34" charset="0"/>
              </a:defRPr>
            </a:lvl3pPr>
            <a:lvl4pPr marL="1371600" indent="0">
              <a:buNone/>
              <a:defRPr>
                <a:solidFill>
                  <a:srgbClr val="363F7C"/>
                </a:solidFill>
                <a:latin typeface="Myriad Pro" panose="020B0503030403020204" pitchFamily="34" charset="0"/>
              </a:defRPr>
            </a:lvl4pPr>
            <a:lvl5pPr marL="1828800" indent="0">
              <a:buNone/>
              <a:defRPr>
                <a:solidFill>
                  <a:srgbClr val="363F7C"/>
                </a:solidFill>
                <a:latin typeface="Myriad Pro" panose="020B0503030403020204" pitchFamily="34" charset="0"/>
              </a:defRPr>
            </a:lvl5pPr>
          </a:lstStyle>
          <a:p>
            <a:r>
              <a:rPr lang="en-AU" sz="1400">
                <a:solidFill>
                  <a:srgbClr val="455390"/>
                </a:solidFill>
                <a:effectLst/>
                <a:latin typeface="Myriad Pro" panose="020B0503030403020204" pitchFamily="34" charset="0"/>
              </a:rPr>
              <a:t>T:  (07) 3149 6000</a:t>
            </a:r>
            <a:br>
              <a:rPr lang="en-AU" sz="1400">
                <a:solidFill>
                  <a:srgbClr val="455390"/>
                </a:solidFill>
                <a:effectLst/>
                <a:latin typeface="Myriad Pro" panose="020B0503030403020204" pitchFamily="34" charset="0"/>
              </a:rPr>
            </a:br>
            <a:r>
              <a:rPr lang="en-AU" sz="1400">
                <a:solidFill>
                  <a:srgbClr val="455390"/>
                </a:solidFill>
                <a:effectLst/>
                <a:latin typeface="Myriad Pro" panose="020B0503030403020204" pitchFamily="34" charset="0"/>
              </a:rPr>
              <a:t>E: qao@qao.qld.gov.au</a:t>
            </a:r>
            <a:br>
              <a:rPr lang="en-AU" sz="1400">
                <a:solidFill>
                  <a:srgbClr val="455390"/>
                </a:solidFill>
                <a:effectLst/>
                <a:latin typeface="Myriad Pro" panose="020B0503030403020204" pitchFamily="34" charset="0"/>
              </a:rPr>
            </a:br>
            <a:r>
              <a:rPr lang="en-AU" sz="1400">
                <a:solidFill>
                  <a:srgbClr val="455390"/>
                </a:solidFill>
                <a:effectLst/>
                <a:latin typeface="Myriad Pro" panose="020B0503030403020204" pitchFamily="34" charset="0"/>
              </a:rPr>
              <a:t>W: qao.qld.gov.au</a:t>
            </a:r>
            <a:br>
              <a:rPr lang="en-AU" sz="1400">
                <a:solidFill>
                  <a:srgbClr val="455390"/>
                </a:solidFill>
                <a:effectLst/>
                <a:latin typeface="Myriad Pro" panose="020B0503030403020204" pitchFamily="34" charset="0"/>
              </a:rPr>
            </a:br>
            <a:r>
              <a:rPr lang="en-AU" sz="1400">
                <a:solidFill>
                  <a:srgbClr val="455390"/>
                </a:solidFill>
                <a:effectLst/>
                <a:latin typeface="Myriad Pro" panose="020B0503030403020204" pitchFamily="34" charset="0"/>
              </a:rPr>
              <a:t>    </a:t>
            </a:r>
            <a:r>
              <a:rPr lang="en-AU" sz="1400">
                <a:solidFill>
                  <a:srgbClr val="455390"/>
                </a:solidFill>
                <a:latin typeface="Myriad Pro" panose="020B0503030403020204" pitchFamily="34" charset="0"/>
              </a:rPr>
              <a:t> Queensland Audit Office</a:t>
            </a:r>
            <a:endParaRPr lang="en-AU" sz="1400">
              <a:solidFill>
                <a:srgbClr val="455390"/>
              </a:solidFill>
              <a:effectLst/>
              <a:latin typeface="Myriad Pro" panose="020B0503030403020204" pitchFamily="34" charset="0"/>
            </a:endParaRPr>
          </a:p>
        </p:txBody>
      </p:sp>
      <p:sp>
        <p:nvSpPr>
          <p:cNvPr id="10" name="TextBox 9">
            <a:extLst>
              <a:ext uri="{FF2B5EF4-FFF2-40B4-BE49-F238E27FC236}">
                <a16:creationId xmlns:a16="http://schemas.microsoft.com/office/drawing/2014/main" id="{ADA91841-8AFA-4062-A30C-7325216B3D9A}"/>
              </a:ext>
            </a:extLst>
          </p:cNvPr>
          <p:cNvSpPr txBox="1"/>
          <p:nvPr userDrawn="1"/>
        </p:nvSpPr>
        <p:spPr>
          <a:xfrm>
            <a:off x="3078748" y="2933844"/>
            <a:ext cx="7082791" cy="12311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en-AU" sz="1400">
                <a:solidFill>
                  <a:srgbClr val="455390"/>
                </a:solidFill>
                <a:effectLst/>
                <a:latin typeface="+mn-lt"/>
              </a:rPr>
              <a:t>T:  (07) 3149 6000</a:t>
            </a:r>
            <a:br>
              <a:rPr lang="en-AU" sz="1400">
                <a:solidFill>
                  <a:srgbClr val="455390"/>
                </a:solidFill>
                <a:effectLst/>
                <a:latin typeface="+mn-lt"/>
              </a:rPr>
            </a:br>
            <a:r>
              <a:rPr lang="en-AU" sz="1400">
                <a:solidFill>
                  <a:srgbClr val="455390"/>
                </a:solidFill>
                <a:effectLst/>
                <a:latin typeface="+mn-lt"/>
              </a:rPr>
              <a:t>E: qao@qao.qld.gov.au</a:t>
            </a:r>
            <a:br>
              <a:rPr lang="en-AU" sz="1400">
                <a:solidFill>
                  <a:srgbClr val="455390"/>
                </a:solidFill>
                <a:effectLst/>
                <a:latin typeface="+mn-lt"/>
              </a:rPr>
            </a:br>
            <a:r>
              <a:rPr lang="en-AU" sz="1400">
                <a:solidFill>
                  <a:srgbClr val="455390"/>
                </a:solidFill>
                <a:effectLst/>
                <a:latin typeface="+mn-lt"/>
              </a:rPr>
              <a:t>W: qao.qld.gov.au</a:t>
            </a:r>
            <a:br>
              <a:rPr lang="en-AU" sz="1400">
                <a:solidFill>
                  <a:srgbClr val="455390"/>
                </a:solidFill>
                <a:effectLst/>
                <a:latin typeface="+mn-lt"/>
              </a:rPr>
            </a:br>
            <a:r>
              <a:rPr lang="en-AU" sz="1400">
                <a:solidFill>
                  <a:srgbClr val="455390"/>
                </a:solidFill>
                <a:effectLst/>
                <a:latin typeface="+mn-lt"/>
              </a:rPr>
              <a:t>    </a:t>
            </a:r>
            <a:r>
              <a:rPr lang="en-AU" sz="1400">
                <a:solidFill>
                  <a:srgbClr val="455390"/>
                </a:solidFill>
                <a:latin typeface="+mn-lt"/>
              </a:rPr>
              <a:t> Queensland Audit Office</a:t>
            </a:r>
            <a:endParaRPr lang="en-AU" sz="1400">
              <a:solidFill>
                <a:srgbClr val="455390"/>
              </a:solidFill>
              <a:effectLst/>
              <a:latin typeface="+mn-lt"/>
            </a:endParaRPr>
          </a:p>
          <a:p>
            <a:endParaRPr lang="en-AU">
              <a:latin typeface="+mn-lt"/>
            </a:endParaRPr>
          </a:p>
        </p:txBody>
      </p:sp>
      <p:pic>
        <p:nvPicPr>
          <p:cNvPr id="4" name="Picture 3">
            <a:extLst>
              <a:ext uri="{FF2B5EF4-FFF2-40B4-BE49-F238E27FC236}">
                <a16:creationId xmlns:a16="http://schemas.microsoft.com/office/drawing/2014/main" id="{5D03AC39-6822-456A-A3F2-FC1D528F0E27}"/>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3170872" y="3640380"/>
            <a:ext cx="181928" cy="181928"/>
          </a:xfrm>
          <a:prstGeom prst="rect">
            <a:avLst/>
          </a:prstGeom>
        </p:spPr>
      </p:pic>
      <p:pic>
        <p:nvPicPr>
          <p:cNvPr id="9" name="Picture 8">
            <a:extLst>
              <a:ext uri="{FF2B5EF4-FFF2-40B4-BE49-F238E27FC236}">
                <a16:creationId xmlns:a16="http://schemas.microsoft.com/office/drawing/2014/main" id="{96DCBB48-CFD7-4195-9CDE-3939F97B9AE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48407" y="0"/>
            <a:ext cx="2611316" cy="6858000"/>
          </a:xfrm>
          <a:prstGeom prst="rect">
            <a:avLst/>
          </a:prstGeom>
        </p:spPr>
      </p:pic>
      <p:sp>
        <p:nvSpPr>
          <p:cNvPr id="12" name="TextBox 11">
            <a:extLst>
              <a:ext uri="{FF2B5EF4-FFF2-40B4-BE49-F238E27FC236}">
                <a16:creationId xmlns:a16="http://schemas.microsoft.com/office/drawing/2014/main" id="{5C47BC2B-5B2C-4A1F-BEB7-8EC099ED2273}"/>
              </a:ext>
            </a:extLst>
          </p:cNvPr>
          <p:cNvSpPr txBox="1"/>
          <p:nvPr userDrawn="1"/>
        </p:nvSpPr>
        <p:spPr>
          <a:xfrm>
            <a:off x="3080182" y="2409825"/>
            <a:ext cx="6438901" cy="430887"/>
          </a:xfrm>
          <a:prstGeom prst="rect">
            <a:avLst/>
          </a:prstGeom>
          <a:noFill/>
        </p:spPr>
        <p:txBody>
          <a:bodyPr wrap="square" rtlCol="0">
            <a:spAutoFit/>
          </a:bodyPr>
          <a:lstStyle/>
          <a:p>
            <a:r>
              <a:rPr lang="en-AU" sz="2200" b="1">
                <a:solidFill>
                  <a:schemeClr val="accent1"/>
                </a:solidFill>
                <a:latin typeface="+mj-lt"/>
              </a:rPr>
              <a:t>Any questions please contact us</a:t>
            </a:r>
          </a:p>
        </p:txBody>
      </p:sp>
    </p:spTree>
    <p:extLst>
      <p:ext uri="{BB962C8B-B14F-4D97-AF65-F5344CB8AC3E}">
        <p14:creationId xmlns:p14="http://schemas.microsoft.com/office/powerpoint/2010/main" val="6098617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 Copyright if neede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35EFA7-CBEC-470A-AC0D-51E97174F64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7576"/>
          <a:stretch/>
        </p:blipFill>
        <p:spPr>
          <a:xfrm>
            <a:off x="0" y="1"/>
            <a:ext cx="2142000" cy="6857999"/>
          </a:xfrm>
          <a:prstGeom prst="rect">
            <a:avLst/>
          </a:prstGeom>
        </p:spPr>
      </p:pic>
      <p:sp>
        <p:nvSpPr>
          <p:cNvPr id="12" name="Content Placeholder 2">
            <a:extLst>
              <a:ext uri="{FF2B5EF4-FFF2-40B4-BE49-F238E27FC236}">
                <a16:creationId xmlns:a16="http://schemas.microsoft.com/office/drawing/2014/main" id="{74D1212D-0D90-E047-8213-8815A38A9A2D}"/>
              </a:ext>
            </a:extLst>
          </p:cNvPr>
          <p:cNvSpPr>
            <a:spLocks noGrp="1"/>
          </p:cNvSpPr>
          <p:nvPr>
            <p:ph idx="1" hasCustomPrompt="1"/>
          </p:nvPr>
        </p:nvSpPr>
        <p:spPr>
          <a:xfrm>
            <a:off x="2743938" y="802059"/>
            <a:ext cx="9196062" cy="5253881"/>
          </a:xfrm>
          <a:prstGeom prst="rect">
            <a:avLst/>
          </a:prstGeom>
          <a:solidFill>
            <a:schemeClr val="bg1"/>
          </a:solidFill>
        </p:spPr>
        <p:txBody>
          <a:bodyPr/>
          <a:lstStyle>
            <a:lvl1pPr marL="0" marR="0" indent="0" algn="l" defTabSz="914400" rtl="0" eaLnBrk="0" fontAlgn="base" latinLnBrk="0" hangingPunct="0">
              <a:lnSpc>
                <a:spcPct val="90000"/>
              </a:lnSpc>
              <a:spcBef>
                <a:spcPct val="0"/>
              </a:spcBef>
              <a:spcAft>
                <a:spcPct val="0"/>
              </a:spcAft>
              <a:buClrTx/>
              <a:buSzTx/>
              <a:buFont typeface="Arial" panose="020B0604020202020204" pitchFamily="34" charset="0"/>
              <a:buNone/>
              <a:tabLst/>
              <a:defRPr sz="1800" b="0">
                <a:solidFill>
                  <a:schemeClr val="accent1"/>
                </a:solidFill>
                <a:latin typeface="Myriad Pro" panose="020B0503030403020204" pitchFamily="34" charset="0"/>
              </a:defRPr>
            </a:lvl1pPr>
            <a:lvl2pPr marL="457200" indent="0" algn="l">
              <a:buNone/>
              <a:defRPr sz="1600">
                <a:solidFill>
                  <a:srgbClr val="363F7C"/>
                </a:solidFill>
                <a:latin typeface="Myriad Pro" panose="020B0503030403020204" pitchFamily="34" charset="0"/>
              </a:defRPr>
            </a:lvl2pPr>
            <a:lvl3pPr marL="914400" indent="0" algn="l">
              <a:buNone/>
              <a:defRPr sz="1400">
                <a:solidFill>
                  <a:srgbClr val="363F7C"/>
                </a:solidFill>
                <a:latin typeface="Myriad Pro" panose="020B0503030403020204" pitchFamily="34" charset="0"/>
              </a:defRPr>
            </a:lvl3pPr>
            <a:lvl4pPr marL="1371600" indent="0" algn="l">
              <a:buNone/>
              <a:defRPr sz="1400">
                <a:solidFill>
                  <a:srgbClr val="363F7C"/>
                </a:solidFill>
                <a:latin typeface="Myriad Pro" panose="020B0503030403020204" pitchFamily="34" charset="0"/>
              </a:defRPr>
            </a:lvl4pPr>
            <a:lvl5pPr marL="1828800" indent="0" algn="l">
              <a:buNone/>
              <a:defRPr sz="1400">
                <a:solidFill>
                  <a:srgbClr val="363F7C"/>
                </a:solidFill>
                <a:latin typeface="Myriad Pro" panose="020B0503030403020204" pitchFamily="34" charset="0"/>
              </a:defRPr>
            </a:lvl5pPr>
          </a:lstStyle>
          <a:p>
            <a:pPr defTabSz="914400" eaLnBrk="0" fontAlgn="base" hangingPunct="0">
              <a:spcBef>
                <a:spcPct val="0"/>
              </a:spcBef>
              <a:spcAft>
                <a:spcPct val="0"/>
              </a:spcAft>
            </a:pPr>
            <a:r>
              <a:rPr lang="en-AU" altLang="en-US" sz="1800">
                <a:ea typeface="Calibri" panose="020F0502020204030204" pitchFamily="34" charset="0"/>
                <a:cs typeface="Arial" panose="020B0604020202020204" pitchFamily="34" charset="0"/>
              </a:rPr>
              <a:t>The Queensland Government supports and encourages the dissemination of its information. The copyright in this publication is licensed under a Creative Commons Attribution (CC BY) 3.0 Australia licence.  </a:t>
            </a:r>
          </a:p>
          <a:p>
            <a:pPr defTabSz="914400" eaLnBrk="0" fontAlgn="base" hangingPunct="0">
              <a:spcBef>
                <a:spcPct val="0"/>
              </a:spcBef>
              <a:spcAft>
                <a:spcPct val="0"/>
              </a:spcAft>
            </a:pPr>
            <a:endParaRPr lang="en-AU" altLang="en-US" sz="1800"/>
          </a:p>
          <a:p>
            <a:pPr defTabSz="914400" eaLnBrk="0" fontAlgn="base" hangingPunct="0">
              <a:spcBef>
                <a:spcPct val="0"/>
              </a:spcBef>
              <a:spcAft>
                <a:spcPct val="0"/>
              </a:spcAft>
            </a:pPr>
            <a:r>
              <a:rPr lang="en-AU" altLang="en-US" sz="1800">
                <a:ea typeface="Calibri" panose="020F0502020204030204" pitchFamily="34" charset="0"/>
                <a:cs typeface="Arial" panose="020B0604020202020204" pitchFamily="34" charset="0"/>
              </a:rPr>
              <a:t>To view a copy of this licence, visit </a:t>
            </a:r>
            <a:r>
              <a:rPr lang="en-AU" altLang="en-US" sz="180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www.creativecommons.org/licenses/by/3.0/</a:t>
            </a:r>
            <a:r>
              <a:rPr lang="en-AU" altLang="en-US" sz="1800">
                <a:ea typeface="Calibri" panose="020F0502020204030204" pitchFamily="34" charset="0"/>
                <a:cs typeface="Arial" panose="020B0604020202020204" pitchFamily="34" charset="0"/>
              </a:rPr>
              <a:t>  </a:t>
            </a:r>
            <a:endParaRPr lang="en-AU" altLang="en-US" sz="1800"/>
          </a:p>
          <a:p>
            <a:pPr defTabSz="914400" eaLnBrk="0" fontAlgn="base" hangingPunct="0">
              <a:spcBef>
                <a:spcPct val="0"/>
              </a:spcBef>
              <a:spcAft>
                <a:spcPct val="0"/>
              </a:spcAft>
            </a:pPr>
            <a:r>
              <a:rPr lang="en-AU" altLang="en-US" sz="1800">
                <a:ea typeface="Calibri" panose="020F0502020204030204" pitchFamily="34" charset="0"/>
                <a:cs typeface="Arial" panose="020B0604020202020204" pitchFamily="34" charset="0"/>
              </a:rPr>
              <a:t>In essence, you are free to copy, communicate and adapt this presentation, as long as you attribute the work to the State of Queensland (Queensland Audit Office). </a:t>
            </a:r>
          </a:p>
          <a:p>
            <a:pPr defTabSz="914400" eaLnBrk="0" fontAlgn="base" hangingPunct="0">
              <a:spcBef>
                <a:spcPct val="0"/>
              </a:spcBef>
              <a:spcAft>
                <a:spcPct val="0"/>
              </a:spcAft>
            </a:pPr>
            <a:r>
              <a:rPr lang="en-AU" altLang="en-US" sz="1800">
                <a:ea typeface="Calibri" panose="020F0502020204030204" pitchFamily="34" charset="0"/>
                <a:cs typeface="Arial" panose="020B0604020202020204" pitchFamily="34" charset="0"/>
              </a:rPr>
              <a:t>[Title of presentation].</a:t>
            </a:r>
          </a:p>
          <a:p>
            <a:pPr defTabSz="914400" eaLnBrk="0" fontAlgn="base" hangingPunct="0">
              <a:spcBef>
                <a:spcPct val="0"/>
              </a:spcBef>
              <a:spcAft>
                <a:spcPct val="0"/>
              </a:spcAft>
            </a:pPr>
            <a:endParaRPr lang="en-AU" altLang="en-US" sz="1800">
              <a:cs typeface="Arial" panose="020B0604020202020204" pitchFamily="34" charset="0"/>
            </a:endParaRPr>
          </a:p>
          <a:p>
            <a:pPr marL="0" marR="0" lvl="0" indent="0" algn="l" defTabSz="914400" rtl="0" eaLnBrk="0" fontAlgn="base" latinLnBrk="0" hangingPunct="0">
              <a:lnSpc>
                <a:spcPct val="90000"/>
              </a:lnSpc>
              <a:spcBef>
                <a:spcPct val="0"/>
              </a:spcBef>
              <a:spcAft>
                <a:spcPct val="0"/>
              </a:spcAft>
              <a:buClrTx/>
              <a:buSzTx/>
              <a:buFont typeface="Arial" panose="020B0604020202020204" pitchFamily="34" charset="0"/>
              <a:buNone/>
              <a:tabLst/>
              <a:defRPr/>
            </a:pPr>
            <a:r>
              <a:rPr lang="en-AU" altLang="en-US" sz="1800">
                <a:ea typeface="Calibri" panose="020F0502020204030204" pitchFamily="34" charset="0"/>
                <a:cs typeface="Arial" panose="020B0604020202020204" pitchFamily="34" charset="0"/>
              </a:rPr>
              <a:t>© The State of Queensland (Queensland Audit Office) 2020. </a:t>
            </a:r>
            <a:endParaRPr lang="en-AU" altLang="en-US" sz="1800"/>
          </a:p>
          <a:p>
            <a:pPr defTabSz="914400" eaLnBrk="0" fontAlgn="base" hangingPunct="0">
              <a:spcBef>
                <a:spcPct val="0"/>
              </a:spcBef>
              <a:spcAft>
                <a:spcPct val="0"/>
              </a:spcAft>
            </a:pPr>
            <a:endParaRPr lang="en-AU" altLang="en-US" sz="1800"/>
          </a:p>
        </p:txBody>
      </p:sp>
      <p:sp>
        <p:nvSpPr>
          <p:cNvPr id="8" name="Title 1">
            <a:extLst>
              <a:ext uri="{FF2B5EF4-FFF2-40B4-BE49-F238E27FC236}">
                <a16:creationId xmlns:a16="http://schemas.microsoft.com/office/drawing/2014/main" id="{33DFF8D1-BD2F-4296-85B9-77C6460CCB33}"/>
              </a:ext>
            </a:extLst>
          </p:cNvPr>
          <p:cNvSpPr>
            <a:spLocks noGrp="1"/>
          </p:cNvSpPr>
          <p:nvPr>
            <p:ph type="title" hasCustomPrompt="1"/>
          </p:nvPr>
        </p:nvSpPr>
        <p:spPr>
          <a:xfrm>
            <a:off x="164425" y="2224727"/>
            <a:ext cx="1980000" cy="1080000"/>
          </a:xfrm>
          <a:prstGeom prst="rect">
            <a:avLst/>
          </a:prstGeom>
        </p:spPr>
        <p:txBody>
          <a:bodyPr lIns="0" tIns="0" rIns="0" bIns="0" anchor="b">
            <a:normAutofit/>
          </a:bodyPr>
          <a:lstStyle>
            <a:lvl1pPr>
              <a:defRPr sz="2000">
                <a:solidFill>
                  <a:schemeClr val="bg1"/>
                </a:solidFill>
              </a:defRPr>
            </a:lvl1pPr>
          </a:lstStyle>
          <a:p>
            <a:r>
              <a:rPr lang="en-US"/>
              <a:t>Disclaimer</a:t>
            </a:r>
          </a:p>
        </p:txBody>
      </p:sp>
      <p:cxnSp>
        <p:nvCxnSpPr>
          <p:cNvPr id="9" name="Straight Connector 8">
            <a:extLst>
              <a:ext uri="{FF2B5EF4-FFF2-40B4-BE49-F238E27FC236}">
                <a16:creationId xmlns:a16="http://schemas.microsoft.com/office/drawing/2014/main" id="{52F9FC2F-B62F-4DD1-980D-8EA37B0BF8EC}"/>
              </a:ext>
            </a:extLst>
          </p:cNvPr>
          <p:cNvCxnSpPr>
            <a:cxnSpLocks/>
          </p:cNvCxnSpPr>
          <p:nvPr userDrawn="1"/>
        </p:nvCxnSpPr>
        <p:spPr>
          <a:xfrm>
            <a:off x="164425"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4" descr="image">
            <a:extLst>
              <a:ext uri="{FF2B5EF4-FFF2-40B4-BE49-F238E27FC236}">
                <a16:creationId xmlns:a16="http://schemas.microsoft.com/office/drawing/2014/main" id="{999C81B8-3639-449B-B0D1-7BF5F83991CA}"/>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2841828" y="3659184"/>
            <a:ext cx="759208" cy="28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1311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Normakl structur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9ECC174-5B0E-4AD2-8735-540285030F8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8279" y="-12620"/>
            <a:ext cx="2142000" cy="6870619"/>
          </a:xfrm>
          <a:prstGeom prst="rect">
            <a:avLst/>
          </a:prstGeom>
        </p:spPr>
      </p:pic>
      <p:sp>
        <p:nvSpPr>
          <p:cNvPr id="13" name="Content Placeholder 2">
            <a:extLst>
              <a:ext uri="{FF2B5EF4-FFF2-40B4-BE49-F238E27FC236}">
                <a16:creationId xmlns:a16="http://schemas.microsoft.com/office/drawing/2014/main" id="{B8E3FFE7-A85E-5D40-913D-740FB4371C2F}"/>
              </a:ext>
            </a:extLst>
          </p:cNvPr>
          <p:cNvSpPr>
            <a:spLocks noGrp="1"/>
          </p:cNvSpPr>
          <p:nvPr>
            <p:ph idx="1" hasCustomPrompt="1"/>
          </p:nvPr>
        </p:nvSpPr>
        <p:spPr>
          <a:xfrm>
            <a:off x="2873632" y="802059"/>
            <a:ext cx="8517809" cy="5253881"/>
          </a:xfrm>
          <a:prstGeom prst="rect">
            <a:avLst/>
          </a:prstGeom>
        </p:spPr>
        <p:txBody>
          <a:bodyPr/>
          <a:lstStyle>
            <a:lvl1pPr marL="0" indent="0" algn="l">
              <a:lnSpc>
                <a:spcPct val="110000"/>
              </a:lnSpc>
              <a:spcBef>
                <a:spcPts val="400"/>
              </a:spcBef>
              <a:buNone/>
              <a:defRPr lang="en-US" sz="2200" b="0" kern="1200" dirty="0">
                <a:solidFill>
                  <a:schemeClr val="tx1"/>
                </a:solidFill>
                <a:latin typeface="+mn-lt"/>
                <a:ea typeface="+mn-ea"/>
                <a:cs typeface="+mn-cs"/>
              </a:defRPr>
            </a:lvl1pPr>
            <a:lvl2pPr marL="180000" indent="-180000" algn="l">
              <a:lnSpc>
                <a:spcPct val="150000"/>
              </a:lnSpc>
              <a:buFont typeface="Arial" panose="020B0604020202020204" pitchFamily="34" charset="0"/>
              <a:buChar char="•"/>
              <a:defRPr sz="1600">
                <a:solidFill>
                  <a:schemeClr val="tx1"/>
                </a:solidFill>
                <a:latin typeface="Myriad Pro" panose="020B0503030403020204" pitchFamily="34" charset="0"/>
              </a:defRPr>
            </a:lvl2pPr>
            <a:lvl3pPr marL="360000" indent="-180000" algn="l">
              <a:lnSpc>
                <a:spcPct val="150000"/>
              </a:lnSpc>
              <a:buFontTx/>
              <a:buChar char="‒"/>
              <a:defRPr sz="1400">
                <a:solidFill>
                  <a:schemeClr val="tx1"/>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chemeClr val="tx1"/>
                </a:solidFill>
                <a:latin typeface="Myriad Pro" panose="020B0503030403020204" pitchFamily="34" charset="0"/>
              </a:defRPr>
            </a:lvl4pPr>
            <a:lvl5pPr marL="720000" indent="-180000" algn="l">
              <a:lnSpc>
                <a:spcPct val="150000"/>
              </a:lnSpc>
              <a:buFontTx/>
              <a:buChar char="‒"/>
              <a:defRPr sz="1400">
                <a:solidFill>
                  <a:schemeClr val="tx1"/>
                </a:solidFill>
                <a:latin typeface="Myriad Pro" panose="020B0503030403020204" pitchFamily="34" charset="0"/>
              </a:defRPr>
            </a:lvl5pPr>
          </a:lstStyle>
          <a:p>
            <a:pPr marL="0" lvl="0" indent="0" algn="l" defTabSz="914400" rtl="0" eaLnBrk="1" latinLnBrk="0" hangingPunct="1">
              <a:lnSpc>
                <a:spcPct val="110000"/>
              </a:lnSpc>
              <a:spcBef>
                <a:spcPts val="400"/>
              </a:spcBef>
              <a:buFont typeface="Arial" panose="020B0604020202020204" pitchFamily="34" charset="0"/>
              <a:buNone/>
            </a:pPr>
            <a:r>
              <a:rPr lang="en-US"/>
              <a:t>Insert text</a:t>
            </a:r>
          </a:p>
        </p:txBody>
      </p:sp>
      <p:cxnSp>
        <p:nvCxnSpPr>
          <p:cNvPr id="8" name="Straight Connector 7">
            <a:extLst>
              <a:ext uri="{FF2B5EF4-FFF2-40B4-BE49-F238E27FC236}">
                <a16:creationId xmlns:a16="http://schemas.microsoft.com/office/drawing/2014/main" id="{E95C4D92-EF8F-4C44-8551-54A9CEB42982}"/>
              </a:ext>
            </a:extLst>
          </p:cNvPr>
          <p:cNvCxnSpPr>
            <a:cxnSpLocks/>
          </p:cNvCxnSpPr>
          <p:nvPr userDrawn="1"/>
        </p:nvCxnSpPr>
        <p:spPr>
          <a:xfrm>
            <a:off x="172725"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97206117-7A5F-44F3-A241-1B6F5F5F316C}"/>
              </a:ext>
            </a:extLst>
          </p:cNvPr>
          <p:cNvSpPr>
            <a:spLocks noGrp="1"/>
          </p:cNvSpPr>
          <p:nvPr>
            <p:ph type="title" hasCustomPrompt="1"/>
          </p:nvPr>
        </p:nvSpPr>
        <p:spPr>
          <a:xfrm>
            <a:off x="172725" y="2224727"/>
            <a:ext cx="1950996" cy="1080000"/>
          </a:xfrm>
          <a:prstGeom prst="rect">
            <a:avLst/>
          </a:prstGeom>
          <a:solidFill>
            <a:srgbClr val="FFFFFF">
              <a:alpha val="89804"/>
            </a:srgbClr>
          </a:solidFill>
        </p:spPr>
        <p:txBody>
          <a:bodyPr lIns="72000" tIns="36000" rIns="72000" bIns="36000" anchor="b">
            <a:normAutofit/>
          </a:bodyPr>
          <a:lstStyle>
            <a:lvl1pPr>
              <a:defRPr sz="2200">
                <a:solidFill>
                  <a:srgbClr val="363F7C"/>
                </a:solidFill>
              </a:defRPr>
            </a:lvl1pPr>
          </a:lstStyle>
          <a:p>
            <a:r>
              <a:rPr lang="en-US"/>
              <a:t>Slide title</a:t>
            </a:r>
          </a:p>
        </p:txBody>
      </p:sp>
      <p:pic>
        <p:nvPicPr>
          <p:cNvPr id="10" name="Picture 9">
            <a:extLst>
              <a:ext uri="{FF2B5EF4-FFF2-40B4-BE49-F238E27FC236}">
                <a16:creationId xmlns:a16="http://schemas.microsoft.com/office/drawing/2014/main" id="{5C43E475-105F-4AA8-B67D-52579459074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52000" y="6348259"/>
            <a:ext cx="370305" cy="377534"/>
          </a:xfrm>
          <a:prstGeom prst="rect">
            <a:avLst/>
          </a:prstGeom>
        </p:spPr>
      </p:pic>
    </p:spTree>
    <p:extLst>
      <p:ext uri="{BB962C8B-B14F-4D97-AF65-F5344CB8AC3E}">
        <p14:creationId xmlns:p14="http://schemas.microsoft.com/office/powerpoint/2010/main" val="19818790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6_Content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23DA24-1C68-462E-8B34-C34470F4B00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2142000" cy="6858000"/>
          </a:xfrm>
          <a:prstGeom prst="rect">
            <a:avLst/>
          </a:prstGeom>
        </p:spPr>
      </p:pic>
      <p:sp>
        <p:nvSpPr>
          <p:cNvPr id="13" name="Content Placeholder 2">
            <a:extLst>
              <a:ext uri="{FF2B5EF4-FFF2-40B4-BE49-F238E27FC236}">
                <a16:creationId xmlns:a16="http://schemas.microsoft.com/office/drawing/2014/main" id="{B8E3FFE7-A85E-5D40-913D-740FB4371C2F}"/>
              </a:ext>
            </a:extLst>
          </p:cNvPr>
          <p:cNvSpPr>
            <a:spLocks noGrp="1"/>
          </p:cNvSpPr>
          <p:nvPr>
            <p:ph idx="1" hasCustomPrompt="1"/>
          </p:nvPr>
        </p:nvSpPr>
        <p:spPr>
          <a:xfrm>
            <a:off x="2873632" y="802059"/>
            <a:ext cx="8517809" cy="5253881"/>
          </a:xfrm>
          <a:prstGeom prst="rect">
            <a:avLst/>
          </a:prstGeom>
        </p:spPr>
        <p:txBody>
          <a:bodyPr/>
          <a:lstStyle>
            <a:lvl1pPr marL="0" indent="0" algn="l">
              <a:lnSpc>
                <a:spcPct val="110000"/>
              </a:lnSpc>
              <a:spcBef>
                <a:spcPts val="400"/>
              </a:spcBef>
              <a:buNone/>
              <a:defRPr lang="en-US" sz="2200" b="0" kern="1200" dirty="0">
                <a:solidFill>
                  <a:schemeClr val="tx1"/>
                </a:solidFill>
                <a:latin typeface="+mn-lt"/>
                <a:ea typeface="+mn-ea"/>
                <a:cs typeface="+mn-cs"/>
              </a:defRPr>
            </a:lvl1pPr>
            <a:lvl2pPr marL="180000" indent="-180000" algn="l">
              <a:lnSpc>
                <a:spcPct val="150000"/>
              </a:lnSpc>
              <a:buFont typeface="Arial" panose="020B0604020202020204" pitchFamily="34" charset="0"/>
              <a:buChar char="•"/>
              <a:defRPr sz="1600">
                <a:solidFill>
                  <a:schemeClr val="tx1"/>
                </a:solidFill>
                <a:latin typeface="Myriad Pro" panose="020B0503030403020204" pitchFamily="34" charset="0"/>
              </a:defRPr>
            </a:lvl2pPr>
            <a:lvl3pPr marL="360000" indent="-180000" algn="l">
              <a:lnSpc>
                <a:spcPct val="150000"/>
              </a:lnSpc>
              <a:buFontTx/>
              <a:buChar char="‒"/>
              <a:defRPr sz="1400">
                <a:solidFill>
                  <a:schemeClr val="tx1"/>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chemeClr val="tx1"/>
                </a:solidFill>
                <a:latin typeface="Myriad Pro" panose="020B0503030403020204" pitchFamily="34" charset="0"/>
              </a:defRPr>
            </a:lvl4pPr>
            <a:lvl5pPr marL="720000" indent="-180000" algn="l">
              <a:lnSpc>
                <a:spcPct val="150000"/>
              </a:lnSpc>
              <a:buFontTx/>
              <a:buChar char="‒"/>
              <a:defRPr sz="1400">
                <a:solidFill>
                  <a:schemeClr val="tx1"/>
                </a:solidFill>
                <a:latin typeface="Myriad Pro" panose="020B0503030403020204" pitchFamily="34" charset="0"/>
              </a:defRPr>
            </a:lvl5pPr>
          </a:lstStyle>
          <a:p>
            <a:pPr marL="0" lvl="0" indent="0" algn="l" defTabSz="914400" rtl="0" eaLnBrk="1" latinLnBrk="0" hangingPunct="1">
              <a:lnSpc>
                <a:spcPct val="110000"/>
              </a:lnSpc>
              <a:spcBef>
                <a:spcPts val="400"/>
              </a:spcBef>
              <a:buFont typeface="Arial" panose="020B0604020202020204" pitchFamily="34" charset="0"/>
              <a:buNone/>
            </a:pPr>
            <a:r>
              <a:rPr lang="en-US"/>
              <a:t>Insert text</a:t>
            </a:r>
          </a:p>
        </p:txBody>
      </p:sp>
      <p:cxnSp>
        <p:nvCxnSpPr>
          <p:cNvPr id="8" name="Straight Connector 7">
            <a:extLst>
              <a:ext uri="{FF2B5EF4-FFF2-40B4-BE49-F238E27FC236}">
                <a16:creationId xmlns:a16="http://schemas.microsoft.com/office/drawing/2014/main" id="{E95C4D92-EF8F-4C44-8551-54A9CEB42982}"/>
              </a:ext>
            </a:extLst>
          </p:cNvPr>
          <p:cNvCxnSpPr>
            <a:cxnSpLocks/>
          </p:cNvCxnSpPr>
          <p:nvPr userDrawn="1"/>
        </p:nvCxnSpPr>
        <p:spPr>
          <a:xfrm>
            <a:off x="172725"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97206117-7A5F-44F3-A241-1B6F5F5F316C}"/>
              </a:ext>
            </a:extLst>
          </p:cNvPr>
          <p:cNvSpPr>
            <a:spLocks noGrp="1"/>
          </p:cNvSpPr>
          <p:nvPr>
            <p:ph type="title" hasCustomPrompt="1"/>
          </p:nvPr>
        </p:nvSpPr>
        <p:spPr>
          <a:xfrm>
            <a:off x="172725" y="2224727"/>
            <a:ext cx="1969275" cy="1080000"/>
          </a:xfrm>
          <a:prstGeom prst="rect">
            <a:avLst/>
          </a:prstGeom>
          <a:solidFill>
            <a:srgbClr val="FFFFFF">
              <a:alpha val="89804"/>
            </a:srgbClr>
          </a:solidFill>
        </p:spPr>
        <p:txBody>
          <a:bodyPr lIns="72000" tIns="36000" rIns="72000" bIns="36000" anchor="b">
            <a:normAutofit/>
          </a:bodyPr>
          <a:lstStyle>
            <a:lvl1pPr>
              <a:defRPr sz="2200">
                <a:solidFill>
                  <a:srgbClr val="363F7C"/>
                </a:solidFill>
              </a:defRPr>
            </a:lvl1pPr>
          </a:lstStyle>
          <a:p>
            <a:r>
              <a:rPr lang="en-US"/>
              <a:t>Slide title</a:t>
            </a:r>
          </a:p>
        </p:txBody>
      </p:sp>
      <p:pic>
        <p:nvPicPr>
          <p:cNvPr id="10" name="Picture 9">
            <a:extLst>
              <a:ext uri="{FF2B5EF4-FFF2-40B4-BE49-F238E27FC236}">
                <a16:creationId xmlns:a16="http://schemas.microsoft.com/office/drawing/2014/main" id="{5C43E475-105F-4AA8-B67D-52579459074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52000" y="6348259"/>
            <a:ext cx="370305" cy="377534"/>
          </a:xfrm>
          <a:prstGeom prst="rect">
            <a:avLst/>
          </a:prstGeom>
        </p:spPr>
      </p:pic>
    </p:spTree>
    <p:extLst>
      <p:ext uri="{BB962C8B-B14F-4D97-AF65-F5344CB8AC3E}">
        <p14:creationId xmlns:p14="http://schemas.microsoft.com/office/powerpoint/2010/main" val="3340830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Opening or key point - city sunris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1E2B96-7ED2-478F-9A91-9FB476E33C1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626705" y="-13472"/>
            <a:ext cx="2444400" cy="6901135"/>
          </a:xfrm>
          <a:prstGeom prst="rect">
            <a:avLst/>
          </a:prstGeom>
        </p:spPr>
      </p:pic>
      <p:pic>
        <p:nvPicPr>
          <p:cNvPr id="10" name="Picture 9">
            <a:extLst>
              <a:ext uri="{FF2B5EF4-FFF2-40B4-BE49-F238E27FC236}">
                <a16:creationId xmlns:a16="http://schemas.microsoft.com/office/drawing/2014/main" id="{B66B5D65-98BA-8049-85BE-4309EC404A4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6194"/>
            <a:ext cx="2626705" cy="6874194"/>
          </a:xfrm>
          <a:prstGeom prst="rect">
            <a:avLst/>
          </a:prstGeom>
        </p:spPr>
      </p:pic>
      <p:sp>
        <p:nvSpPr>
          <p:cNvPr id="2" name="Title 1">
            <a:extLst>
              <a:ext uri="{FF2B5EF4-FFF2-40B4-BE49-F238E27FC236}">
                <a16:creationId xmlns:a16="http://schemas.microsoft.com/office/drawing/2014/main" id="{69BC77BD-F7BA-B440-B3A2-F34EF5A7ACFA}"/>
              </a:ext>
            </a:extLst>
          </p:cNvPr>
          <p:cNvSpPr>
            <a:spLocks noGrp="1"/>
          </p:cNvSpPr>
          <p:nvPr>
            <p:ph type="title" hasCustomPrompt="1"/>
          </p:nvPr>
        </p:nvSpPr>
        <p:spPr>
          <a:xfrm>
            <a:off x="184600" y="2224727"/>
            <a:ext cx="2430000" cy="1080000"/>
          </a:xfrm>
          <a:prstGeom prst="rect">
            <a:avLst/>
          </a:prstGeom>
        </p:spPr>
        <p:txBody>
          <a:bodyPr lIns="0" tIns="0" rIns="0" bIns="0" anchor="b">
            <a:noAutofit/>
          </a:bodyPr>
          <a:lstStyle>
            <a:lvl1pPr>
              <a:defRPr sz="2200">
                <a:solidFill>
                  <a:srgbClr val="363F7C"/>
                </a:solidFill>
              </a:defRPr>
            </a:lvl1pPr>
          </a:lstStyle>
          <a:p>
            <a:r>
              <a:rPr lang="en-US"/>
              <a:t>Welcome/title</a:t>
            </a:r>
          </a:p>
        </p:txBody>
      </p:sp>
      <p:sp>
        <p:nvSpPr>
          <p:cNvPr id="3" name="Content Placeholder 2">
            <a:extLst>
              <a:ext uri="{FF2B5EF4-FFF2-40B4-BE49-F238E27FC236}">
                <a16:creationId xmlns:a16="http://schemas.microsoft.com/office/drawing/2014/main" id="{6F0F3278-B0BA-C64B-BAC1-6F69032FD312}"/>
              </a:ext>
            </a:extLst>
          </p:cNvPr>
          <p:cNvSpPr>
            <a:spLocks noGrp="1"/>
          </p:cNvSpPr>
          <p:nvPr>
            <p:ph idx="1" hasCustomPrompt="1"/>
          </p:nvPr>
        </p:nvSpPr>
        <p:spPr>
          <a:xfrm>
            <a:off x="5442333" y="1268162"/>
            <a:ext cx="6095218" cy="4351338"/>
          </a:xfrm>
          <a:prstGeom prst="rect">
            <a:avLst/>
          </a:prstGeom>
        </p:spPr>
        <p:txBody>
          <a:bodyPr anchor="ctr"/>
          <a:lstStyle>
            <a:lvl1pPr marL="0" indent="0" algn="ctr">
              <a:buNone/>
              <a:defRPr sz="2200" b="0">
                <a:solidFill>
                  <a:schemeClr val="tx1"/>
                </a:solidFill>
                <a:latin typeface="+mn-lt"/>
              </a:defRPr>
            </a:lvl1pPr>
            <a:lvl2pPr marL="457200" indent="0">
              <a:buNone/>
              <a:defRPr>
                <a:solidFill>
                  <a:srgbClr val="363F7C"/>
                </a:solidFill>
                <a:latin typeface="Myriad Pro" panose="020B0503030403020204" pitchFamily="34" charset="0"/>
              </a:defRPr>
            </a:lvl2pPr>
            <a:lvl3pPr marL="914400" indent="0">
              <a:buNone/>
              <a:defRPr>
                <a:solidFill>
                  <a:srgbClr val="363F7C"/>
                </a:solidFill>
                <a:latin typeface="Myriad Pro" panose="020B0503030403020204" pitchFamily="34" charset="0"/>
              </a:defRPr>
            </a:lvl3pPr>
            <a:lvl4pPr marL="1371600" indent="0">
              <a:buNone/>
              <a:defRPr>
                <a:solidFill>
                  <a:srgbClr val="363F7C"/>
                </a:solidFill>
                <a:latin typeface="Myriad Pro" panose="020B0503030403020204" pitchFamily="34" charset="0"/>
              </a:defRPr>
            </a:lvl4pPr>
            <a:lvl5pPr marL="1828800" indent="0">
              <a:buNone/>
              <a:defRPr>
                <a:solidFill>
                  <a:srgbClr val="363F7C"/>
                </a:solidFill>
                <a:latin typeface="Myriad Pro" panose="020B0503030403020204" pitchFamily="34" charset="0"/>
              </a:defRPr>
            </a:lvl5pPr>
          </a:lstStyle>
          <a:p>
            <a:pPr lvl="0"/>
            <a:r>
              <a:rPr lang="en-US"/>
              <a:t>Generic opening or highlight slide.</a:t>
            </a:r>
          </a:p>
        </p:txBody>
      </p:sp>
      <p:cxnSp>
        <p:nvCxnSpPr>
          <p:cNvPr id="11" name="Straight Connector 10">
            <a:extLst>
              <a:ext uri="{FF2B5EF4-FFF2-40B4-BE49-F238E27FC236}">
                <a16:creationId xmlns:a16="http://schemas.microsoft.com/office/drawing/2014/main" id="{AD3531C4-7D28-46A8-878D-A5E364A0ADB4}"/>
              </a:ext>
            </a:extLst>
          </p:cNvPr>
          <p:cNvCxnSpPr>
            <a:cxnSpLocks/>
          </p:cNvCxnSpPr>
          <p:nvPr userDrawn="1"/>
        </p:nvCxnSpPr>
        <p:spPr>
          <a:xfrm>
            <a:off x="184600" y="3491387"/>
            <a:ext cx="646056" cy="0"/>
          </a:xfrm>
          <a:prstGeom prst="line">
            <a:avLst/>
          </a:prstGeom>
          <a:ln w="25400">
            <a:solidFill>
              <a:srgbClr val="363F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76509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Content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BC159A-0875-49A2-8E83-1283F1AEE91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2517" y="-52899"/>
            <a:ext cx="2142000" cy="6910899"/>
          </a:xfrm>
          <a:prstGeom prst="rect">
            <a:avLst/>
          </a:prstGeom>
        </p:spPr>
      </p:pic>
      <p:sp>
        <p:nvSpPr>
          <p:cNvPr id="13" name="Content Placeholder 2">
            <a:extLst>
              <a:ext uri="{FF2B5EF4-FFF2-40B4-BE49-F238E27FC236}">
                <a16:creationId xmlns:a16="http://schemas.microsoft.com/office/drawing/2014/main" id="{B8E3FFE7-A85E-5D40-913D-740FB4371C2F}"/>
              </a:ext>
            </a:extLst>
          </p:cNvPr>
          <p:cNvSpPr>
            <a:spLocks noGrp="1"/>
          </p:cNvSpPr>
          <p:nvPr>
            <p:ph idx="1" hasCustomPrompt="1"/>
          </p:nvPr>
        </p:nvSpPr>
        <p:spPr>
          <a:xfrm>
            <a:off x="2873632" y="802059"/>
            <a:ext cx="8517809" cy="5253881"/>
          </a:xfrm>
          <a:prstGeom prst="rect">
            <a:avLst/>
          </a:prstGeom>
        </p:spPr>
        <p:txBody>
          <a:bodyPr/>
          <a:lstStyle>
            <a:lvl1pPr marL="0" indent="0" algn="l">
              <a:lnSpc>
                <a:spcPct val="110000"/>
              </a:lnSpc>
              <a:spcBef>
                <a:spcPts val="400"/>
              </a:spcBef>
              <a:buNone/>
              <a:defRPr lang="en-US" sz="2200" b="0" kern="1200" dirty="0">
                <a:solidFill>
                  <a:schemeClr val="tx1"/>
                </a:solidFill>
                <a:latin typeface="+mn-lt"/>
                <a:ea typeface="+mn-ea"/>
                <a:cs typeface="+mn-cs"/>
              </a:defRPr>
            </a:lvl1pPr>
            <a:lvl2pPr marL="180000" indent="-180000" algn="l">
              <a:lnSpc>
                <a:spcPct val="150000"/>
              </a:lnSpc>
              <a:buFont typeface="Arial" panose="020B0604020202020204" pitchFamily="34" charset="0"/>
              <a:buChar char="•"/>
              <a:defRPr sz="1600">
                <a:solidFill>
                  <a:schemeClr val="tx1"/>
                </a:solidFill>
                <a:latin typeface="Myriad Pro" panose="020B0503030403020204" pitchFamily="34" charset="0"/>
              </a:defRPr>
            </a:lvl2pPr>
            <a:lvl3pPr marL="360000" indent="-180000" algn="l">
              <a:lnSpc>
                <a:spcPct val="150000"/>
              </a:lnSpc>
              <a:buFontTx/>
              <a:buChar char="‒"/>
              <a:defRPr sz="1400">
                <a:solidFill>
                  <a:schemeClr val="tx1"/>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chemeClr val="tx1"/>
                </a:solidFill>
                <a:latin typeface="Myriad Pro" panose="020B0503030403020204" pitchFamily="34" charset="0"/>
              </a:defRPr>
            </a:lvl4pPr>
            <a:lvl5pPr marL="720000" indent="-180000" algn="l">
              <a:lnSpc>
                <a:spcPct val="150000"/>
              </a:lnSpc>
              <a:buFontTx/>
              <a:buChar char="‒"/>
              <a:defRPr sz="1400">
                <a:solidFill>
                  <a:schemeClr val="tx1"/>
                </a:solidFill>
                <a:latin typeface="Myriad Pro" panose="020B0503030403020204" pitchFamily="34" charset="0"/>
              </a:defRPr>
            </a:lvl5pPr>
          </a:lstStyle>
          <a:p>
            <a:pPr marL="0" lvl="0" indent="0" algn="l" defTabSz="914400" rtl="0" eaLnBrk="1" latinLnBrk="0" hangingPunct="1">
              <a:lnSpc>
                <a:spcPct val="110000"/>
              </a:lnSpc>
              <a:spcBef>
                <a:spcPts val="400"/>
              </a:spcBef>
              <a:buFont typeface="Arial" panose="020B0604020202020204" pitchFamily="34" charset="0"/>
              <a:buNone/>
            </a:pPr>
            <a:r>
              <a:rPr lang="en-US"/>
              <a:t>Insert text</a:t>
            </a:r>
          </a:p>
        </p:txBody>
      </p:sp>
      <p:cxnSp>
        <p:nvCxnSpPr>
          <p:cNvPr id="8" name="Straight Connector 7">
            <a:extLst>
              <a:ext uri="{FF2B5EF4-FFF2-40B4-BE49-F238E27FC236}">
                <a16:creationId xmlns:a16="http://schemas.microsoft.com/office/drawing/2014/main" id="{E95C4D92-EF8F-4C44-8551-54A9CEB42982}"/>
              </a:ext>
            </a:extLst>
          </p:cNvPr>
          <p:cNvCxnSpPr>
            <a:cxnSpLocks/>
          </p:cNvCxnSpPr>
          <p:nvPr userDrawn="1"/>
        </p:nvCxnSpPr>
        <p:spPr>
          <a:xfrm>
            <a:off x="155631"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97206117-7A5F-44F3-A241-1B6F5F5F316C}"/>
              </a:ext>
            </a:extLst>
          </p:cNvPr>
          <p:cNvSpPr>
            <a:spLocks noGrp="1"/>
          </p:cNvSpPr>
          <p:nvPr>
            <p:ph type="title" hasCustomPrompt="1"/>
          </p:nvPr>
        </p:nvSpPr>
        <p:spPr>
          <a:xfrm>
            <a:off x="155631" y="2224727"/>
            <a:ext cx="1980000" cy="1080000"/>
          </a:xfrm>
          <a:prstGeom prst="rect">
            <a:avLst/>
          </a:prstGeom>
          <a:solidFill>
            <a:srgbClr val="FFFFFF">
              <a:alpha val="89804"/>
            </a:srgbClr>
          </a:solidFill>
        </p:spPr>
        <p:txBody>
          <a:bodyPr lIns="72000" tIns="36000" rIns="72000" bIns="36000" anchor="b">
            <a:normAutofit/>
          </a:bodyPr>
          <a:lstStyle>
            <a:lvl1pPr>
              <a:defRPr sz="2200">
                <a:solidFill>
                  <a:srgbClr val="363F7C"/>
                </a:solidFill>
              </a:defRPr>
            </a:lvl1pPr>
          </a:lstStyle>
          <a:p>
            <a:r>
              <a:rPr lang="en-US"/>
              <a:t>Slide title</a:t>
            </a:r>
          </a:p>
        </p:txBody>
      </p:sp>
      <p:pic>
        <p:nvPicPr>
          <p:cNvPr id="10" name="Picture 9">
            <a:extLst>
              <a:ext uri="{FF2B5EF4-FFF2-40B4-BE49-F238E27FC236}">
                <a16:creationId xmlns:a16="http://schemas.microsoft.com/office/drawing/2014/main" id="{B86E9CBD-8770-4D08-8767-83E7CCED7C9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52000" y="6348259"/>
            <a:ext cx="370305" cy="377534"/>
          </a:xfrm>
          <a:prstGeom prst="rect">
            <a:avLst/>
          </a:prstGeom>
        </p:spPr>
      </p:pic>
    </p:spTree>
    <p:extLst>
      <p:ext uri="{BB962C8B-B14F-4D97-AF65-F5344CB8AC3E}">
        <p14:creationId xmlns:p14="http://schemas.microsoft.com/office/powerpoint/2010/main" val="10252033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_Content 2">
    <p:spTree>
      <p:nvGrpSpPr>
        <p:cNvPr id="1" name=""/>
        <p:cNvGrpSpPr/>
        <p:nvPr/>
      </p:nvGrpSpPr>
      <p:grpSpPr>
        <a:xfrm>
          <a:off x="0" y="0"/>
          <a:ext cx="0" cy="0"/>
          <a:chOff x="0" y="0"/>
          <a:chExt cx="0" cy="0"/>
        </a:xfrm>
      </p:grpSpPr>
      <p:pic>
        <p:nvPicPr>
          <p:cNvPr id="11" name="Picture 10" descr="A picture containing outdoor, grass, snow, man&#10;&#10;Description automatically generated">
            <a:extLst>
              <a:ext uri="{FF2B5EF4-FFF2-40B4-BE49-F238E27FC236}">
                <a16:creationId xmlns:a16="http://schemas.microsoft.com/office/drawing/2014/main" id="{5A5BDB8B-6914-48A1-9970-3BD95819CBC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301" y="-1"/>
            <a:ext cx="2142000" cy="6858001"/>
          </a:xfrm>
          <a:prstGeom prst="rect">
            <a:avLst/>
          </a:prstGeom>
        </p:spPr>
      </p:pic>
      <p:sp>
        <p:nvSpPr>
          <p:cNvPr id="13" name="Content Placeholder 2">
            <a:extLst>
              <a:ext uri="{FF2B5EF4-FFF2-40B4-BE49-F238E27FC236}">
                <a16:creationId xmlns:a16="http://schemas.microsoft.com/office/drawing/2014/main" id="{B8E3FFE7-A85E-5D40-913D-740FB4371C2F}"/>
              </a:ext>
            </a:extLst>
          </p:cNvPr>
          <p:cNvSpPr>
            <a:spLocks noGrp="1"/>
          </p:cNvSpPr>
          <p:nvPr>
            <p:ph idx="1" hasCustomPrompt="1"/>
          </p:nvPr>
        </p:nvSpPr>
        <p:spPr>
          <a:xfrm>
            <a:off x="2873632" y="802059"/>
            <a:ext cx="8517809" cy="5253881"/>
          </a:xfrm>
          <a:prstGeom prst="rect">
            <a:avLst/>
          </a:prstGeom>
        </p:spPr>
        <p:txBody>
          <a:bodyPr/>
          <a:lstStyle>
            <a:lvl1pPr marL="0" indent="0" algn="l">
              <a:lnSpc>
                <a:spcPct val="110000"/>
              </a:lnSpc>
              <a:spcBef>
                <a:spcPts val="400"/>
              </a:spcBef>
              <a:buNone/>
              <a:defRPr lang="en-US" sz="2200" b="0" kern="1200" dirty="0">
                <a:solidFill>
                  <a:schemeClr val="tx1"/>
                </a:solidFill>
                <a:latin typeface="+mn-lt"/>
                <a:ea typeface="+mn-ea"/>
                <a:cs typeface="+mn-cs"/>
              </a:defRPr>
            </a:lvl1pPr>
            <a:lvl2pPr marL="180000" indent="-180000" algn="l">
              <a:lnSpc>
                <a:spcPct val="150000"/>
              </a:lnSpc>
              <a:buFont typeface="Arial" panose="020B0604020202020204" pitchFamily="34" charset="0"/>
              <a:buChar char="•"/>
              <a:defRPr sz="1600">
                <a:solidFill>
                  <a:schemeClr val="tx1"/>
                </a:solidFill>
                <a:latin typeface="Myriad Pro" panose="020B0503030403020204" pitchFamily="34" charset="0"/>
              </a:defRPr>
            </a:lvl2pPr>
            <a:lvl3pPr marL="360000" indent="-180000" algn="l">
              <a:lnSpc>
                <a:spcPct val="150000"/>
              </a:lnSpc>
              <a:buFontTx/>
              <a:buChar char="‒"/>
              <a:defRPr sz="1400">
                <a:solidFill>
                  <a:schemeClr val="tx1"/>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chemeClr val="tx1"/>
                </a:solidFill>
                <a:latin typeface="Myriad Pro" panose="020B0503030403020204" pitchFamily="34" charset="0"/>
              </a:defRPr>
            </a:lvl4pPr>
            <a:lvl5pPr marL="720000" indent="-180000" algn="l">
              <a:lnSpc>
                <a:spcPct val="150000"/>
              </a:lnSpc>
              <a:buFontTx/>
              <a:buChar char="‒"/>
              <a:defRPr sz="1400">
                <a:solidFill>
                  <a:schemeClr val="tx1"/>
                </a:solidFill>
                <a:latin typeface="Myriad Pro" panose="020B0503030403020204" pitchFamily="34" charset="0"/>
              </a:defRPr>
            </a:lvl5pPr>
          </a:lstStyle>
          <a:p>
            <a:pPr marL="0" lvl="0" indent="0" algn="l" defTabSz="914400" rtl="0" eaLnBrk="1" latinLnBrk="0" hangingPunct="1">
              <a:lnSpc>
                <a:spcPct val="110000"/>
              </a:lnSpc>
              <a:spcBef>
                <a:spcPts val="400"/>
              </a:spcBef>
              <a:buFont typeface="Arial" panose="020B0604020202020204" pitchFamily="34" charset="0"/>
              <a:buNone/>
            </a:pPr>
            <a:r>
              <a:rPr lang="en-US"/>
              <a:t>Insert text</a:t>
            </a:r>
          </a:p>
        </p:txBody>
      </p:sp>
      <p:cxnSp>
        <p:nvCxnSpPr>
          <p:cNvPr id="8" name="Straight Connector 7">
            <a:extLst>
              <a:ext uri="{FF2B5EF4-FFF2-40B4-BE49-F238E27FC236}">
                <a16:creationId xmlns:a16="http://schemas.microsoft.com/office/drawing/2014/main" id="{E95C4D92-EF8F-4C44-8551-54A9CEB42982}"/>
              </a:ext>
            </a:extLst>
          </p:cNvPr>
          <p:cNvCxnSpPr>
            <a:cxnSpLocks/>
          </p:cNvCxnSpPr>
          <p:nvPr userDrawn="1"/>
        </p:nvCxnSpPr>
        <p:spPr>
          <a:xfrm>
            <a:off x="155631"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97206117-7A5F-44F3-A241-1B6F5F5F316C}"/>
              </a:ext>
            </a:extLst>
          </p:cNvPr>
          <p:cNvSpPr>
            <a:spLocks noGrp="1"/>
          </p:cNvSpPr>
          <p:nvPr>
            <p:ph type="title" hasCustomPrompt="1"/>
          </p:nvPr>
        </p:nvSpPr>
        <p:spPr>
          <a:xfrm>
            <a:off x="155631" y="2224727"/>
            <a:ext cx="1980000" cy="1080000"/>
          </a:xfrm>
          <a:prstGeom prst="rect">
            <a:avLst/>
          </a:prstGeom>
          <a:solidFill>
            <a:srgbClr val="FFFFFF">
              <a:alpha val="89804"/>
            </a:srgbClr>
          </a:solidFill>
        </p:spPr>
        <p:txBody>
          <a:bodyPr lIns="72000" tIns="36000" rIns="72000" bIns="36000" anchor="b">
            <a:normAutofit/>
          </a:bodyPr>
          <a:lstStyle>
            <a:lvl1pPr>
              <a:defRPr sz="2200">
                <a:solidFill>
                  <a:srgbClr val="363F7C"/>
                </a:solidFill>
              </a:defRPr>
            </a:lvl1pPr>
          </a:lstStyle>
          <a:p>
            <a:r>
              <a:rPr lang="en-US"/>
              <a:t>Slide title</a:t>
            </a:r>
          </a:p>
        </p:txBody>
      </p:sp>
      <p:pic>
        <p:nvPicPr>
          <p:cNvPr id="10" name="Picture 9">
            <a:extLst>
              <a:ext uri="{FF2B5EF4-FFF2-40B4-BE49-F238E27FC236}">
                <a16:creationId xmlns:a16="http://schemas.microsoft.com/office/drawing/2014/main" id="{B86E9CBD-8770-4D08-8767-83E7CCED7C9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52000" y="6348259"/>
            <a:ext cx="370305" cy="377534"/>
          </a:xfrm>
          <a:prstGeom prst="rect">
            <a:avLst/>
          </a:prstGeom>
        </p:spPr>
      </p:pic>
    </p:spTree>
    <p:extLst>
      <p:ext uri="{BB962C8B-B14F-4D97-AF65-F5344CB8AC3E}">
        <p14:creationId xmlns:p14="http://schemas.microsoft.com/office/powerpoint/2010/main" val="22953524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Normal - roads at nigh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5E1B0E-C2C0-42C7-B816-D6E5BD531F3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2142000" cy="6847377"/>
          </a:xfrm>
          <a:prstGeom prst="rect">
            <a:avLst/>
          </a:prstGeom>
        </p:spPr>
      </p:pic>
      <p:sp>
        <p:nvSpPr>
          <p:cNvPr id="13" name="Content Placeholder 2">
            <a:extLst>
              <a:ext uri="{FF2B5EF4-FFF2-40B4-BE49-F238E27FC236}">
                <a16:creationId xmlns:a16="http://schemas.microsoft.com/office/drawing/2014/main" id="{B8E3FFE7-A85E-5D40-913D-740FB4371C2F}"/>
              </a:ext>
            </a:extLst>
          </p:cNvPr>
          <p:cNvSpPr>
            <a:spLocks noGrp="1"/>
          </p:cNvSpPr>
          <p:nvPr>
            <p:ph idx="1" hasCustomPrompt="1"/>
          </p:nvPr>
        </p:nvSpPr>
        <p:spPr>
          <a:xfrm>
            <a:off x="2873632" y="802059"/>
            <a:ext cx="8517809" cy="5253881"/>
          </a:xfrm>
          <a:prstGeom prst="rect">
            <a:avLst/>
          </a:prstGeom>
        </p:spPr>
        <p:txBody>
          <a:bodyPr/>
          <a:lstStyle>
            <a:lvl1pPr marL="0" indent="0" algn="l">
              <a:lnSpc>
                <a:spcPct val="110000"/>
              </a:lnSpc>
              <a:spcBef>
                <a:spcPts val="400"/>
              </a:spcBef>
              <a:buNone/>
              <a:defRPr lang="en-US" sz="2200" b="0" kern="1200" dirty="0">
                <a:solidFill>
                  <a:schemeClr val="tx1"/>
                </a:solidFill>
                <a:latin typeface="+mn-lt"/>
                <a:ea typeface="+mn-ea"/>
                <a:cs typeface="+mn-cs"/>
              </a:defRPr>
            </a:lvl1pPr>
            <a:lvl2pPr marL="180000" indent="-180000" algn="l">
              <a:lnSpc>
                <a:spcPct val="150000"/>
              </a:lnSpc>
              <a:buFont typeface="Arial" panose="020B0604020202020204" pitchFamily="34" charset="0"/>
              <a:buChar char="•"/>
              <a:defRPr sz="1600">
                <a:solidFill>
                  <a:schemeClr val="tx1"/>
                </a:solidFill>
                <a:latin typeface="Myriad Pro" panose="020B0503030403020204" pitchFamily="34" charset="0"/>
              </a:defRPr>
            </a:lvl2pPr>
            <a:lvl3pPr marL="360000" indent="-180000" algn="l">
              <a:lnSpc>
                <a:spcPct val="150000"/>
              </a:lnSpc>
              <a:buFontTx/>
              <a:buChar char="‒"/>
              <a:defRPr sz="1400">
                <a:solidFill>
                  <a:schemeClr val="tx1"/>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chemeClr val="tx1"/>
                </a:solidFill>
                <a:latin typeface="Myriad Pro" panose="020B0503030403020204" pitchFamily="34" charset="0"/>
              </a:defRPr>
            </a:lvl4pPr>
            <a:lvl5pPr marL="720000" indent="-180000" algn="l">
              <a:lnSpc>
                <a:spcPct val="150000"/>
              </a:lnSpc>
              <a:buFontTx/>
              <a:buChar char="‒"/>
              <a:defRPr sz="1400">
                <a:solidFill>
                  <a:schemeClr val="tx1"/>
                </a:solidFill>
                <a:latin typeface="Myriad Pro" panose="020B0503030403020204" pitchFamily="34" charset="0"/>
              </a:defRPr>
            </a:lvl5pPr>
          </a:lstStyle>
          <a:p>
            <a:pPr marL="0" lvl="0" indent="0" algn="l" defTabSz="914400" rtl="0" eaLnBrk="1" latinLnBrk="0" hangingPunct="1">
              <a:lnSpc>
                <a:spcPct val="110000"/>
              </a:lnSpc>
              <a:spcBef>
                <a:spcPts val="400"/>
              </a:spcBef>
              <a:buFont typeface="Arial" panose="020B0604020202020204" pitchFamily="34" charset="0"/>
              <a:buNone/>
            </a:pPr>
            <a:r>
              <a:rPr lang="en-US"/>
              <a:t>Insert text</a:t>
            </a:r>
          </a:p>
        </p:txBody>
      </p:sp>
      <p:cxnSp>
        <p:nvCxnSpPr>
          <p:cNvPr id="8" name="Straight Connector 7">
            <a:extLst>
              <a:ext uri="{FF2B5EF4-FFF2-40B4-BE49-F238E27FC236}">
                <a16:creationId xmlns:a16="http://schemas.microsoft.com/office/drawing/2014/main" id="{E95C4D92-EF8F-4C44-8551-54A9CEB42982}"/>
              </a:ext>
            </a:extLst>
          </p:cNvPr>
          <p:cNvCxnSpPr>
            <a:cxnSpLocks/>
          </p:cNvCxnSpPr>
          <p:nvPr userDrawn="1"/>
        </p:nvCxnSpPr>
        <p:spPr>
          <a:xfrm>
            <a:off x="172727"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97206117-7A5F-44F3-A241-1B6F5F5F316C}"/>
              </a:ext>
            </a:extLst>
          </p:cNvPr>
          <p:cNvSpPr>
            <a:spLocks noGrp="1"/>
          </p:cNvSpPr>
          <p:nvPr>
            <p:ph type="title" hasCustomPrompt="1"/>
          </p:nvPr>
        </p:nvSpPr>
        <p:spPr>
          <a:xfrm>
            <a:off x="172727" y="2224727"/>
            <a:ext cx="1969272" cy="1080000"/>
          </a:xfrm>
          <a:prstGeom prst="rect">
            <a:avLst/>
          </a:prstGeom>
          <a:solidFill>
            <a:srgbClr val="FFFFFF">
              <a:alpha val="89804"/>
            </a:srgbClr>
          </a:solidFill>
        </p:spPr>
        <p:txBody>
          <a:bodyPr lIns="72000" tIns="36000" rIns="72000" bIns="36000" anchor="b">
            <a:normAutofit/>
          </a:bodyPr>
          <a:lstStyle>
            <a:lvl1pPr>
              <a:defRPr sz="2200">
                <a:solidFill>
                  <a:srgbClr val="363F7C"/>
                </a:solidFill>
              </a:defRPr>
            </a:lvl1pPr>
          </a:lstStyle>
          <a:p>
            <a:r>
              <a:rPr lang="en-US"/>
              <a:t>Slide title</a:t>
            </a:r>
          </a:p>
        </p:txBody>
      </p:sp>
      <p:pic>
        <p:nvPicPr>
          <p:cNvPr id="10" name="Picture 9">
            <a:extLst>
              <a:ext uri="{FF2B5EF4-FFF2-40B4-BE49-F238E27FC236}">
                <a16:creationId xmlns:a16="http://schemas.microsoft.com/office/drawing/2014/main" id="{12F2EF94-E49A-4AFE-9D8A-42C573BAB5B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52000" y="6348259"/>
            <a:ext cx="370305" cy="377534"/>
          </a:xfrm>
          <a:prstGeom prst="rect">
            <a:avLst/>
          </a:prstGeom>
        </p:spPr>
      </p:pic>
    </p:spTree>
    <p:extLst>
      <p:ext uri="{BB962C8B-B14F-4D97-AF65-F5344CB8AC3E}">
        <p14:creationId xmlns:p14="http://schemas.microsoft.com/office/powerpoint/2010/main" val="31693584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0F6F13FD-856B-4040-A85A-0971689E84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26564" y="1533461"/>
            <a:ext cx="307136" cy="307918"/>
          </a:xfrm>
          <a:prstGeom prst="rect">
            <a:avLst/>
          </a:prstGeom>
        </p:spPr>
      </p:pic>
      <p:pic>
        <p:nvPicPr>
          <p:cNvPr id="14" name="Picture 13">
            <a:extLst>
              <a:ext uri="{FF2B5EF4-FFF2-40B4-BE49-F238E27FC236}">
                <a16:creationId xmlns:a16="http://schemas.microsoft.com/office/drawing/2014/main" id="{5034B150-C052-4236-8607-51510F6913C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09965" y="894116"/>
            <a:ext cx="307136" cy="307136"/>
          </a:xfrm>
          <a:prstGeom prst="rect">
            <a:avLst/>
          </a:prstGeom>
        </p:spPr>
      </p:pic>
      <p:sp>
        <p:nvSpPr>
          <p:cNvPr id="8" name="Title Placeholder 1">
            <a:extLst>
              <a:ext uri="{FF2B5EF4-FFF2-40B4-BE49-F238E27FC236}">
                <a16:creationId xmlns:a16="http://schemas.microsoft.com/office/drawing/2014/main" id="{4892A04E-D7B5-6746-BF89-DE9AEFF8908A}"/>
              </a:ext>
            </a:extLst>
          </p:cNvPr>
          <p:cNvSpPr>
            <a:spLocks noGrp="1"/>
          </p:cNvSpPr>
          <p:nvPr>
            <p:ph type="title" hasCustomPrompt="1"/>
          </p:nvPr>
        </p:nvSpPr>
        <p:spPr>
          <a:xfrm>
            <a:off x="3069166" y="2651519"/>
            <a:ext cx="5477829" cy="488692"/>
          </a:xfrm>
          <a:prstGeom prst="rect">
            <a:avLst/>
          </a:prstGeom>
        </p:spPr>
        <p:txBody>
          <a:bodyPr vert="horz" lIns="91440" tIns="45720" rIns="91440" bIns="45720" rtlCol="0" anchor="ctr">
            <a:normAutofit/>
          </a:bodyPr>
          <a:lstStyle>
            <a:lvl1pPr>
              <a:defRPr/>
            </a:lvl1pPr>
          </a:lstStyle>
          <a:p>
            <a:r>
              <a:rPr lang="en-US"/>
              <a:t>Presentation title</a:t>
            </a:r>
          </a:p>
        </p:txBody>
      </p:sp>
      <p:sp>
        <p:nvSpPr>
          <p:cNvPr id="15" name="Content Placeholder 2">
            <a:extLst>
              <a:ext uri="{FF2B5EF4-FFF2-40B4-BE49-F238E27FC236}">
                <a16:creationId xmlns:a16="http://schemas.microsoft.com/office/drawing/2014/main" id="{6E8BB62D-0100-CA47-8EE6-6C6374F05BE0}"/>
              </a:ext>
            </a:extLst>
          </p:cNvPr>
          <p:cNvSpPr>
            <a:spLocks noGrp="1"/>
          </p:cNvSpPr>
          <p:nvPr>
            <p:ph idx="10" hasCustomPrompt="1"/>
          </p:nvPr>
        </p:nvSpPr>
        <p:spPr>
          <a:xfrm>
            <a:off x="3069166" y="3196773"/>
            <a:ext cx="5477829" cy="613814"/>
          </a:xfrm>
          <a:prstGeom prst="rect">
            <a:avLst/>
          </a:prstGeom>
        </p:spPr>
        <p:txBody>
          <a:bodyPr anchor="ctr"/>
          <a:lstStyle>
            <a:lvl1pPr marL="0" indent="0">
              <a:buNone/>
              <a:defRPr sz="2500" b="1">
                <a:solidFill>
                  <a:srgbClr val="9A8273"/>
                </a:solidFill>
                <a:latin typeface="+mj-lt"/>
              </a:defRPr>
            </a:lvl1pPr>
            <a:lvl2pPr marL="457200" indent="0">
              <a:buNone/>
              <a:defRPr>
                <a:solidFill>
                  <a:srgbClr val="363F7C"/>
                </a:solidFill>
                <a:latin typeface="Myriad Pro" panose="020B0503030403020204" pitchFamily="34" charset="0"/>
              </a:defRPr>
            </a:lvl2pPr>
            <a:lvl3pPr marL="914400" indent="0">
              <a:buNone/>
              <a:defRPr>
                <a:solidFill>
                  <a:srgbClr val="363F7C"/>
                </a:solidFill>
                <a:latin typeface="Myriad Pro" panose="020B0503030403020204" pitchFamily="34" charset="0"/>
              </a:defRPr>
            </a:lvl3pPr>
            <a:lvl4pPr marL="1371600" indent="0">
              <a:buNone/>
              <a:defRPr>
                <a:solidFill>
                  <a:srgbClr val="363F7C"/>
                </a:solidFill>
                <a:latin typeface="Myriad Pro" panose="020B0503030403020204" pitchFamily="34" charset="0"/>
              </a:defRPr>
            </a:lvl4pPr>
            <a:lvl5pPr marL="1828800" indent="0">
              <a:buNone/>
              <a:defRPr>
                <a:solidFill>
                  <a:srgbClr val="363F7C"/>
                </a:solidFill>
                <a:latin typeface="Myriad Pro" panose="020B0503030403020204" pitchFamily="34" charset="0"/>
              </a:defRPr>
            </a:lvl5pPr>
          </a:lstStyle>
          <a:p>
            <a:pPr lvl="0"/>
            <a:r>
              <a:rPr lang="en-US"/>
              <a:t>Date, location</a:t>
            </a:r>
          </a:p>
        </p:txBody>
      </p:sp>
      <p:pic>
        <p:nvPicPr>
          <p:cNvPr id="17" name="Picture 16">
            <a:extLst>
              <a:ext uri="{FF2B5EF4-FFF2-40B4-BE49-F238E27FC236}">
                <a16:creationId xmlns:a16="http://schemas.microsoft.com/office/drawing/2014/main" id="{E6A111A0-7A0E-42A1-86E1-F3FBBAC1D27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709965" y="309874"/>
            <a:ext cx="323735" cy="309731"/>
          </a:xfrm>
          <a:prstGeom prst="rect">
            <a:avLst/>
          </a:prstGeom>
        </p:spPr>
      </p:pic>
      <p:sp>
        <p:nvSpPr>
          <p:cNvPr id="20" name="TextBox 19">
            <a:extLst>
              <a:ext uri="{FF2B5EF4-FFF2-40B4-BE49-F238E27FC236}">
                <a16:creationId xmlns:a16="http://schemas.microsoft.com/office/drawing/2014/main" id="{FE5A2ED6-9DBE-49D8-8FED-47B6427B2F11}"/>
              </a:ext>
            </a:extLst>
          </p:cNvPr>
          <p:cNvSpPr txBox="1"/>
          <p:nvPr userDrawn="1"/>
        </p:nvSpPr>
        <p:spPr>
          <a:xfrm>
            <a:off x="11165498" y="318983"/>
            <a:ext cx="1730559"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300" b="0" i="0" u="none" strike="noStrike" kern="1200" cap="none" spc="0" normalizeH="0" baseline="0" noProof="0">
                <a:ln>
                  <a:noFill/>
                </a:ln>
                <a:solidFill>
                  <a:srgbClr val="363F7C"/>
                </a:solidFill>
                <a:effectLst/>
                <a:uLnTx/>
                <a:uFillTx/>
                <a:latin typeface="Myriad Pro" panose="020B0503030403020204"/>
                <a:ea typeface="+mn-ea"/>
                <a:cs typeface="+mn-cs"/>
              </a:rPr>
              <a:t>Engage</a:t>
            </a:r>
          </a:p>
        </p:txBody>
      </p:sp>
      <p:sp>
        <p:nvSpPr>
          <p:cNvPr id="21" name="TextBox 20">
            <a:extLst>
              <a:ext uri="{FF2B5EF4-FFF2-40B4-BE49-F238E27FC236}">
                <a16:creationId xmlns:a16="http://schemas.microsoft.com/office/drawing/2014/main" id="{28DA17DE-A829-4749-B309-8340F1AACBA7}"/>
              </a:ext>
            </a:extLst>
          </p:cNvPr>
          <p:cNvSpPr txBox="1"/>
          <p:nvPr userDrawn="1"/>
        </p:nvSpPr>
        <p:spPr>
          <a:xfrm>
            <a:off x="11165498" y="900777"/>
            <a:ext cx="1730559"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300" b="0" i="0" u="none" strike="noStrike" kern="1200" cap="none" spc="0" normalizeH="0" baseline="0" noProof="0">
                <a:ln>
                  <a:noFill/>
                </a:ln>
                <a:solidFill>
                  <a:srgbClr val="363F7C"/>
                </a:solidFill>
                <a:effectLst/>
                <a:uLnTx/>
                <a:uFillTx/>
                <a:latin typeface="Myriad Pro" panose="020B0503030403020204"/>
                <a:ea typeface="+mn-ea"/>
                <a:cs typeface="+mn-cs"/>
              </a:rPr>
              <a:t>Respect</a:t>
            </a:r>
          </a:p>
        </p:txBody>
      </p:sp>
      <p:sp>
        <p:nvSpPr>
          <p:cNvPr id="22" name="TextBox 21">
            <a:extLst>
              <a:ext uri="{FF2B5EF4-FFF2-40B4-BE49-F238E27FC236}">
                <a16:creationId xmlns:a16="http://schemas.microsoft.com/office/drawing/2014/main" id="{2C4A758F-7EB3-4DD2-B8BA-157186D2AF7F}"/>
              </a:ext>
            </a:extLst>
          </p:cNvPr>
          <p:cNvSpPr txBox="1"/>
          <p:nvPr userDrawn="1"/>
        </p:nvSpPr>
        <p:spPr>
          <a:xfrm>
            <a:off x="11165498" y="1534332"/>
            <a:ext cx="1730559"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300" b="0" i="0" u="none" strike="noStrike" kern="1200" cap="none" spc="0" normalizeH="0" baseline="0" noProof="0">
                <a:ln>
                  <a:noFill/>
                </a:ln>
                <a:solidFill>
                  <a:srgbClr val="363F7C"/>
                </a:solidFill>
                <a:effectLst/>
                <a:uLnTx/>
                <a:uFillTx/>
                <a:latin typeface="Myriad Pro" panose="020B0503030403020204"/>
                <a:ea typeface="+mn-ea"/>
                <a:cs typeface="+mn-cs"/>
              </a:rPr>
              <a:t>Inspire</a:t>
            </a:r>
          </a:p>
        </p:txBody>
      </p:sp>
      <p:sp>
        <p:nvSpPr>
          <p:cNvPr id="23" name="TextBox 22">
            <a:extLst>
              <a:ext uri="{FF2B5EF4-FFF2-40B4-BE49-F238E27FC236}">
                <a16:creationId xmlns:a16="http://schemas.microsoft.com/office/drawing/2014/main" id="{D9C8C1B5-17FA-49C6-8273-2BE9416C8937}"/>
              </a:ext>
            </a:extLst>
          </p:cNvPr>
          <p:cNvSpPr txBox="1"/>
          <p:nvPr userDrawn="1"/>
        </p:nvSpPr>
        <p:spPr>
          <a:xfrm>
            <a:off x="11165498" y="2103888"/>
            <a:ext cx="1730559" cy="2923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300" b="0" i="0" u="none" strike="noStrike" kern="1200" cap="none" spc="0" normalizeH="0" baseline="0" noProof="0">
                <a:ln>
                  <a:noFill/>
                </a:ln>
                <a:solidFill>
                  <a:srgbClr val="363F7C"/>
                </a:solidFill>
                <a:effectLst/>
                <a:uLnTx/>
                <a:uFillTx/>
                <a:latin typeface="Myriad Pro" panose="020B0503030403020204"/>
                <a:ea typeface="+mn-ea"/>
                <a:cs typeface="+mn-cs"/>
              </a:rPr>
              <a:t>Deliver</a:t>
            </a:r>
          </a:p>
        </p:txBody>
      </p:sp>
      <p:pic>
        <p:nvPicPr>
          <p:cNvPr id="16" name="Picture 15">
            <a:extLst>
              <a:ext uri="{FF2B5EF4-FFF2-40B4-BE49-F238E27FC236}">
                <a16:creationId xmlns:a16="http://schemas.microsoft.com/office/drawing/2014/main" id="{80FD901C-01C4-4001-9B11-4DF88FBAFDE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781663" y="2081236"/>
            <a:ext cx="180338" cy="335156"/>
          </a:xfrm>
          <a:prstGeom prst="rect">
            <a:avLst/>
          </a:prstGeom>
        </p:spPr>
      </p:pic>
    </p:spTree>
    <p:extLst>
      <p:ext uri="{BB962C8B-B14F-4D97-AF65-F5344CB8AC3E}">
        <p14:creationId xmlns:p14="http://schemas.microsoft.com/office/powerpoint/2010/main" val="12599745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6B5D65-98BA-8049-85BE-4309EC404A4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56" y="0"/>
            <a:ext cx="2198076" cy="6888366"/>
          </a:xfrm>
          <a:prstGeom prst="rect">
            <a:avLst/>
          </a:prstGeom>
        </p:spPr>
      </p:pic>
      <p:sp>
        <p:nvSpPr>
          <p:cNvPr id="2" name="Title 1">
            <a:extLst>
              <a:ext uri="{FF2B5EF4-FFF2-40B4-BE49-F238E27FC236}">
                <a16:creationId xmlns:a16="http://schemas.microsoft.com/office/drawing/2014/main" id="{69BC77BD-F7BA-B440-B3A2-F34EF5A7ACFA}"/>
              </a:ext>
            </a:extLst>
          </p:cNvPr>
          <p:cNvSpPr>
            <a:spLocks noGrp="1"/>
          </p:cNvSpPr>
          <p:nvPr>
            <p:ph type="title" hasCustomPrompt="1"/>
          </p:nvPr>
        </p:nvSpPr>
        <p:spPr>
          <a:xfrm>
            <a:off x="179898" y="2200843"/>
            <a:ext cx="2010622" cy="1080000"/>
          </a:xfrm>
          <a:prstGeom prst="rect">
            <a:avLst/>
          </a:prstGeom>
        </p:spPr>
        <p:txBody>
          <a:bodyPr lIns="0" tIns="0" rIns="0" bIns="0" anchor="b">
            <a:noAutofit/>
          </a:bodyPr>
          <a:lstStyle>
            <a:lvl1pPr>
              <a:defRPr sz="2200">
                <a:solidFill>
                  <a:schemeClr val="bg1"/>
                </a:solidFill>
              </a:defRPr>
            </a:lvl1pPr>
          </a:lstStyle>
          <a:p>
            <a:r>
              <a:rPr lang="en-US"/>
              <a:t>Agenda/</a:t>
            </a:r>
            <a:br>
              <a:rPr lang="en-US"/>
            </a:br>
            <a:r>
              <a:rPr lang="en-US"/>
              <a:t>content</a:t>
            </a:r>
          </a:p>
        </p:txBody>
      </p:sp>
      <p:sp>
        <p:nvSpPr>
          <p:cNvPr id="3" name="Content Placeholder 2">
            <a:extLst>
              <a:ext uri="{FF2B5EF4-FFF2-40B4-BE49-F238E27FC236}">
                <a16:creationId xmlns:a16="http://schemas.microsoft.com/office/drawing/2014/main" id="{6F0F3278-B0BA-C64B-BAC1-6F69032FD312}"/>
              </a:ext>
            </a:extLst>
          </p:cNvPr>
          <p:cNvSpPr>
            <a:spLocks noGrp="1"/>
          </p:cNvSpPr>
          <p:nvPr>
            <p:ph idx="1" hasCustomPrompt="1"/>
          </p:nvPr>
        </p:nvSpPr>
        <p:spPr>
          <a:xfrm>
            <a:off x="3869815" y="446810"/>
            <a:ext cx="7013941" cy="5253881"/>
          </a:xfrm>
          <a:prstGeom prst="rect">
            <a:avLst/>
          </a:prstGeom>
        </p:spPr>
        <p:txBody>
          <a:bodyPr/>
          <a:lstStyle>
            <a:lvl1pPr marL="0" indent="0">
              <a:buFont typeface="Arial" panose="020B0604020202020204" pitchFamily="34" charset="0"/>
              <a:buNone/>
              <a:defRPr sz="1800" b="1">
                <a:solidFill>
                  <a:srgbClr val="363F7C"/>
                </a:solidFill>
                <a:latin typeface="+mj-lt"/>
              </a:defRPr>
            </a:lvl1pPr>
            <a:lvl2pPr marL="0" indent="0">
              <a:lnSpc>
                <a:spcPct val="150000"/>
              </a:lnSpc>
              <a:buFont typeface="Arial" panose="020B0604020202020204" pitchFamily="34" charset="0"/>
              <a:buNone/>
              <a:defRPr sz="2200" b="1">
                <a:solidFill>
                  <a:srgbClr val="363F7C"/>
                </a:solidFill>
                <a:latin typeface="Myriad Pro" panose="020B0503030403020204" pitchFamily="34" charset="0"/>
              </a:defRPr>
            </a:lvl2pPr>
            <a:lvl3pPr marL="360000" indent="-180000">
              <a:lnSpc>
                <a:spcPct val="150000"/>
              </a:lnSpc>
              <a:buFontTx/>
              <a:buChar char="‒"/>
              <a:defRPr sz="1400">
                <a:solidFill>
                  <a:schemeClr val="tx1"/>
                </a:solidFill>
                <a:latin typeface="Myriad Pro" panose="020B0503030403020204" pitchFamily="34" charset="0"/>
              </a:defRPr>
            </a:lvl3pPr>
            <a:lvl4pPr marL="540000" indent="-180000">
              <a:lnSpc>
                <a:spcPct val="150000"/>
              </a:lnSpc>
              <a:buFont typeface="Arial" panose="020B0604020202020204" pitchFamily="34" charset="0"/>
              <a:buChar char="•"/>
              <a:defRPr sz="1400">
                <a:solidFill>
                  <a:schemeClr val="tx1"/>
                </a:solidFill>
                <a:latin typeface="Myriad Pro" panose="020B0503030403020204" pitchFamily="34" charset="0"/>
              </a:defRPr>
            </a:lvl4pPr>
            <a:lvl5pPr marL="720000" indent="-180000">
              <a:lnSpc>
                <a:spcPct val="150000"/>
              </a:lnSpc>
              <a:buFontTx/>
              <a:buChar char="‒"/>
              <a:defRPr sz="1400">
                <a:solidFill>
                  <a:schemeClr val="tx1"/>
                </a:solidFill>
                <a:latin typeface="Myriad Pro" panose="020B0503030403020204" pitchFamily="34" charset="0"/>
              </a:defRPr>
            </a:lvl5pPr>
          </a:lstStyle>
          <a:p>
            <a:pPr>
              <a:lnSpc>
                <a:spcPct val="110000"/>
              </a:lnSpc>
              <a:spcBef>
                <a:spcPts val="400"/>
              </a:spcBef>
            </a:pPr>
            <a:r>
              <a:rPr lang="en-AU" sz="2200"/>
              <a:t>Agenda item</a:t>
            </a:r>
          </a:p>
          <a:p>
            <a:pPr>
              <a:lnSpc>
                <a:spcPct val="110000"/>
              </a:lnSpc>
              <a:spcBef>
                <a:spcPts val="300"/>
              </a:spcBef>
            </a:pPr>
            <a:r>
              <a:rPr lang="en-AU" b="0">
                <a:solidFill>
                  <a:schemeClr val="tx1"/>
                </a:solidFill>
              </a:rPr>
              <a:t>Speaker name</a:t>
            </a:r>
          </a:p>
          <a:p>
            <a:pPr>
              <a:lnSpc>
                <a:spcPct val="110000"/>
              </a:lnSpc>
              <a:spcBef>
                <a:spcPts val="400"/>
              </a:spcBef>
            </a:pPr>
            <a:endParaRPr lang="en-AU" sz="500" b="0">
              <a:solidFill>
                <a:schemeClr val="tx1"/>
              </a:solidFill>
            </a:endParaRPr>
          </a:p>
          <a:p>
            <a:pPr>
              <a:lnSpc>
                <a:spcPct val="110000"/>
              </a:lnSpc>
              <a:spcBef>
                <a:spcPts val="400"/>
              </a:spcBef>
            </a:pPr>
            <a:r>
              <a:rPr lang="en-AU" sz="2200"/>
              <a:t>Agenda item</a:t>
            </a:r>
          </a:p>
          <a:p>
            <a:pPr>
              <a:lnSpc>
                <a:spcPct val="110000"/>
              </a:lnSpc>
              <a:spcBef>
                <a:spcPts val="300"/>
              </a:spcBef>
            </a:pPr>
            <a:r>
              <a:rPr lang="en-AU" b="0">
                <a:solidFill>
                  <a:schemeClr val="tx1"/>
                </a:solidFill>
              </a:rPr>
              <a:t>Speaker name</a:t>
            </a:r>
          </a:p>
          <a:p>
            <a:pPr>
              <a:lnSpc>
                <a:spcPct val="110000"/>
              </a:lnSpc>
              <a:spcBef>
                <a:spcPts val="400"/>
              </a:spcBef>
            </a:pPr>
            <a:endParaRPr lang="en-AU" sz="500" b="0">
              <a:solidFill>
                <a:schemeClr val="tx1"/>
              </a:solidFill>
            </a:endParaRPr>
          </a:p>
          <a:p>
            <a:pPr>
              <a:lnSpc>
                <a:spcPct val="110000"/>
              </a:lnSpc>
              <a:spcBef>
                <a:spcPts val="400"/>
              </a:spcBef>
            </a:pPr>
            <a:r>
              <a:rPr lang="en-AU" sz="2200"/>
              <a:t>Agenda item</a:t>
            </a:r>
          </a:p>
          <a:p>
            <a:pPr>
              <a:lnSpc>
                <a:spcPct val="110000"/>
              </a:lnSpc>
              <a:spcBef>
                <a:spcPts val="300"/>
              </a:spcBef>
            </a:pPr>
            <a:r>
              <a:rPr lang="en-AU" b="0">
                <a:solidFill>
                  <a:schemeClr val="tx1"/>
                </a:solidFill>
              </a:rPr>
              <a:t>Speaker name </a:t>
            </a:r>
          </a:p>
          <a:p>
            <a:pPr>
              <a:lnSpc>
                <a:spcPct val="110000"/>
              </a:lnSpc>
              <a:spcBef>
                <a:spcPts val="400"/>
              </a:spcBef>
            </a:pPr>
            <a:endParaRPr lang="en-AU" sz="500" b="0">
              <a:solidFill>
                <a:schemeClr val="tx1"/>
              </a:solidFill>
            </a:endParaRPr>
          </a:p>
          <a:p>
            <a:pPr>
              <a:lnSpc>
                <a:spcPct val="110000"/>
              </a:lnSpc>
              <a:spcBef>
                <a:spcPts val="400"/>
              </a:spcBef>
            </a:pPr>
            <a:r>
              <a:rPr lang="en-AU" sz="2200"/>
              <a:t>Agenda item</a:t>
            </a:r>
          </a:p>
          <a:p>
            <a:pPr>
              <a:lnSpc>
                <a:spcPct val="110000"/>
              </a:lnSpc>
              <a:spcBef>
                <a:spcPts val="300"/>
              </a:spcBef>
            </a:pPr>
            <a:r>
              <a:rPr lang="en-AU" b="0">
                <a:solidFill>
                  <a:schemeClr val="tx1"/>
                </a:solidFill>
              </a:rPr>
              <a:t>Speaker name</a:t>
            </a:r>
          </a:p>
          <a:p>
            <a:pPr>
              <a:lnSpc>
                <a:spcPct val="110000"/>
              </a:lnSpc>
              <a:spcBef>
                <a:spcPts val="400"/>
              </a:spcBef>
            </a:pPr>
            <a:endParaRPr lang="en-AU" sz="500" b="0">
              <a:solidFill>
                <a:schemeClr val="tx1"/>
              </a:solidFill>
            </a:endParaRPr>
          </a:p>
          <a:p>
            <a:pPr>
              <a:lnSpc>
                <a:spcPct val="110000"/>
              </a:lnSpc>
              <a:spcBef>
                <a:spcPts val="400"/>
              </a:spcBef>
            </a:pPr>
            <a:r>
              <a:rPr lang="en-AU" sz="2200"/>
              <a:t>Agenda item</a:t>
            </a:r>
          </a:p>
          <a:p>
            <a:pPr>
              <a:lnSpc>
                <a:spcPct val="110000"/>
              </a:lnSpc>
              <a:spcBef>
                <a:spcPts val="300"/>
              </a:spcBef>
            </a:pPr>
            <a:r>
              <a:rPr lang="en-AU" b="0">
                <a:solidFill>
                  <a:schemeClr val="tx1"/>
                </a:solidFill>
              </a:rPr>
              <a:t>Speaker name</a:t>
            </a:r>
          </a:p>
          <a:p>
            <a:pPr>
              <a:lnSpc>
                <a:spcPct val="110000"/>
              </a:lnSpc>
              <a:spcBef>
                <a:spcPts val="300"/>
              </a:spcBef>
            </a:pPr>
            <a:endParaRPr lang="en-AU" sz="500" b="0">
              <a:solidFill>
                <a:schemeClr val="tx1"/>
              </a:solidFill>
            </a:endParaRPr>
          </a:p>
          <a:p>
            <a:pPr>
              <a:lnSpc>
                <a:spcPct val="110000"/>
              </a:lnSpc>
              <a:spcBef>
                <a:spcPts val="400"/>
              </a:spcBef>
            </a:pPr>
            <a:r>
              <a:rPr lang="en-AU" sz="2200"/>
              <a:t>Agenda item</a:t>
            </a:r>
          </a:p>
          <a:p>
            <a:pPr>
              <a:lnSpc>
                <a:spcPct val="110000"/>
              </a:lnSpc>
              <a:spcBef>
                <a:spcPts val="300"/>
              </a:spcBef>
            </a:pPr>
            <a:r>
              <a:rPr lang="en-AU" b="0">
                <a:solidFill>
                  <a:schemeClr val="tx1"/>
                </a:solidFill>
              </a:rPr>
              <a:t>Speaker name</a:t>
            </a:r>
          </a:p>
          <a:p>
            <a:pPr>
              <a:lnSpc>
                <a:spcPct val="110000"/>
              </a:lnSpc>
              <a:spcBef>
                <a:spcPts val="300"/>
              </a:spcBef>
            </a:pPr>
            <a:endParaRPr lang="en-AU" sz="500" b="0">
              <a:solidFill>
                <a:schemeClr val="tx1"/>
              </a:solidFill>
            </a:endParaRPr>
          </a:p>
          <a:p>
            <a:pPr>
              <a:lnSpc>
                <a:spcPct val="110000"/>
              </a:lnSpc>
              <a:spcBef>
                <a:spcPts val="400"/>
              </a:spcBef>
            </a:pPr>
            <a:r>
              <a:rPr lang="en-AU" sz="2200"/>
              <a:t>Agenda item</a:t>
            </a:r>
          </a:p>
          <a:p>
            <a:pPr>
              <a:lnSpc>
                <a:spcPct val="110000"/>
              </a:lnSpc>
              <a:spcBef>
                <a:spcPts val="300"/>
              </a:spcBef>
            </a:pPr>
            <a:r>
              <a:rPr lang="en-AU" b="0">
                <a:solidFill>
                  <a:schemeClr val="tx1"/>
                </a:solidFill>
              </a:rPr>
              <a:t>Speaker name</a:t>
            </a:r>
          </a:p>
        </p:txBody>
      </p:sp>
      <p:cxnSp>
        <p:nvCxnSpPr>
          <p:cNvPr id="15" name="Straight Connector 14">
            <a:extLst>
              <a:ext uri="{FF2B5EF4-FFF2-40B4-BE49-F238E27FC236}">
                <a16:creationId xmlns:a16="http://schemas.microsoft.com/office/drawing/2014/main" id="{A5A4BE8D-FED2-A945-BC6F-556F3BF35381}"/>
              </a:ext>
            </a:extLst>
          </p:cNvPr>
          <p:cNvCxnSpPr>
            <a:cxnSpLocks/>
          </p:cNvCxnSpPr>
          <p:nvPr userDrawn="1"/>
        </p:nvCxnSpPr>
        <p:spPr>
          <a:xfrm>
            <a:off x="179898"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98A7341-8AA8-2748-9EF5-904CE811AB63}"/>
              </a:ext>
            </a:extLst>
          </p:cNvPr>
          <p:cNvCxnSpPr>
            <a:cxnSpLocks/>
          </p:cNvCxnSpPr>
          <p:nvPr userDrawn="1"/>
        </p:nvCxnSpPr>
        <p:spPr>
          <a:xfrm flipV="1">
            <a:off x="3298875" y="445737"/>
            <a:ext cx="0" cy="780847"/>
          </a:xfrm>
          <a:prstGeom prst="line">
            <a:avLst/>
          </a:prstGeom>
          <a:ln w="12700">
            <a:solidFill>
              <a:srgbClr val="E0603A"/>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D984927-8894-4549-AE22-BDF1494E0DC2}"/>
              </a:ext>
            </a:extLst>
          </p:cNvPr>
          <p:cNvCxnSpPr>
            <a:cxnSpLocks/>
          </p:cNvCxnSpPr>
          <p:nvPr userDrawn="1"/>
        </p:nvCxnSpPr>
        <p:spPr>
          <a:xfrm flipV="1">
            <a:off x="3303714" y="1316594"/>
            <a:ext cx="0" cy="780847"/>
          </a:xfrm>
          <a:prstGeom prst="line">
            <a:avLst/>
          </a:prstGeom>
          <a:ln w="12700">
            <a:solidFill>
              <a:srgbClr val="E0603A"/>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933BA2A-6FB6-DA48-9AF9-60B33742646C}"/>
              </a:ext>
            </a:extLst>
          </p:cNvPr>
          <p:cNvCxnSpPr>
            <a:cxnSpLocks/>
          </p:cNvCxnSpPr>
          <p:nvPr userDrawn="1"/>
        </p:nvCxnSpPr>
        <p:spPr>
          <a:xfrm flipV="1">
            <a:off x="3304292" y="2200842"/>
            <a:ext cx="0" cy="780847"/>
          </a:xfrm>
          <a:prstGeom prst="line">
            <a:avLst/>
          </a:prstGeom>
          <a:ln w="12700">
            <a:solidFill>
              <a:srgbClr val="E0603A"/>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60C970C-9993-C646-8FBE-C6563067A0EA}"/>
              </a:ext>
            </a:extLst>
          </p:cNvPr>
          <p:cNvCxnSpPr>
            <a:cxnSpLocks/>
          </p:cNvCxnSpPr>
          <p:nvPr userDrawn="1"/>
        </p:nvCxnSpPr>
        <p:spPr>
          <a:xfrm flipV="1">
            <a:off x="3298875" y="3073751"/>
            <a:ext cx="0" cy="780847"/>
          </a:xfrm>
          <a:prstGeom prst="line">
            <a:avLst/>
          </a:prstGeom>
          <a:ln w="12700">
            <a:solidFill>
              <a:srgbClr val="E0603A"/>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4FE60FE-FED0-CC44-ABEB-3780F7BD24BC}"/>
              </a:ext>
            </a:extLst>
          </p:cNvPr>
          <p:cNvCxnSpPr>
            <a:cxnSpLocks/>
          </p:cNvCxnSpPr>
          <p:nvPr userDrawn="1"/>
        </p:nvCxnSpPr>
        <p:spPr>
          <a:xfrm flipV="1">
            <a:off x="3298875" y="3954434"/>
            <a:ext cx="0" cy="780847"/>
          </a:xfrm>
          <a:prstGeom prst="line">
            <a:avLst/>
          </a:prstGeom>
          <a:ln w="12700">
            <a:solidFill>
              <a:srgbClr val="E0603A"/>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6E1C012-8F27-1D4C-877C-24187822C00A}"/>
              </a:ext>
            </a:extLst>
          </p:cNvPr>
          <p:cNvCxnSpPr>
            <a:cxnSpLocks/>
          </p:cNvCxnSpPr>
          <p:nvPr userDrawn="1"/>
        </p:nvCxnSpPr>
        <p:spPr>
          <a:xfrm flipV="1">
            <a:off x="3294851" y="4818934"/>
            <a:ext cx="0" cy="780847"/>
          </a:xfrm>
          <a:prstGeom prst="line">
            <a:avLst/>
          </a:prstGeom>
          <a:ln w="12700">
            <a:solidFill>
              <a:srgbClr val="E0603A"/>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6A6BFBD-521A-B442-A115-E75A9F54C6C3}"/>
              </a:ext>
            </a:extLst>
          </p:cNvPr>
          <p:cNvCxnSpPr>
            <a:cxnSpLocks/>
          </p:cNvCxnSpPr>
          <p:nvPr userDrawn="1"/>
        </p:nvCxnSpPr>
        <p:spPr>
          <a:xfrm flipV="1">
            <a:off x="3294851" y="5699617"/>
            <a:ext cx="0" cy="780847"/>
          </a:xfrm>
          <a:prstGeom prst="line">
            <a:avLst/>
          </a:prstGeom>
          <a:ln w="12700">
            <a:solidFill>
              <a:srgbClr val="E0603A"/>
            </a:solidFill>
            <a:headEnd type="none"/>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86775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Opening or key point - city sunris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1E2B96-7ED2-478F-9A91-9FB476E33C1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626705" y="-13472"/>
            <a:ext cx="2444400" cy="6901135"/>
          </a:xfrm>
          <a:prstGeom prst="rect">
            <a:avLst/>
          </a:prstGeom>
        </p:spPr>
      </p:pic>
      <p:pic>
        <p:nvPicPr>
          <p:cNvPr id="10" name="Picture 9">
            <a:extLst>
              <a:ext uri="{FF2B5EF4-FFF2-40B4-BE49-F238E27FC236}">
                <a16:creationId xmlns:a16="http://schemas.microsoft.com/office/drawing/2014/main" id="{B66B5D65-98BA-8049-85BE-4309EC404A4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6194"/>
            <a:ext cx="2626705" cy="6874194"/>
          </a:xfrm>
          <a:prstGeom prst="rect">
            <a:avLst/>
          </a:prstGeom>
        </p:spPr>
      </p:pic>
      <p:sp>
        <p:nvSpPr>
          <p:cNvPr id="2" name="Title 1">
            <a:extLst>
              <a:ext uri="{FF2B5EF4-FFF2-40B4-BE49-F238E27FC236}">
                <a16:creationId xmlns:a16="http://schemas.microsoft.com/office/drawing/2014/main" id="{69BC77BD-F7BA-B440-B3A2-F34EF5A7ACFA}"/>
              </a:ext>
            </a:extLst>
          </p:cNvPr>
          <p:cNvSpPr>
            <a:spLocks noGrp="1"/>
          </p:cNvSpPr>
          <p:nvPr>
            <p:ph type="title" hasCustomPrompt="1"/>
          </p:nvPr>
        </p:nvSpPr>
        <p:spPr>
          <a:xfrm>
            <a:off x="184600" y="2224727"/>
            <a:ext cx="2430000" cy="1080000"/>
          </a:xfrm>
          <a:prstGeom prst="rect">
            <a:avLst/>
          </a:prstGeom>
        </p:spPr>
        <p:txBody>
          <a:bodyPr lIns="0" tIns="0" rIns="0" bIns="0" anchor="b">
            <a:noAutofit/>
          </a:bodyPr>
          <a:lstStyle>
            <a:lvl1pPr>
              <a:defRPr sz="2200">
                <a:solidFill>
                  <a:srgbClr val="363F7C"/>
                </a:solidFill>
              </a:defRPr>
            </a:lvl1pPr>
          </a:lstStyle>
          <a:p>
            <a:r>
              <a:rPr lang="en-US"/>
              <a:t>Welcome/title</a:t>
            </a:r>
          </a:p>
        </p:txBody>
      </p:sp>
      <p:sp>
        <p:nvSpPr>
          <p:cNvPr id="3" name="Content Placeholder 2">
            <a:extLst>
              <a:ext uri="{FF2B5EF4-FFF2-40B4-BE49-F238E27FC236}">
                <a16:creationId xmlns:a16="http://schemas.microsoft.com/office/drawing/2014/main" id="{6F0F3278-B0BA-C64B-BAC1-6F69032FD312}"/>
              </a:ext>
            </a:extLst>
          </p:cNvPr>
          <p:cNvSpPr>
            <a:spLocks noGrp="1"/>
          </p:cNvSpPr>
          <p:nvPr>
            <p:ph idx="1" hasCustomPrompt="1"/>
          </p:nvPr>
        </p:nvSpPr>
        <p:spPr>
          <a:xfrm>
            <a:off x="5442333" y="1268162"/>
            <a:ext cx="6095218" cy="4351338"/>
          </a:xfrm>
          <a:prstGeom prst="rect">
            <a:avLst/>
          </a:prstGeom>
        </p:spPr>
        <p:txBody>
          <a:bodyPr anchor="ctr"/>
          <a:lstStyle>
            <a:lvl1pPr marL="0" indent="0" algn="ctr">
              <a:buNone/>
              <a:defRPr sz="2200" b="0">
                <a:solidFill>
                  <a:schemeClr val="tx1"/>
                </a:solidFill>
                <a:latin typeface="+mn-lt"/>
              </a:defRPr>
            </a:lvl1pPr>
            <a:lvl2pPr marL="457200" indent="0">
              <a:buNone/>
              <a:defRPr>
                <a:solidFill>
                  <a:srgbClr val="363F7C"/>
                </a:solidFill>
                <a:latin typeface="Myriad Pro" panose="020B0503030403020204" pitchFamily="34" charset="0"/>
              </a:defRPr>
            </a:lvl2pPr>
            <a:lvl3pPr marL="914400" indent="0">
              <a:buNone/>
              <a:defRPr>
                <a:solidFill>
                  <a:srgbClr val="363F7C"/>
                </a:solidFill>
                <a:latin typeface="Myriad Pro" panose="020B0503030403020204" pitchFamily="34" charset="0"/>
              </a:defRPr>
            </a:lvl3pPr>
            <a:lvl4pPr marL="1371600" indent="0">
              <a:buNone/>
              <a:defRPr>
                <a:solidFill>
                  <a:srgbClr val="363F7C"/>
                </a:solidFill>
                <a:latin typeface="Myriad Pro" panose="020B0503030403020204" pitchFamily="34" charset="0"/>
              </a:defRPr>
            </a:lvl4pPr>
            <a:lvl5pPr marL="1828800" indent="0">
              <a:buNone/>
              <a:defRPr>
                <a:solidFill>
                  <a:srgbClr val="363F7C"/>
                </a:solidFill>
                <a:latin typeface="Myriad Pro" panose="020B0503030403020204" pitchFamily="34" charset="0"/>
              </a:defRPr>
            </a:lvl5pPr>
          </a:lstStyle>
          <a:p>
            <a:pPr lvl="0"/>
            <a:r>
              <a:rPr lang="en-US"/>
              <a:t>Generic opening or highlight slide.</a:t>
            </a:r>
          </a:p>
        </p:txBody>
      </p:sp>
      <p:cxnSp>
        <p:nvCxnSpPr>
          <p:cNvPr id="11" name="Straight Connector 10">
            <a:extLst>
              <a:ext uri="{FF2B5EF4-FFF2-40B4-BE49-F238E27FC236}">
                <a16:creationId xmlns:a16="http://schemas.microsoft.com/office/drawing/2014/main" id="{AD3531C4-7D28-46A8-878D-A5E364A0ADB4}"/>
              </a:ext>
            </a:extLst>
          </p:cNvPr>
          <p:cNvCxnSpPr>
            <a:cxnSpLocks/>
          </p:cNvCxnSpPr>
          <p:nvPr userDrawn="1"/>
        </p:nvCxnSpPr>
        <p:spPr>
          <a:xfrm>
            <a:off x="184600" y="3491387"/>
            <a:ext cx="646056" cy="0"/>
          </a:xfrm>
          <a:prstGeom prst="line">
            <a:avLst/>
          </a:prstGeom>
          <a:ln w="25400">
            <a:solidFill>
              <a:srgbClr val="363F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6577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Opening or key point - rainfores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6B5D65-98BA-8049-85BE-4309EC404A4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75" y="-22792"/>
            <a:ext cx="2682000" cy="6896986"/>
          </a:xfrm>
          <a:prstGeom prst="rect">
            <a:avLst/>
          </a:prstGeom>
        </p:spPr>
      </p:pic>
      <p:sp>
        <p:nvSpPr>
          <p:cNvPr id="2" name="Title 1">
            <a:extLst>
              <a:ext uri="{FF2B5EF4-FFF2-40B4-BE49-F238E27FC236}">
                <a16:creationId xmlns:a16="http://schemas.microsoft.com/office/drawing/2014/main" id="{69BC77BD-F7BA-B440-B3A2-F34EF5A7ACFA}"/>
              </a:ext>
            </a:extLst>
          </p:cNvPr>
          <p:cNvSpPr>
            <a:spLocks noGrp="1"/>
          </p:cNvSpPr>
          <p:nvPr>
            <p:ph type="title" hasCustomPrompt="1"/>
          </p:nvPr>
        </p:nvSpPr>
        <p:spPr>
          <a:xfrm>
            <a:off x="184600" y="2224727"/>
            <a:ext cx="2430000" cy="1080000"/>
          </a:xfrm>
          <a:prstGeom prst="rect">
            <a:avLst/>
          </a:prstGeom>
        </p:spPr>
        <p:txBody>
          <a:bodyPr lIns="0" tIns="0" rIns="0" bIns="0" anchor="b">
            <a:noAutofit/>
          </a:bodyPr>
          <a:lstStyle>
            <a:lvl1pPr>
              <a:defRPr sz="2200">
                <a:solidFill>
                  <a:srgbClr val="363F7C"/>
                </a:solidFill>
              </a:defRPr>
            </a:lvl1pPr>
          </a:lstStyle>
          <a:p>
            <a:r>
              <a:rPr lang="en-US"/>
              <a:t>Welcome/title</a:t>
            </a:r>
          </a:p>
        </p:txBody>
      </p:sp>
      <p:sp>
        <p:nvSpPr>
          <p:cNvPr id="3" name="Content Placeholder 2">
            <a:extLst>
              <a:ext uri="{FF2B5EF4-FFF2-40B4-BE49-F238E27FC236}">
                <a16:creationId xmlns:a16="http://schemas.microsoft.com/office/drawing/2014/main" id="{6F0F3278-B0BA-C64B-BAC1-6F69032FD312}"/>
              </a:ext>
            </a:extLst>
          </p:cNvPr>
          <p:cNvSpPr>
            <a:spLocks noGrp="1"/>
          </p:cNvSpPr>
          <p:nvPr>
            <p:ph idx="1" hasCustomPrompt="1"/>
          </p:nvPr>
        </p:nvSpPr>
        <p:spPr>
          <a:xfrm>
            <a:off x="5442333" y="1268162"/>
            <a:ext cx="6095218" cy="4351338"/>
          </a:xfrm>
          <a:prstGeom prst="rect">
            <a:avLst/>
          </a:prstGeom>
        </p:spPr>
        <p:txBody>
          <a:bodyPr anchor="ctr"/>
          <a:lstStyle>
            <a:lvl1pPr marL="0" indent="0" algn="ctr">
              <a:buNone/>
              <a:defRPr sz="2200" b="0">
                <a:solidFill>
                  <a:schemeClr val="tx1"/>
                </a:solidFill>
                <a:latin typeface="+mn-lt"/>
              </a:defRPr>
            </a:lvl1pPr>
            <a:lvl2pPr marL="457200" indent="0">
              <a:buNone/>
              <a:defRPr>
                <a:solidFill>
                  <a:srgbClr val="363F7C"/>
                </a:solidFill>
                <a:latin typeface="Myriad Pro" panose="020B0503030403020204" pitchFamily="34" charset="0"/>
              </a:defRPr>
            </a:lvl2pPr>
            <a:lvl3pPr marL="914400" indent="0">
              <a:buNone/>
              <a:defRPr>
                <a:solidFill>
                  <a:srgbClr val="363F7C"/>
                </a:solidFill>
                <a:latin typeface="Myriad Pro" panose="020B0503030403020204" pitchFamily="34" charset="0"/>
              </a:defRPr>
            </a:lvl3pPr>
            <a:lvl4pPr marL="1371600" indent="0">
              <a:buNone/>
              <a:defRPr>
                <a:solidFill>
                  <a:srgbClr val="363F7C"/>
                </a:solidFill>
                <a:latin typeface="Myriad Pro" panose="020B0503030403020204" pitchFamily="34" charset="0"/>
              </a:defRPr>
            </a:lvl4pPr>
            <a:lvl5pPr marL="1828800" indent="0">
              <a:buNone/>
              <a:defRPr>
                <a:solidFill>
                  <a:srgbClr val="363F7C"/>
                </a:solidFill>
                <a:latin typeface="Myriad Pro" panose="020B0503030403020204" pitchFamily="34" charset="0"/>
              </a:defRPr>
            </a:lvl5pPr>
          </a:lstStyle>
          <a:p>
            <a:pPr lvl="0"/>
            <a:r>
              <a:rPr lang="en-US"/>
              <a:t>Generic welcome or highlight slide.</a:t>
            </a:r>
          </a:p>
        </p:txBody>
      </p:sp>
      <p:cxnSp>
        <p:nvCxnSpPr>
          <p:cNvPr id="11" name="Straight Connector 10">
            <a:extLst>
              <a:ext uri="{FF2B5EF4-FFF2-40B4-BE49-F238E27FC236}">
                <a16:creationId xmlns:a16="http://schemas.microsoft.com/office/drawing/2014/main" id="{AD3531C4-7D28-46A8-878D-A5E364A0ADB4}"/>
              </a:ext>
            </a:extLst>
          </p:cNvPr>
          <p:cNvCxnSpPr>
            <a:cxnSpLocks/>
          </p:cNvCxnSpPr>
          <p:nvPr userDrawn="1"/>
        </p:nvCxnSpPr>
        <p:spPr>
          <a:xfrm>
            <a:off x="184600" y="3491387"/>
            <a:ext cx="646056" cy="0"/>
          </a:xfrm>
          <a:prstGeom prst="line">
            <a:avLst/>
          </a:prstGeom>
          <a:ln w="25400">
            <a:solidFill>
              <a:srgbClr val="363F7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2DDADDE-737F-4AA9-97A0-C3F5FF3E0DA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9092"/>
          <a:stretch/>
        </p:blipFill>
        <p:spPr>
          <a:xfrm>
            <a:off x="2630204" y="-648993"/>
            <a:ext cx="2448000" cy="7513551"/>
          </a:xfrm>
          <a:prstGeom prst="rect">
            <a:avLst/>
          </a:prstGeom>
        </p:spPr>
      </p:pic>
    </p:spTree>
    <p:extLst>
      <p:ext uri="{BB962C8B-B14F-4D97-AF65-F5344CB8AC3E}">
        <p14:creationId xmlns:p14="http://schemas.microsoft.com/office/powerpoint/2010/main" val="8492864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Normal with highlight points - bridge structur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779050-FA25-4AA1-9712-C3A2EC7BD09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8279" y="-12620"/>
            <a:ext cx="2142000" cy="6870619"/>
          </a:xfrm>
          <a:prstGeom prst="rect">
            <a:avLst/>
          </a:prstGeom>
        </p:spPr>
      </p:pic>
      <p:sp>
        <p:nvSpPr>
          <p:cNvPr id="2" name="Title 1">
            <a:extLst>
              <a:ext uri="{FF2B5EF4-FFF2-40B4-BE49-F238E27FC236}">
                <a16:creationId xmlns:a16="http://schemas.microsoft.com/office/drawing/2014/main" id="{69BC77BD-F7BA-B440-B3A2-F34EF5A7ACFA}"/>
              </a:ext>
            </a:extLst>
          </p:cNvPr>
          <p:cNvSpPr>
            <a:spLocks noGrp="1"/>
          </p:cNvSpPr>
          <p:nvPr>
            <p:ph type="title" hasCustomPrompt="1"/>
          </p:nvPr>
        </p:nvSpPr>
        <p:spPr>
          <a:xfrm>
            <a:off x="146595" y="2242311"/>
            <a:ext cx="1980000" cy="1080000"/>
          </a:xfrm>
          <a:prstGeom prst="rect">
            <a:avLst/>
          </a:prstGeom>
          <a:solidFill>
            <a:srgbClr val="FFFFFF">
              <a:alpha val="89804"/>
            </a:srgbClr>
          </a:solidFill>
        </p:spPr>
        <p:txBody>
          <a:bodyPr lIns="72000" tIns="36000" rIns="72000" bIns="36000" anchor="b">
            <a:normAutofit/>
          </a:bodyPr>
          <a:lstStyle>
            <a:lvl1pPr>
              <a:defRPr sz="2200">
                <a:solidFill>
                  <a:srgbClr val="363F7C"/>
                </a:solidFill>
              </a:defRPr>
            </a:lvl1pPr>
          </a:lstStyle>
          <a:p>
            <a:r>
              <a:rPr lang="en-US"/>
              <a:t>Slide title</a:t>
            </a:r>
          </a:p>
        </p:txBody>
      </p:sp>
      <p:sp>
        <p:nvSpPr>
          <p:cNvPr id="4" name="Rectangle 3">
            <a:extLst>
              <a:ext uri="{FF2B5EF4-FFF2-40B4-BE49-F238E27FC236}">
                <a16:creationId xmlns:a16="http://schemas.microsoft.com/office/drawing/2014/main" id="{F3BF7A52-C7E8-334D-AD26-39C1FAF77218}"/>
              </a:ext>
            </a:extLst>
          </p:cNvPr>
          <p:cNvSpPr/>
          <p:nvPr userDrawn="1"/>
        </p:nvSpPr>
        <p:spPr>
          <a:xfrm>
            <a:off x="7353108" y="0"/>
            <a:ext cx="4920867" cy="6858000"/>
          </a:xfrm>
          <a:prstGeom prst="rect">
            <a:avLst/>
          </a:prstGeom>
          <a:solidFill>
            <a:srgbClr val="EC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Content Placeholder 2">
            <a:extLst>
              <a:ext uri="{FF2B5EF4-FFF2-40B4-BE49-F238E27FC236}">
                <a16:creationId xmlns:a16="http://schemas.microsoft.com/office/drawing/2014/main" id="{F89E0D32-A24B-3F47-817E-C74C80A0CCE4}"/>
              </a:ext>
            </a:extLst>
          </p:cNvPr>
          <p:cNvSpPr>
            <a:spLocks noGrp="1"/>
          </p:cNvSpPr>
          <p:nvPr>
            <p:ph idx="10" hasCustomPrompt="1"/>
          </p:nvPr>
        </p:nvSpPr>
        <p:spPr>
          <a:xfrm>
            <a:off x="8277164" y="662120"/>
            <a:ext cx="3393129" cy="613814"/>
          </a:xfrm>
          <a:prstGeom prst="rect">
            <a:avLst/>
          </a:prstGeom>
        </p:spPr>
        <p:txBody>
          <a:bodyPr anchor="ctr"/>
          <a:lstStyle>
            <a:lvl1pPr marL="0" indent="0">
              <a:buNone/>
              <a:defRPr sz="1600" b="1">
                <a:solidFill>
                  <a:srgbClr val="363F7C"/>
                </a:solidFill>
                <a:latin typeface="+mn-lt"/>
              </a:defRPr>
            </a:lvl1pPr>
            <a:lvl2pPr marL="457200" indent="0">
              <a:buNone/>
              <a:defRPr>
                <a:solidFill>
                  <a:srgbClr val="363F7C"/>
                </a:solidFill>
                <a:latin typeface="Myriad Pro" panose="020B0503030403020204" pitchFamily="34" charset="0"/>
              </a:defRPr>
            </a:lvl2pPr>
            <a:lvl3pPr marL="914400" indent="0">
              <a:buNone/>
              <a:defRPr>
                <a:solidFill>
                  <a:srgbClr val="363F7C"/>
                </a:solidFill>
                <a:latin typeface="Myriad Pro" panose="020B0503030403020204" pitchFamily="34" charset="0"/>
              </a:defRPr>
            </a:lvl3pPr>
            <a:lvl4pPr marL="1371600" indent="0">
              <a:buNone/>
              <a:defRPr>
                <a:solidFill>
                  <a:srgbClr val="363F7C"/>
                </a:solidFill>
                <a:latin typeface="Myriad Pro" panose="020B0503030403020204" pitchFamily="34" charset="0"/>
              </a:defRPr>
            </a:lvl4pPr>
            <a:lvl5pPr marL="1828800" indent="0">
              <a:buNone/>
              <a:defRPr>
                <a:solidFill>
                  <a:srgbClr val="363F7C"/>
                </a:solidFill>
                <a:latin typeface="Myriad Pro" panose="020B0503030403020204" pitchFamily="34" charset="0"/>
              </a:defRPr>
            </a:lvl5pPr>
          </a:lstStyle>
          <a:p>
            <a:pPr lvl="0"/>
            <a:r>
              <a:rPr lang="en-US"/>
              <a:t>Main point/topic 1</a:t>
            </a:r>
          </a:p>
        </p:txBody>
      </p:sp>
      <p:sp>
        <p:nvSpPr>
          <p:cNvPr id="21" name="Content Placeholder 2">
            <a:extLst>
              <a:ext uri="{FF2B5EF4-FFF2-40B4-BE49-F238E27FC236}">
                <a16:creationId xmlns:a16="http://schemas.microsoft.com/office/drawing/2014/main" id="{D1360E7F-3A9E-B54A-A04F-0578575D3303}"/>
              </a:ext>
            </a:extLst>
          </p:cNvPr>
          <p:cNvSpPr>
            <a:spLocks noGrp="1"/>
          </p:cNvSpPr>
          <p:nvPr>
            <p:ph idx="11" hasCustomPrompt="1"/>
          </p:nvPr>
        </p:nvSpPr>
        <p:spPr>
          <a:xfrm>
            <a:off x="8277164" y="2333546"/>
            <a:ext cx="3393129" cy="613814"/>
          </a:xfrm>
          <a:prstGeom prst="rect">
            <a:avLst/>
          </a:prstGeom>
        </p:spPr>
        <p:txBody>
          <a:bodyPr anchor="ctr"/>
          <a:lstStyle>
            <a:lvl1pPr marL="0" indent="0">
              <a:buNone/>
              <a:defRPr lang="en-US" sz="1600" b="1" kern="1200" dirty="0">
                <a:solidFill>
                  <a:srgbClr val="363F7C"/>
                </a:solidFill>
                <a:latin typeface="+mn-lt"/>
                <a:ea typeface="+mn-ea"/>
                <a:cs typeface="+mn-cs"/>
              </a:defRPr>
            </a:lvl1pPr>
            <a:lvl2pPr marL="457200" indent="0">
              <a:buNone/>
              <a:defRPr>
                <a:solidFill>
                  <a:srgbClr val="363F7C"/>
                </a:solidFill>
                <a:latin typeface="Myriad Pro" panose="020B0503030403020204" pitchFamily="34" charset="0"/>
              </a:defRPr>
            </a:lvl2pPr>
            <a:lvl3pPr marL="914400" indent="0">
              <a:buNone/>
              <a:defRPr>
                <a:solidFill>
                  <a:srgbClr val="363F7C"/>
                </a:solidFill>
                <a:latin typeface="Myriad Pro" panose="020B0503030403020204" pitchFamily="34" charset="0"/>
              </a:defRPr>
            </a:lvl3pPr>
            <a:lvl4pPr marL="1371600" indent="0">
              <a:buNone/>
              <a:defRPr>
                <a:solidFill>
                  <a:srgbClr val="363F7C"/>
                </a:solidFill>
                <a:latin typeface="Myriad Pro" panose="020B0503030403020204" pitchFamily="34" charset="0"/>
              </a:defRPr>
            </a:lvl4pPr>
            <a:lvl5pPr marL="1828800" indent="0">
              <a:buNone/>
              <a:defRPr>
                <a:solidFill>
                  <a:srgbClr val="363F7C"/>
                </a:solidFill>
                <a:latin typeface="Myriad Pro" panose="020B0503030403020204" pitchFamily="34" charset="0"/>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Main point/topic 2</a:t>
            </a:r>
          </a:p>
        </p:txBody>
      </p:sp>
      <p:sp>
        <p:nvSpPr>
          <p:cNvPr id="26" name="Content Placeholder 2">
            <a:extLst>
              <a:ext uri="{FF2B5EF4-FFF2-40B4-BE49-F238E27FC236}">
                <a16:creationId xmlns:a16="http://schemas.microsoft.com/office/drawing/2014/main" id="{67E87CEA-E190-F746-AF59-DB7D1D9BDE5C}"/>
              </a:ext>
            </a:extLst>
          </p:cNvPr>
          <p:cNvSpPr>
            <a:spLocks noGrp="1"/>
          </p:cNvSpPr>
          <p:nvPr>
            <p:ph idx="12" hasCustomPrompt="1"/>
          </p:nvPr>
        </p:nvSpPr>
        <p:spPr>
          <a:xfrm>
            <a:off x="8277163" y="3879826"/>
            <a:ext cx="3393129" cy="613814"/>
          </a:xfrm>
          <a:prstGeom prst="rect">
            <a:avLst/>
          </a:prstGeom>
        </p:spPr>
        <p:txBody>
          <a:bodyPr anchor="ctr"/>
          <a:lstStyle>
            <a:lvl1pPr marL="0" indent="0">
              <a:buNone/>
              <a:defRPr lang="en-US" sz="1600" b="1" kern="1200" dirty="0">
                <a:solidFill>
                  <a:srgbClr val="363F7C"/>
                </a:solidFill>
                <a:latin typeface="+mn-lt"/>
                <a:ea typeface="+mn-ea"/>
                <a:cs typeface="+mn-cs"/>
              </a:defRPr>
            </a:lvl1pPr>
            <a:lvl2pPr marL="457200" indent="0">
              <a:buNone/>
              <a:defRPr>
                <a:solidFill>
                  <a:srgbClr val="363F7C"/>
                </a:solidFill>
                <a:latin typeface="Myriad Pro" panose="020B0503030403020204" pitchFamily="34" charset="0"/>
              </a:defRPr>
            </a:lvl2pPr>
            <a:lvl3pPr marL="914400" indent="0">
              <a:buNone/>
              <a:defRPr>
                <a:solidFill>
                  <a:srgbClr val="363F7C"/>
                </a:solidFill>
                <a:latin typeface="Myriad Pro" panose="020B0503030403020204" pitchFamily="34" charset="0"/>
              </a:defRPr>
            </a:lvl3pPr>
            <a:lvl4pPr marL="1371600" indent="0">
              <a:buNone/>
              <a:defRPr>
                <a:solidFill>
                  <a:srgbClr val="363F7C"/>
                </a:solidFill>
                <a:latin typeface="Myriad Pro" panose="020B0503030403020204" pitchFamily="34" charset="0"/>
              </a:defRPr>
            </a:lvl4pPr>
            <a:lvl5pPr marL="1828800" indent="0">
              <a:buNone/>
              <a:defRPr>
                <a:solidFill>
                  <a:srgbClr val="363F7C"/>
                </a:solidFill>
                <a:latin typeface="Myriad Pro" panose="020B0503030403020204" pitchFamily="34" charset="0"/>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Main point/topic 3</a:t>
            </a:r>
          </a:p>
        </p:txBody>
      </p:sp>
      <p:sp>
        <p:nvSpPr>
          <p:cNvPr id="27" name="Content Placeholder 2">
            <a:extLst>
              <a:ext uri="{FF2B5EF4-FFF2-40B4-BE49-F238E27FC236}">
                <a16:creationId xmlns:a16="http://schemas.microsoft.com/office/drawing/2014/main" id="{38F4081E-AAEE-9E41-8420-31EA38806FB6}"/>
              </a:ext>
            </a:extLst>
          </p:cNvPr>
          <p:cNvSpPr>
            <a:spLocks noGrp="1"/>
          </p:cNvSpPr>
          <p:nvPr>
            <p:ph idx="13" hasCustomPrompt="1"/>
          </p:nvPr>
        </p:nvSpPr>
        <p:spPr>
          <a:xfrm>
            <a:off x="8277564" y="5368913"/>
            <a:ext cx="3393129" cy="613814"/>
          </a:xfrm>
          <a:prstGeom prst="rect">
            <a:avLst/>
          </a:prstGeom>
        </p:spPr>
        <p:txBody>
          <a:bodyPr anchor="ctr"/>
          <a:lstStyle>
            <a:lvl1pPr marL="0" indent="0">
              <a:buNone/>
              <a:defRPr lang="en-US" sz="1600" b="1" kern="1200" dirty="0">
                <a:solidFill>
                  <a:srgbClr val="363F7C"/>
                </a:solidFill>
                <a:latin typeface="+mn-lt"/>
                <a:ea typeface="+mn-ea"/>
                <a:cs typeface="+mn-cs"/>
              </a:defRPr>
            </a:lvl1pPr>
            <a:lvl2pPr marL="457200" indent="0">
              <a:buNone/>
              <a:defRPr>
                <a:solidFill>
                  <a:srgbClr val="363F7C"/>
                </a:solidFill>
                <a:latin typeface="Myriad Pro" panose="020B0503030403020204" pitchFamily="34" charset="0"/>
              </a:defRPr>
            </a:lvl2pPr>
            <a:lvl3pPr marL="914400" indent="0">
              <a:buNone/>
              <a:defRPr>
                <a:solidFill>
                  <a:srgbClr val="363F7C"/>
                </a:solidFill>
                <a:latin typeface="Myriad Pro" panose="020B0503030403020204" pitchFamily="34" charset="0"/>
              </a:defRPr>
            </a:lvl3pPr>
            <a:lvl4pPr marL="1371600" indent="0">
              <a:buNone/>
              <a:defRPr>
                <a:solidFill>
                  <a:srgbClr val="363F7C"/>
                </a:solidFill>
                <a:latin typeface="Myriad Pro" panose="020B0503030403020204" pitchFamily="34" charset="0"/>
              </a:defRPr>
            </a:lvl4pPr>
            <a:lvl5pPr marL="1828800" indent="0">
              <a:buNone/>
              <a:defRPr>
                <a:solidFill>
                  <a:srgbClr val="363F7C"/>
                </a:solidFill>
                <a:latin typeface="Myriad Pro" panose="020B0503030403020204" pitchFamily="34" charset="0"/>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Main point/topic 4</a:t>
            </a:r>
          </a:p>
        </p:txBody>
      </p:sp>
      <p:sp>
        <p:nvSpPr>
          <p:cNvPr id="28" name="Content Placeholder 2">
            <a:extLst>
              <a:ext uri="{FF2B5EF4-FFF2-40B4-BE49-F238E27FC236}">
                <a16:creationId xmlns:a16="http://schemas.microsoft.com/office/drawing/2014/main" id="{D7190210-55A0-B14E-9A83-4AEF87A38263}"/>
              </a:ext>
            </a:extLst>
          </p:cNvPr>
          <p:cNvSpPr>
            <a:spLocks noGrp="1"/>
          </p:cNvSpPr>
          <p:nvPr>
            <p:ph idx="1" hasCustomPrompt="1"/>
          </p:nvPr>
        </p:nvSpPr>
        <p:spPr>
          <a:xfrm>
            <a:off x="2873632" y="802059"/>
            <a:ext cx="3962269" cy="5253881"/>
          </a:xfrm>
          <a:prstGeom prst="rect">
            <a:avLst/>
          </a:prstGeom>
        </p:spPr>
        <p:txBody>
          <a:bodyPr/>
          <a:lstStyle>
            <a:lvl1pPr marL="0" indent="0" algn="l">
              <a:lnSpc>
                <a:spcPct val="110000"/>
              </a:lnSpc>
              <a:spcBef>
                <a:spcPts val="400"/>
              </a:spcBef>
              <a:buNone/>
              <a:defRPr sz="2200" b="0">
                <a:solidFill>
                  <a:schemeClr val="tx1"/>
                </a:solidFill>
                <a:latin typeface="+mn-lt"/>
              </a:defRPr>
            </a:lvl1pPr>
            <a:lvl2pPr marL="180000" indent="-180000" algn="l">
              <a:lnSpc>
                <a:spcPct val="150000"/>
              </a:lnSpc>
              <a:buFont typeface="Arial" panose="020B0604020202020204" pitchFamily="34" charset="0"/>
              <a:buChar char="•"/>
              <a:defRPr sz="1600">
                <a:solidFill>
                  <a:schemeClr val="tx1"/>
                </a:solidFill>
                <a:latin typeface="Myriad Pro" panose="020B0503030403020204" pitchFamily="34" charset="0"/>
              </a:defRPr>
            </a:lvl2pPr>
            <a:lvl3pPr marL="360000" indent="-180000" algn="l">
              <a:lnSpc>
                <a:spcPct val="150000"/>
              </a:lnSpc>
              <a:buFontTx/>
              <a:buChar char="‒"/>
              <a:defRPr sz="1400">
                <a:solidFill>
                  <a:schemeClr val="tx1"/>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chemeClr val="tx1"/>
                </a:solidFill>
                <a:latin typeface="Myriad Pro" panose="020B0503030403020204" pitchFamily="34" charset="0"/>
              </a:defRPr>
            </a:lvl4pPr>
            <a:lvl5pPr marL="720000" indent="-180000" algn="l">
              <a:lnSpc>
                <a:spcPct val="150000"/>
              </a:lnSpc>
              <a:buFontTx/>
              <a:buChar char="‒"/>
              <a:defRPr sz="1400">
                <a:solidFill>
                  <a:schemeClr val="tx1"/>
                </a:solidFill>
                <a:latin typeface="Myriad Pro" panose="020B0503030403020204" pitchFamily="34" charset="0"/>
              </a:defRPr>
            </a:lvl5pPr>
          </a:lstStyle>
          <a:p>
            <a:pPr lvl="0"/>
            <a:r>
              <a:rPr lang="en-US"/>
              <a:t>Insert text</a:t>
            </a:r>
          </a:p>
        </p:txBody>
      </p:sp>
      <p:cxnSp>
        <p:nvCxnSpPr>
          <p:cNvPr id="20" name="Straight Connector 19">
            <a:extLst>
              <a:ext uri="{FF2B5EF4-FFF2-40B4-BE49-F238E27FC236}">
                <a16:creationId xmlns:a16="http://schemas.microsoft.com/office/drawing/2014/main" id="{BE4035AE-E117-4535-AFC4-B4D76CB1C30D}"/>
              </a:ext>
            </a:extLst>
          </p:cNvPr>
          <p:cNvCxnSpPr>
            <a:cxnSpLocks/>
          </p:cNvCxnSpPr>
          <p:nvPr userDrawn="1"/>
        </p:nvCxnSpPr>
        <p:spPr>
          <a:xfrm>
            <a:off x="135020"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7412EBC-A424-499C-B265-70867CB4162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52000" y="6348259"/>
            <a:ext cx="370305" cy="377534"/>
          </a:xfrm>
          <a:prstGeom prst="rect">
            <a:avLst/>
          </a:prstGeom>
        </p:spPr>
      </p:pic>
    </p:spTree>
    <p:extLst>
      <p:ext uri="{BB962C8B-B14F-4D97-AF65-F5344CB8AC3E}">
        <p14:creationId xmlns:p14="http://schemas.microsoft.com/office/powerpoint/2010/main" val="22796636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Normal with highlight points - windmill">
    <p:spTree>
      <p:nvGrpSpPr>
        <p:cNvPr id="1" name=""/>
        <p:cNvGrpSpPr/>
        <p:nvPr/>
      </p:nvGrpSpPr>
      <p:grpSpPr>
        <a:xfrm>
          <a:off x="0" y="0"/>
          <a:ext cx="0" cy="0"/>
          <a:chOff x="0" y="0"/>
          <a:chExt cx="0" cy="0"/>
        </a:xfrm>
      </p:grpSpPr>
      <p:pic>
        <p:nvPicPr>
          <p:cNvPr id="3" name="Picture 2" descr="A group of people in a field&#10;&#10;Description automatically generated">
            <a:extLst>
              <a:ext uri="{FF2B5EF4-FFF2-40B4-BE49-F238E27FC236}">
                <a16:creationId xmlns:a16="http://schemas.microsoft.com/office/drawing/2014/main" id="{4314411C-008F-40A7-B525-255D3BA46ED7}"/>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1301" y="0"/>
            <a:ext cx="2142000" cy="6858000"/>
          </a:xfrm>
          <a:prstGeom prst="rect">
            <a:avLst/>
          </a:prstGeom>
        </p:spPr>
      </p:pic>
      <p:sp>
        <p:nvSpPr>
          <p:cNvPr id="4" name="Rectangle 3">
            <a:extLst>
              <a:ext uri="{FF2B5EF4-FFF2-40B4-BE49-F238E27FC236}">
                <a16:creationId xmlns:a16="http://schemas.microsoft.com/office/drawing/2014/main" id="{F3BF7A52-C7E8-334D-AD26-39C1FAF77218}"/>
              </a:ext>
            </a:extLst>
          </p:cNvPr>
          <p:cNvSpPr/>
          <p:nvPr userDrawn="1"/>
        </p:nvSpPr>
        <p:spPr>
          <a:xfrm>
            <a:off x="7354800" y="-1"/>
            <a:ext cx="4920867" cy="6858000"/>
          </a:xfrm>
          <a:prstGeom prst="rect">
            <a:avLst/>
          </a:prstGeom>
          <a:solidFill>
            <a:srgbClr val="EC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Content Placeholder 2">
            <a:extLst>
              <a:ext uri="{FF2B5EF4-FFF2-40B4-BE49-F238E27FC236}">
                <a16:creationId xmlns:a16="http://schemas.microsoft.com/office/drawing/2014/main" id="{F89E0D32-A24B-3F47-817E-C74C80A0CCE4}"/>
              </a:ext>
            </a:extLst>
          </p:cNvPr>
          <p:cNvSpPr>
            <a:spLocks noGrp="1"/>
          </p:cNvSpPr>
          <p:nvPr>
            <p:ph idx="10" hasCustomPrompt="1"/>
          </p:nvPr>
        </p:nvSpPr>
        <p:spPr>
          <a:xfrm>
            <a:off x="8312400" y="662120"/>
            <a:ext cx="3393129" cy="613814"/>
          </a:xfrm>
          <a:prstGeom prst="rect">
            <a:avLst/>
          </a:prstGeom>
        </p:spPr>
        <p:txBody>
          <a:bodyPr anchor="ctr"/>
          <a:lstStyle>
            <a:lvl1pPr marL="0" indent="0">
              <a:buNone/>
              <a:defRPr lang="en-US" sz="1600" b="1" kern="1200" dirty="0">
                <a:solidFill>
                  <a:srgbClr val="363F7C"/>
                </a:solidFill>
                <a:latin typeface="+mn-lt"/>
                <a:ea typeface="+mn-ea"/>
                <a:cs typeface="+mn-cs"/>
              </a:defRPr>
            </a:lvl1pPr>
            <a:lvl2pPr marL="457200" indent="0">
              <a:buNone/>
              <a:defRPr>
                <a:solidFill>
                  <a:srgbClr val="363F7C"/>
                </a:solidFill>
                <a:latin typeface="Myriad Pro" panose="020B0503030403020204" pitchFamily="34" charset="0"/>
              </a:defRPr>
            </a:lvl2pPr>
            <a:lvl3pPr marL="914400" indent="0">
              <a:buNone/>
              <a:defRPr>
                <a:solidFill>
                  <a:srgbClr val="363F7C"/>
                </a:solidFill>
                <a:latin typeface="Myriad Pro" panose="020B0503030403020204" pitchFamily="34" charset="0"/>
              </a:defRPr>
            </a:lvl3pPr>
            <a:lvl4pPr marL="1371600" indent="0">
              <a:buNone/>
              <a:defRPr>
                <a:solidFill>
                  <a:srgbClr val="363F7C"/>
                </a:solidFill>
                <a:latin typeface="Myriad Pro" panose="020B0503030403020204" pitchFamily="34" charset="0"/>
              </a:defRPr>
            </a:lvl4pPr>
            <a:lvl5pPr marL="1828800" indent="0">
              <a:buNone/>
              <a:defRPr>
                <a:solidFill>
                  <a:srgbClr val="363F7C"/>
                </a:solidFill>
                <a:latin typeface="Myriad Pro" panose="020B0503030403020204" pitchFamily="34" charset="0"/>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Main point/topic 1</a:t>
            </a:r>
          </a:p>
        </p:txBody>
      </p:sp>
      <p:sp>
        <p:nvSpPr>
          <p:cNvPr id="21" name="Content Placeholder 2">
            <a:extLst>
              <a:ext uri="{FF2B5EF4-FFF2-40B4-BE49-F238E27FC236}">
                <a16:creationId xmlns:a16="http://schemas.microsoft.com/office/drawing/2014/main" id="{D1360E7F-3A9E-B54A-A04F-0578575D3303}"/>
              </a:ext>
            </a:extLst>
          </p:cNvPr>
          <p:cNvSpPr>
            <a:spLocks noGrp="1"/>
          </p:cNvSpPr>
          <p:nvPr>
            <p:ph idx="11" hasCustomPrompt="1"/>
          </p:nvPr>
        </p:nvSpPr>
        <p:spPr>
          <a:xfrm>
            <a:off x="8312400" y="2333546"/>
            <a:ext cx="3393129" cy="613814"/>
          </a:xfrm>
          <a:prstGeom prst="rect">
            <a:avLst/>
          </a:prstGeom>
        </p:spPr>
        <p:txBody>
          <a:bodyPr anchor="ctr"/>
          <a:lstStyle>
            <a:lvl1pPr marL="0" indent="0">
              <a:buNone/>
              <a:defRPr lang="en-US" sz="1600" b="1" kern="1200" dirty="0">
                <a:solidFill>
                  <a:srgbClr val="363F7C"/>
                </a:solidFill>
                <a:latin typeface="+mn-lt"/>
                <a:ea typeface="+mn-ea"/>
                <a:cs typeface="+mn-cs"/>
              </a:defRPr>
            </a:lvl1pPr>
            <a:lvl2pPr marL="457200" indent="0">
              <a:buNone/>
              <a:defRPr>
                <a:solidFill>
                  <a:srgbClr val="363F7C"/>
                </a:solidFill>
                <a:latin typeface="Myriad Pro" panose="020B0503030403020204" pitchFamily="34" charset="0"/>
              </a:defRPr>
            </a:lvl2pPr>
            <a:lvl3pPr marL="914400" indent="0">
              <a:buNone/>
              <a:defRPr>
                <a:solidFill>
                  <a:srgbClr val="363F7C"/>
                </a:solidFill>
                <a:latin typeface="Myriad Pro" panose="020B0503030403020204" pitchFamily="34" charset="0"/>
              </a:defRPr>
            </a:lvl3pPr>
            <a:lvl4pPr marL="1371600" indent="0">
              <a:buNone/>
              <a:defRPr>
                <a:solidFill>
                  <a:srgbClr val="363F7C"/>
                </a:solidFill>
                <a:latin typeface="Myriad Pro" panose="020B0503030403020204" pitchFamily="34" charset="0"/>
              </a:defRPr>
            </a:lvl4pPr>
            <a:lvl5pPr marL="1828800" indent="0">
              <a:buNone/>
              <a:defRPr>
                <a:solidFill>
                  <a:srgbClr val="363F7C"/>
                </a:solidFill>
                <a:latin typeface="Myriad Pro" panose="020B0503030403020204" pitchFamily="34" charset="0"/>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Main point/topic 2</a:t>
            </a:r>
          </a:p>
        </p:txBody>
      </p:sp>
      <p:sp>
        <p:nvSpPr>
          <p:cNvPr id="26" name="Content Placeholder 2">
            <a:extLst>
              <a:ext uri="{FF2B5EF4-FFF2-40B4-BE49-F238E27FC236}">
                <a16:creationId xmlns:a16="http://schemas.microsoft.com/office/drawing/2014/main" id="{67E87CEA-E190-F746-AF59-DB7D1D9BDE5C}"/>
              </a:ext>
            </a:extLst>
          </p:cNvPr>
          <p:cNvSpPr>
            <a:spLocks noGrp="1"/>
          </p:cNvSpPr>
          <p:nvPr>
            <p:ph idx="12" hasCustomPrompt="1"/>
          </p:nvPr>
        </p:nvSpPr>
        <p:spPr>
          <a:xfrm>
            <a:off x="8312400" y="3879826"/>
            <a:ext cx="3393129" cy="613814"/>
          </a:xfrm>
          <a:prstGeom prst="rect">
            <a:avLst/>
          </a:prstGeom>
        </p:spPr>
        <p:txBody>
          <a:bodyPr anchor="ctr"/>
          <a:lstStyle>
            <a:lvl1pPr marL="0" indent="0">
              <a:buNone/>
              <a:defRPr lang="en-US" sz="1600" b="1" kern="1200" dirty="0">
                <a:solidFill>
                  <a:srgbClr val="363F7C"/>
                </a:solidFill>
                <a:latin typeface="+mn-lt"/>
                <a:ea typeface="+mn-ea"/>
                <a:cs typeface="+mn-cs"/>
              </a:defRPr>
            </a:lvl1pPr>
            <a:lvl2pPr marL="457200" indent="0">
              <a:buNone/>
              <a:defRPr>
                <a:solidFill>
                  <a:srgbClr val="363F7C"/>
                </a:solidFill>
                <a:latin typeface="Myriad Pro" panose="020B0503030403020204" pitchFamily="34" charset="0"/>
              </a:defRPr>
            </a:lvl2pPr>
            <a:lvl3pPr marL="914400" indent="0">
              <a:buNone/>
              <a:defRPr>
                <a:solidFill>
                  <a:srgbClr val="363F7C"/>
                </a:solidFill>
                <a:latin typeface="Myriad Pro" panose="020B0503030403020204" pitchFamily="34" charset="0"/>
              </a:defRPr>
            </a:lvl3pPr>
            <a:lvl4pPr marL="1371600" indent="0">
              <a:buNone/>
              <a:defRPr>
                <a:solidFill>
                  <a:srgbClr val="363F7C"/>
                </a:solidFill>
                <a:latin typeface="Myriad Pro" panose="020B0503030403020204" pitchFamily="34" charset="0"/>
              </a:defRPr>
            </a:lvl4pPr>
            <a:lvl5pPr marL="1828800" indent="0">
              <a:buNone/>
              <a:defRPr>
                <a:solidFill>
                  <a:srgbClr val="363F7C"/>
                </a:solidFill>
                <a:latin typeface="Myriad Pro" panose="020B0503030403020204" pitchFamily="34" charset="0"/>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Main point/topic 3</a:t>
            </a:r>
          </a:p>
        </p:txBody>
      </p:sp>
      <p:sp>
        <p:nvSpPr>
          <p:cNvPr id="27" name="Content Placeholder 2">
            <a:extLst>
              <a:ext uri="{FF2B5EF4-FFF2-40B4-BE49-F238E27FC236}">
                <a16:creationId xmlns:a16="http://schemas.microsoft.com/office/drawing/2014/main" id="{38F4081E-AAEE-9E41-8420-31EA38806FB6}"/>
              </a:ext>
            </a:extLst>
          </p:cNvPr>
          <p:cNvSpPr>
            <a:spLocks noGrp="1"/>
          </p:cNvSpPr>
          <p:nvPr>
            <p:ph idx="13" hasCustomPrompt="1"/>
          </p:nvPr>
        </p:nvSpPr>
        <p:spPr>
          <a:xfrm>
            <a:off x="8312400" y="5368913"/>
            <a:ext cx="3393129" cy="613814"/>
          </a:xfrm>
          <a:prstGeom prst="rect">
            <a:avLst/>
          </a:prstGeom>
        </p:spPr>
        <p:txBody>
          <a:bodyPr anchor="ctr"/>
          <a:lstStyle>
            <a:lvl1pPr marL="0" indent="0">
              <a:buNone/>
              <a:defRPr lang="en-US" sz="1600" b="1" kern="1200" dirty="0">
                <a:solidFill>
                  <a:srgbClr val="363F7C"/>
                </a:solidFill>
                <a:latin typeface="+mn-lt"/>
                <a:ea typeface="+mn-ea"/>
                <a:cs typeface="+mn-cs"/>
              </a:defRPr>
            </a:lvl1pPr>
            <a:lvl2pPr marL="457200" indent="0">
              <a:buNone/>
              <a:defRPr>
                <a:solidFill>
                  <a:srgbClr val="363F7C"/>
                </a:solidFill>
                <a:latin typeface="Myriad Pro" panose="020B0503030403020204" pitchFamily="34" charset="0"/>
              </a:defRPr>
            </a:lvl2pPr>
            <a:lvl3pPr marL="914400" indent="0">
              <a:buNone/>
              <a:defRPr>
                <a:solidFill>
                  <a:srgbClr val="363F7C"/>
                </a:solidFill>
                <a:latin typeface="Myriad Pro" panose="020B0503030403020204" pitchFamily="34" charset="0"/>
              </a:defRPr>
            </a:lvl3pPr>
            <a:lvl4pPr marL="1371600" indent="0">
              <a:buNone/>
              <a:defRPr>
                <a:solidFill>
                  <a:srgbClr val="363F7C"/>
                </a:solidFill>
                <a:latin typeface="Myriad Pro" panose="020B0503030403020204" pitchFamily="34" charset="0"/>
              </a:defRPr>
            </a:lvl4pPr>
            <a:lvl5pPr marL="1828800" indent="0">
              <a:buNone/>
              <a:defRPr>
                <a:solidFill>
                  <a:srgbClr val="363F7C"/>
                </a:solidFill>
                <a:latin typeface="Myriad Pro" panose="020B0503030403020204" pitchFamily="34" charset="0"/>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Main point/topic 4</a:t>
            </a:r>
          </a:p>
        </p:txBody>
      </p:sp>
      <p:sp>
        <p:nvSpPr>
          <p:cNvPr id="28" name="Content Placeholder 2">
            <a:extLst>
              <a:ext uri="{FF2B5EF4-FFF2-40B4-BE49-F238E27FC236}">
                <a16:creationId xmlns:a16="http://schemas.microsoft.com/office/drawing/2014/main" id="{D7190210-55A0-B14E-9A83-4AEF87A38263}"/>
              </a:ext>
            </a:extLst>
          </p:cNvPr>
          <p:cNvSpPr>
            <a:spLocks noGrp="1"/>
          </p:cNvSpPr>
          <p:nvPr>
            <p:ph idx="1" hasCustomPrompt="1"/>
          </p:nvPr>
        </p:nvSpPr>
        <p:spPr>
          <a:xfrm>
            <a:off x="2873632" y="802059"/>
            <a:ext cx="3962269" cy="5253881"/>
          </a:xfrm>
          <a:prstGeom prst="rect">
            <a:avLst/>
          </a:prstGeom>
        </p:spPr>
        <p:txBody>
          <a:bodyPr/>
          <a:lstStyle>
            <a:lvl1pPr marL="0" indent="0" algn="l">
              <a:lnSpc>
                <a:spcPct val="110000"/>
              </a:lnSpc>
              <a:spcBef>
                <a:spcPts val="400"/>
              </a:spcBef>
              <a:buNone/>
              <a:defRPr sz="2200" b="0">
                <a:solidFill>
                  <a:schemeClr val="tx1"/>
                </a:solidFill>
                <a:latin typeface="+mn-lt"/>
              </a:defRPr>
            </a:lvl1pPr>
            <a:lvl2pPr marL="180000" indent="-180000" algn="l">
              <a:lnSpc>
                <a:spcPct val="150000"/>
              </a:lnSpc>
              <a:buFont typeface="Arial" panose="020B0604020202020204" pitchFamily="34" charset="0"/>
              <a:buChar char="•"/>
              <a:defRPr sz="1600">
                <a:solidFill>
                  <a:schemeClr val="tx1"/>
                </a:solidFill>
                <a:latin typeface="Myriad Pro" panose="020B0503030403020204" pitchFamily="34" charset="0"/>
              </a:defRPr>
            </a:lvl2pPr>
            <a:lvl3pPr marL="360000" indent="-180000" algn="l">
              <a:lnSpc>
                <a:spcPct val="150000"/>
              </a:lnSpc>
              <a:buFontTx/>
              <a:buChar char="‒"/>
              <a:defRPr sz="1400">
                <a:solidFill>
                  <a:schemeClr val="tx1"/>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chemeClr val="tx1"/>
                </a:solidFill>
                <a:latin typeface="Myriad Pro" panose="020B0503030403020204" pitchFamily="34" charset="0"/>
              </a:defRPr>
            </a:lvl4pPr>
            <a:lvl5pPr marL="720000" indent="-180000" algn="l">
              <a:lnSpc>
                <a:spcPct val="150000"/>
              </a:lnSpc>
              <a:buFontTx/>
              <a:buChar char="‒"/>
              <a:defRPr sz="1400">
                <a:solidFill>
                  <a:schemeClr val="tx1"/>
                </a:solidFill>
                <a:latin typeface="Myriad Pro" panose="020B0503030403020204" pitchFamily="34" charset="0"/>
              </a:defRPr>
            </a:lvl5pPr>
          </a:lstStyle>
          <a:p>
            <a:pPr lvl="0"/>
            <a:r>
              <a:rPr lang="en-US"/>
              <a:t>Insert text</a:t>
            </a:r>
          </a:p>
        </p:txBody>
      </p:sp>
      <p:cxnSp>
        <p:nvCxnSpPr>
          <p:cNvPr id="20" name="Straight Connector 19">
            <a:extLst>
              <a:ext uri="{FF2B5EF4-FFF2-40B4-BE49-F238E27FC236}">
                <a16:creationId xmlns:a16="http://schemas.microsoft.com/office/drawing/2014/main" id="{BE4035AE-E117-4535-AFC4-B4D76CB1C30D}"/>
              </a:ext>
            </a:extLst>
          </p:cNvPr>
          <p:cNvCxnSpPr>
            <a:cxnSpLocks/>
          </p:cNvCxnSpPr>
          <p:nvPr userDrawn="1"/>
        </p:nvCxnSpPr>
        <p:spPr>
          <a:xfrm>
            <a:off x="163301"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B8ACBD28-EDE3-44C5-A8DF-A93DD6F60CD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52000" y="6348259"/>
            <a:ext cx="370305" cy="377534"/>
          </a:xfrm>
          <a:prstGeom prst="rect">
            <a:avLst/>
          </a:prstGeom>
        </p:spPr>
      </p:pic>
      <p:sp>
        <p:nvSpPr>
          <p:cNvPr id="16" name="Title 1">
            <a:extLst>
              <a:ext uri="{FF2B5EF4-FFF2-40B4-BE49-F238E27FC236}">
                <a16:creationId xmlns:a16="http://schemas.microsoft.com/office/drawing/2014/main" id="{80AA4CC8-37A7-42A3-AA78-651190F519E9}"/>
              </a:ext>
            </a:extLst>
          </p:cNvPr>
          <p:cNvSpPr>
            <a:spLocks noGrp="1"/>
          </p:cNvSpPr>
          <p:nvPr>
            <p:ph type="title" hasCustomPrompt="1"/>
          </p:nvPr>
        </p:nvSpPr>
        <p:spPr>
          <a:xfrm>
            <a:off x="163301" y="2205995"/>
            <a:ext cx="1980000" cy="1080000"/>
          </a:xfrm>
          <a:prstGeom prst="rect">
            <a:avLst/>
          </a:prstGeom>
          <a:solidFill>
            <a:srgbClr val="FFFFFF">
              <a:alpha val="89804"/>
            </a:srgbClr>
          </a:solidFill>
        </p:spPr>
        <p:txBody>
          <a:bodyPr lIns="72000" tIns="36000" rIns="72000" bIns="36000" anchor="b">
            <a:normAutofit/>
          </a:bodyPr>
          <a:lstStyle>
            <a:lvl1pPr>
              <a:defRPr sz="2200">
                <a:solidFill>
                  <a:srgbClr val="363F7C"/>
                </a:solidFill>
              </a:defRPr>
            </a:lvl1pPr>
          </a:lstStyle>
          <a:p>
            <a:r>
              <a:rPr lang="en-US"/>
              <a:t>Slide title</a:t>
            </a:r>
          </a:p>
        </p:txBody>
      </p:sp>
    </p:spTree>
    <p:extLst>
      <p:ext uri="{BB962C8B-B14F-4D97-AF65-F5344CB8AC3E}">
        <p14:creationId xmlns:p14="http://schemas.microsoft.com/office/powerpoint/2010/main" val="32867409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Normal with highlight points - reef">
    <p:spTree>
      <p:nvGrpSpPr>
        <p:cNvPr id="1" name=""/>
        <p:cNvGrpSpPr/>
        <p:nvPr/>
      </p:nvGrpSpPr>
      <p:grpSpPr>
        <a:xfrm>
          <a:off x="0" y="0"/>
          <a:ext cx="0" cy="0"/>
          <a:chOff x="0" y="0"/>
          <a:chExt cx="0" cy="0"/>
        </a:xfrm>
      </p:grpSpPr>
      <p:pic>
        <p:nvPicPr>
          <p:cNvPr id="12" name="Picture 11" descr="A picture containing outdoor, snow, pond, man&#10;&#10;Description automatically generated">
            <a:extLst>
              <a:ext uri="{FF2B5EF4-FFF2-40B4-BE49-F238E27FC236}">
                <a16:creationId xmlns:a16="http://schemas.microsoft.com/office/drawing/2014/main" id="{0390945B-2C2E-44DA-822C-4C8734B71D00}"/>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2142000" cy="6858002"/>
          </a:xfrm>
          <a:prstGeom prst="rect">
            <a:avLst/>
          </a:prstGeom>
        </p:spPr>
      </p:pic>
      <p:sp>
        <p:nvSpPr>
          <p:cNvPr id="2" name="Title 1">
            <a:extLst>
              <a:ext uri="{FF2B5EF4-FFF2-40B4-BE49-F238E27FC236}">
                <a16:creationId xmlns:a16="http://schemas.microsoft.com/office/drawing/2014/main" id="{69BC77BD-F7BA-B440-B3A2-F34EF5A7ACFA}"/>
              </a:ext>
            </a:extLst>
          </p:cNvPr>
          <p:cNvSpPr>
            <a:spLocks noGrp="1"/>
          </p:cNvSpPr>
          <p:nvPr>
            <p:ph type="title" hasCustomPrompt="1"/>
          </p:nvPr>
        </p:nvSpPr>
        <p:spPr>
          <a:xfrm>
            <a:off x="163301" y="2205995"/>
            <a:ext cx="1980000" cy="1080000"/>
          </a:xfrm>
          <a:prstGeom prst="rect">
            <a:avLst/>
          </a:prstGeom>
          <a:solidFill>
            <a:srgbClr val="FFFFFF">
              <a:alpha val="89804"/>
            </a:srgbClr>
          </a:solidFill>
        </p:spPr>
        <p:txBody>
          <a:bodyPr lIns="72000" tIns="36000" rIns="72000" bIns="36000" anchor="b">
            <a:normAutofit/>
          </a:bodyPr>
          <a:lstStyle>
            <a:lvl1pPr>
              <a:defRPr sz="2200">
                <a:solidFill>
                  <a:srgbClr val="363F7C"/>
                </a:solidFill>
              </a:defRPr>
            </a:lvl1pPr>
          </a:lstStyle>
          <a:p>
            <a:r>
              <a:rPr lang="en-US"/>
              <a:t>Slide title</a:t>
            </a:r>
          </a:p>
        </p:txBody>
      </p:sp>
      <p:sp>
        <p:nvSpPr>
          <p:cNvPr id="4" name="Rectangle 3">
            <a:extLst>
              <a:ext uri="{FF2B5EF4-FFF2-40B4-BE49-F238E27FC236}">
                <a16:creationId xmlns:a16="http://schemas.microsoft.com/office/drawing/2014/main" id="{F3BF7A52-C7E8-334D-AD26-39C1FAF77218}"/>
              </a:ext>
            </a:extLst>
          </p:cNvPr>
          <p:cNvSpPr/>
          <p:nvPr userDrawn="1"/>
        </p:nvSpPr>
        <p:spPr>
          <a:xfrm>
            <a:off x="7354800" y="-1"/>
            <a:ext cx="4920867" cy="6858000"/>
          </a:xfrm>
          <a:prstGeom prst="rect">
            <a:avLst/>
          </a:prstGeom>
          <a:solidFill>
            <a:srgbClr val="EC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Content Placeholder 2">
            <a:extLst>
              <a:ext uri="{FF2B5EF4-FFF2-40B4-BE49-F238E27FC236}">
                <a16:creationId xmlns:a16="http://schemas.microsoft.com/office/drawing/2014/main" id="{F89E0D32-A24B-3F47-817E-C74C80A0CCE4}"/>
              </a:ext>
            </a:extLst>
          </p:cNvPr>
          <p:cNvSpPr>
            <a:spLocks noGrp="1"/>
          </p:cNvSpPr>
          <p:nvPr>
            <p:ph idx="10" hasCustomPrompt="1"/>
          </p:nvPr>
        </p:nvSpPr>
        <p:spPr>
          <a:xfrm>
            <a:off x="8312400" y="662120"/>
            <a:ext cx="3393129" cy="613814"/>
          </a:xfrm>
          <a:prstGeom prst="rect">
            <a:avLst/>
          </a:prstGeom>
        </p:spPr>
        <p:txBody>
          <a:bodyPr anchor="ctr"/>
          <a:lstStyle>
            <a:lvl1pPr marL="0" indent="0">
              <a:buNone/>
              <a:defRPr lang="en-US" sz="1600" b="1" kern="1200" dirty="0">
                <a:solidFill>
                  <a:srgbClr val="363F7C"/>
                </a:solidFill>
                <a:latin typeface="+mn-lt"/>
                <a:ea typeface="+mn-ea"/>
                <a:cs typeface="+mn-cs"/>
              </a:defRPr>
            </a:lvl1pPr>
            <a:lvl2pPr marL="457200" indent="0">
              <a:buNone/>
              <a:defRPr>
                <a:solidFill>
                  <a:srgbClr val="363F7C"/>
                </a:solidFill>
                <a:latin typeface="Myriad Pro" panose="020B0503030403020204" pitchFamily="34" charset="0"/>
              </a:defRPr>
            </a:lvl2pPr>
            <a:lvl3pPr marL="914400" indent="0">
              <a:buNone/>
              <a:defRPr>
                <a:solidFill>
                  <a:srgbClr val="363F7C"/>
                </a:solidFill>
                <a:latin typeface="Myriad Pro" panose="020B0503030403020204" pitchFamily="34" charset="0"/>
              </a:defRPr>
            </a:lvl3pPr>
            <a:lvl4pPr marL="1371600" indent="0">
              <a:buNone/>
              <a:defRPr>
                <a:solidFill>
                  <a:srgbClr val="363F7C"/>
                </a:solidFill>
                <a:latin typeface="Myriad Pro" panose="020B0503030403020204" pitchFamily="34" charset="0"/>
              </a:defRPr>
            </a:lvl4pPr>
            <a:lvl5pPr marL="1828800" indent="0">
              <a:buNone/>
              <a:defRPr>
                <a:solidFill>
                  <a:srgbClr val="363F7C"/>
                </a:solidFill>
                <a:latin typeface="Myriad Pro" panose="020B0503030403020204" pitchFamily="34" charset="0"/>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Main point/topic 1</a:t>
            </a:r>
          </a:p>
        </p:txBody>
      </p:sp>
      <p:sp>
        <p:nvSpPr>
          <p:cNvPr id="21" name="Content Placeholder 2">
            <a:extLst>
              <a:ext uri="{FF2B5EF4-FFF2-40B4-BE49-F238E27FC236}">
                <a16:creationId xmlns:a16="http://schemas.microsoft.com/office/drawing/2014/main" id="{D1360E7F-3A9E-B54A-A04F-0578575D3303}"/>
              </a:ext>
            </a:extLst>
          </p:cNvPr>
          <p:cNvSpPr>
            <a:spLocks noGrp="1"/>
          </p:cNvSpPr>
          <p:nvPr>
            <p:ph idx="11" hasCustomPrompt="1"/>
          </p:nvPr>
        </p:nvSpPr>
        <p:spPr>
          <a:xfrm>
            <a:off x="8312400" y="2333546"/>
            <a:ext cx="3393129" cy="613814"/>
          </a:xfrm>
          <a:prstGeom prst="rect">
            <a:avLst/>
          </a:prstGeom>
        </p:spPr>
        <p:txBody>
          <a:bodyPr anchor="ctr"/>
          <a:lstStyle>
            <a:lvl1pPr marL="0" indent="0">
              <a:buNone/>
              <a:defRPr lang="en-US" sz="1600" b="1" kern="1200" dirty="0">
                <a:solidFill>
                  <a:srgbClr val="363F7C"/>
                </a:solidFill>
                <a:latin typeface="+mn-lt"/>
                <a:ea typeface="+mn-ea"/>
                <a:cs typeface="+mn-cs"/>
              </a:defRPr>
            </a:lvl1pPr>
            <a:lvl2pPr marL="457200" indent="0">
              <a:buNone/>
              <a:defRPr>
                <a:solidFill>
                  <a:srgbClr val="363F7C"/>
                </a:solidFill>
                <a:latin typeface="Myriad Pro" panose="020B0503030403020204" pitchFamily="34" charset="0"/>
              </a:defRPr>
            </a:lvl2pPr>
            <a:lvl3pPr marL="914400" indent="0">
              <a:buNone/>
              <a:defRPr>
                <a:solidFill>
                  <a:srgbClr val="363F7C"/>
                </a:solidFill>
                <a:latin typeface="Myriad Pro" panose="020B0503030403020204" pitchFamily="34" charset="0"/>
              </a:defRPr>
            </a:lvl3pPr>
            <a:lvl4pPr marL="1371600" indent="0">
              <a:buNone/>
              <a:defRPr>
                <a:solidFill>
                  <a:srgbClr val="363F7C"/>
                </a:solidFill>
                <a:latin typeface="Myriad Pro" panose="020B0503030403020204" pitchFamily="34" charset="0"/>
              </a:defRPr>
            </a:lvl4pPr>
            <a:lvl5pPr marL="1828800" indent="0">
              <a:buNone/>
              <a:defRPr>
                <a:solidFill>
                  <a:srgbClr val="363F7C"/>
                </a:solidFill>
                <a:latin typeface="Myriad Pro" panose="020B0503030403020204" pitchFamily="34" charset="0"/>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Main point/topic 2</a:t>
            </a:r>
          </a:p>
        </p:txBody>
      </p:sp>
      <p:sp>
        <p:nvSpPr>
          <p:cNvPr id="26" name="Content Placeholder 2">
            <a:extLst>
              <a:ext uri="{FF2B5EF4-FFF2-40B4-BE49-F238E27FC236}">
                <a16:creationId xmlns:a16="http://schemas.microsoft.com/office/drawing/2014/main" id="{67E87CEA-E190-F746-AF59-DB7D1D9BDE5C}"/>
              </a:ext>
            </a:extLst>
          </p:cNvPr>
          <p:cNvSpPr>
            <a:spLocks noGrp="1"/>
          </p:cNvSpPr>
          <p:nvPr>
            <p:ph idx="12" hasCustomPrompt="1"/>
          </p:nvPr>
        </p:nvSpPr>
        <p:spPr>
          <a:xfrm>
            <a:off x="8312400" y="3879826"/>
            <a:ext cx="3393129" cy="613814"/>
          </a:xfrm>
          <a:prstGeom prst="rect">
            <a:avLst/>
          </a:prstGeom>
        </p:spPr>
        <p:txBody>
          <a:bodyPr anchor="ctr"/>
          <a:lstStyle>
            <a:lvl1pPr marL="0" indent="0">
              <a:buNone/>
              <a:defRPr lang="en-US" sz="1600" b="1" kern="1200" dirty="0">
                <a:solidFill>
                  <a:srgbClr val="363F7C"/>
                </a:solidFill>
                <a:latin typeface="+mn-lt"/>
                <a:ea typeface="+mn-ea"/>
                <a:cs typeface="+mn-cs"/>
              </a:defRPr>
            </a:lvl1pPr>
            <a:lvl2pPr marL="457200" indent="0">
              <a:buNone/>
              <a:defRPr>
                <a:solidFill>
                  <a:srgbClr val="363F7C"/>
                </a:solidFill>
                <a:latin typeface="Myriad Pro" panose="020B0503030403020204" pitchFamily="34" charset="0"/>
              </a:defRPr>
            </a:lvl2pPr>
            <a:lvl3pPr marL="914400" indent="0">
              <a:buNone/>
              <a:defRPr>
                <a:solidFill>
                  <a:srgbClr val="363F7C"/>
                </a:solidFill>
                <a:latin typeface="Myriad Pro" panose="020B0503030403020204" pitchFamily="34" charset="0"/>
              </a:defRPr>
            </a:lvl3pPr>
            <a:lvl4pPr marL="1371600" indent="0">
              <a:buNone/>
              <a:defRPr>
                <a:solidFill>
                  <a:srgbClr val="363F7C"/>
                </a:solidFill>
                <a:latin typeface="Myriad Pro" panose="020B0503030403020204" pitchFamily="34" charset="0"/>
              </a:defRPr>
            </a:lvl4pPr>
            <a:lvl5pPr marL="1828800" indent="0">
              <a:buNone/>
              <a:defRPr>
                <a:solidFill>
                  <a:srgbClr val="363F7C"/>
                </a:solidFill>
                <a:latin typeface="Myriad Pro" panose="020B0503030403020204" pitchFamily="34" charset="0"/>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Main point/topic 3</a:t>
            </a:r>
          </a:p>
        </p:txBody>
      </p:sp>
      <p:sp>
        <p:nvSpPr>
          <p:cNvPr id="27" name="Content Placeholder 2">
            <a:extLst>
              <a:ext uri="{FF2B5EF4-FFF2-40B4-BE49-F238E27FC236}">
                <a16:creationId xmlns:a16="http://schemas.microsoft.com/office/drawing/2014/main" id="{38F4081E-AAEE-9E41-8420-31EA38806FB6}"/>
              </a:ext>
            </a:extLst>
          </p:cNvPr>
          <p:cNvSpPr>
            <a:spLocks noGrp="1"/>
          </p:cNvSpPr>
          <p:nvPr>
            <p:ph idx="13" hasCustomPrompt="1"/>
          </p:nvPr>
        </p:nvSpPr>
        <p:spPr>
          <a:xfrm>
            <a:off x="8312400" y="5368913"/>
            <a:ext cx="3393129" cy="613814"/>
          </a:xfrm>
          <a:prstGeom prst="rect">
            <a:avLst/>
          </a:prstGeom>
        </p:spPr>
        <p:txBody>
          <a:bodyPr anchor="ctr"/>
          <a:lstStyle>
            <a:lvl1pPr marL="0" indent="0">
              <a:buNone/>
              <a:defRPr lang="en-US" sz="1600" b="1" kern="1200" dirty="0">
                <a:solidFill>
                  <a:srgbClr val="363F7C"/>
                </a:solidFill>
                <a:latin typeface="+mn-lt"/>
                <a:ea typeface="+mn-ea"/>
                <a:cs typeface="+mn-cs"/>
              </a:defRPr>
            </a:lvl1pPr>
            <a:lvl2pPr marL="457200" indent="0">
              <a:buNone/>
              <a:defRPr>
                <a:solidFill>
                  <a:srgbClr val="363F7C"/>
                </a:solidFill>
                <a:latin typeface="Myriad Pro" panose="020B0503030403020204" pitchFamily="34" charset="0"/>
              </a:defRPr>
            </a:lvl2pPr>
            <a:lvl3pPr marL="914400" indent="0">
              <a:buNone/>
              <a:defRPr>
                <a:solidFill>
                  <a:srgbClr val="363F7C"/>
                </a:solidFill>
                <a:latin typeface="Myriad Pro" panose="020B0503030403020204" pitchFamily="34" charset="0"/>
              </a:defRPr>
            </a:lvl3pPr>
            <a:lvl4pPr marL="1371600" indent="0">
              <a:buNone/>
              <a:defRPr>
                <a:solidFill>
                  <a:srgbClr val="363F7C"/>
                </a:solidFill>
                <a:latin typeface="Myriad Pro" panose="020B0503030403020204" pitchFamily="34" charset="0"/>
              </a:defRPr>
            </a:lvl4pPr>
            <a:lvl5pPr marL="1828800" indent="0">
              <a:buNone/>
              <a:defRPr>
                <a:solidFill>
                  <a:srgbClr val="363F7C"/>
                </a:solidFill>
                <a:latin typeface="Myriad Pro" panose="020B0503030403020204" pitchFamily="34" charset="0"/>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Main point/topic 4</a:t>
            </a:r>
          </a:p>
        </p:txBody>
      </p:sp>
      <p:sp>
        <p:nvSpPr>
          <p:cNvPr id="28" name="Content Placeholder 2">
            <a:extLst>
              <a:ext uri="{FF2B5EF4-FFF2-40B4-BE49-F238E27FC236}">
                <a16:creationId xmlns:a16="http://schemas.microsoft.com/office/drawing/2014/main" id="{D7190210-55A0-B14E-9A83-4AEF87A38263}"/>
              </a:ext>
            </a:extLst>
          </p:cNvPr>
          <p:cNvSpPr>
            <a:spLocks noGrp="1"/>
          </p:cNvSpPr>
          <p:nvPr>
            <p:ph idx="1" hasCustomPrompt="1"/>
          </p:nvPr>
        </p:nvSpPr>
        <p:spPr>
          <a:xfrm>
            <a:off x="2873632" y="802059"/>
            <a:ext cx="3962269" cy="5253881"/>
          </a:xfrm>
          <a:prstGeom prst="rect">
            <a:avLst/>
          </a:prstGeom>
        </p:spPr>
        <p:txBody>
          <a:bodyPr/>
          <a:lstStyle>
            <a:lvl1pPr marL="0" indent="0" algn="l">
              <a:lnSpc>
                <a:spcPct val="110000"/>
              </a:lnSpc>
              <a:spcBef>
                <a:spcPts val="400"/>
              </a:spcBef>
              <a:buNone/>
              <a:defRPr sz="2200" b="0">
                <a:solidFill>
                  <a:schemeClr val="tx1"/>
                </a:solidFill>
                <a:latin typeface="+mn-lt"/>
              </a:defRPr>
            </a:lvl1pPr>
            <a:lvl2pPr marL="180000" indent="-180000" algn="l">
              <a:lnSpc>
                <a:spcPct val="150000"/>
              </a:lnSpc>
              <a:buFont typeface="Arial" panose="020B0604020202020204" pitchFamily="34" charset="0"/>
              <a:buChar char="•"/>
              <a:defRPr sz="1600">
                <a:solidFill>
                  <a:schemeClr val="tx1"/>
                </a:solidFill>
                <a:latin typeface="Myriad Pro" panose="020B0503030403020204" pitchFamily="34" charset="0"/>
              </a:defRPr>
            </a:lvl2pPr>
            <a:lvl3pPr marL="360000" indent="-180000" algn="l">
              <a:lnSpc>
                <a:spcPct val="150000"/>
              </a:lnSpc>
              <a:buFontTx/>
              <a:buChar char="‒"/>
              <a:defRPr sz="1400">
                <a:solidFill>
                  <a:schemeClr val="tx1"/>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chemeClr val="tx1"/>
                </a:solidFill>
                <a:latin typeface="Myriad Pro" panose="020B0503030403020204" pitchFamily="34" charset="0"/>
              </a:defRPr>
            </a:lvl4pPr>
            <a:lvl5pPr marL="720000" indent="-180000" algn="l">
              <a:lnSpc>
                <a:spcPct val="150000"/>
              </a:lnSpc>
              <a:buFontTx/>
              <a:buChar char="‒"/>
              <a:defRPr sz="1400">
                <a:solidFill>
                  <a:schemeClr val="tx1"/>
                </a:solidFill>
                <a:latin typeface="Myriad Pro" panose="020B0503030403020204" pitchFamily="34" charset="0"/>
              </a:defRPr>
            </a:lvl5pPr>
          </a:lstStyle>
          <a:p>
            <a:pPr lvl="0"/>
            <a:r>
              <a:rPr lang="en-US"/>
              <a:t>Insert text</a:t>
            </a:r>
          </a:p>
        </p:txBody>
      </p:sp>
      <p:cxnSp>
        <p:nvCxnSpPr>
          <p:cNvPr id="20" name="Straight Connector 19">
            <a:extLst>
              <a:ext uri="{FF2B5EF4-FFF2-40B4-BE49-F238E27FC236}">
                <a16:creationId xmlns:a16="http://schemas.microsoft.com/office/drawing/2014/main" id="{BE4035AE-E117-4535-AFC4-B4D76CB1C30D}"/>
              </a:ext>
            </a:extLst>
          </p:cNvPr>
          <p:cNvCxnSpPr>
            <a:cxnSpLocks/>
          </p:cNvCxnSpPr>
          <p:nvPr userDrawn="1"/>
        </p:nvCxnSpPr>
        <p:spPr>
          <a:xfrm>
            <a:off x="163301"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B8ACBD28-EDE3-44C5-A8DF-A93DD6F60CD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52000" y="6348259"/>
            <a:ext cx="370305" cy="377534"/>
          </a:xfrm>
          <a:prstGeom prst="rect">
            <a:avLst/>
          </a:prstGeom>
        </p:spPr>
      </p:pic>
    </p:spTree>
    <p:extLst>
      <p:ext uri="{BB962C8B-B14F-4D97-AF65-F5344CB8AC3E}">
        <p14:creationId xmlns:p14="http://schemas.microsoft.com/office/powerpoint/2010/main" val="2446749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pening or key point - rainfores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6B5D65-98BA-8049-85BE-4309EC404A4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75" y="-22792"/>
            <a:ext cx="2682000" cy="6896986"/>
          </a:xfrm>
          <a:prstGeom prst="rect">
            <a:avLst/>
          </a:prstGeom>
        </p:spPr>
      </p:pic>
      <p:sp>
        <p:nvSpPr>
          <p:cNvPr id="2" name="Title 1">
            <a:extLst>
              <a:ext uri="{FF2B5EF4-FFF2-40B4-BE49-F238E27FC236}">
                <a16:creationId xmlns:a16="http://schemas.microsoft.com/office/drawing/2014/main" id="{69BC77BD-F7BA-B440-B3A2-F34EF5A7ACFA}"/>
              </a:ext>
            </a:extLst>
          </p:cNvPr>
          <p:cNvSpPr>
            <a:spLocks noGrp="1"/>
          </p:cNvSpPr>
          <p:nvPr>
            <p:ph type="title" hasCustomPrompt="1"/>
          </p:nvPr>
        </p:nvSpPr>
        <p:spPr>
          <a:xfrm>
            <a:off x="184600" y="2224727"/>
            <a:ext cx="2430000" cy="1080000"/>
          </a:xfrm>
          <a:prstGeom prst="rect">
            <a:avLst/>
          </a:prstGeom>
        </p:spPr>
        <p:txBody>
          <a:bodyPr lIns="0" tIns="0" rIns="0" bIns="0" anchor="b">
            <a:noAutofit/>
          </a:bodyPr>
          <a:lstStyle>
            <a:lvl1pPr>
              <a:defRPr sz="2200">
                <a:solidFill>
                  <a:srgbClr val="363F7C"/>
                </a:solidFill>
              </a:defRPr>
            </a:lvl1pPr>
          </a:lstStyle>
          <a:p>
            <a:r>
              <a:rPr lang="en-US"/>
              <a:t>Welcome/title</a:t>
            </a:r>
          </a:p>
        </p:txBody>
      </p:sp>
      <p:sp>
        <p:nvSpPr>
          <p:cNvPr id="3" name="Content Placeholder 2">
            <a:extLst>
              <a:ext uri="{FF2B5EF4-FFF2-40B4-BE49-F238E27FC236}">
                <a16:creationId xmlns:a16="http://schemas.microsoft.com/office/drawing/2014/main" id="{6F0F3278-B0BA-C64B-BAC1-6F69032FD312}"/>
              </a:ext>
            </a:extLst>
          </p:cNvPr>
          <p:cNvSpPr>
            <a:spLocks noGrp="1"/>
          </p:cNvSpPr>
          <p:nvPr>
            <p:ph idx="1" hasCustomPrompt="1"/>
          </p:nvPr>
        </p:nvSpPr>
        <p:spPr>
          <a:xfrm>
            <a:off x="5442333" y="1268162"/>
            <a:ext cx="6095218" cy="4351338"/>
          </a:xfrm>
          <a:prstGeom prst="rect">
            <a:avLst/>
          </a:prstGeom>
        </p:spPr>
        <p:txBody>
          <a:bodyPr anchor="ctr"/>
          <a:lstStyle>
            <a:lvl1pPr marL="0" indent="0" algn="ctr">
              <a:buNone/>
              <a:defRPr sz="2200" b="0">
                <a:solidFill>
                  <a:schemeClr val="tx1"/>
                </a:solidFill>
                <a:latin typeface="+mn-lt"/>
              </a:defRPr>
            </a:lvl1pPr>
            <a:lvl2pPr marL="457200" indent="0">
              <a:buNone/>
              <a:defRPr>
                <a:solidFill>
                  <a:srgbClr val="363F7C"/>
                </a:solidFill>
                <a:latin typeface="Myriad Pro" panose="020B0503030403020204" pitchFamily="34" charset="0"/>
              </a:defRPr>
            </a:lvl2pPr>
            <a:lvl3pPr marL="914400" indent="0">
              <a:buNone/>
              <a:defRPr>
                <a:solidFill>
                  <a:srgbClr val="363F7C"/>
                </a:solidFill>
                <a:latin typeface="Myriad Pro" panose="020B0503030403020204" pitchFamily="34" charset="0"/>
              </a:defRPr>
            </a:lvl3pPr>
            <a:lvl4pPr marL="1371600" indent="0">
              <a:buNone/>
              <a:defRPr>
                <a:solidFill>
                  <a:srgbClr val="363F7C"/>
                </a:solidFill>
                <a:latin typeface="Myriad Pro" panose="020B0503030403020204" pitchFamily="34" charset="0"/>
              </a:defRPr>
            </a:lvl4pPr>
            <a:lvl5pPr marL="1828800" indent="0">
              <a:buNone/>
              <a:defRPr>
                <a:solidFill>
                  <a:srgbClr val="363F7C"/>
                </a:solidFill>
                <a:latin typeface="Myriad Pro" panose="020B0503030403020204" pitchFamily="34" charset="0"/>
              </a:defRPr>
            </a:lvl5pPr>
          </a:lstStyle>
          <a:p>
            <a:pPr lvl="0"/>
            <a:r>
              <a:rPr lang="en-US"/>
              <a:t>Generic welcome or highlight slide.</a:t>
            </a:r>
          </a:p>
        </p:txBody>
      </p:sp>
      <p:cxnSp>
        <p:nvCxnSpPr>
          <p:cNvPr id="11" name="Straight Connector 10">
            <a:extLst>
              <a:ext uri="{FF2B5EF4-FFF2-40B4-BE49-F238E27FC236}">
                <a16:creationId xmlns:a16="http://schemas.microsoft.com/office/drawing/2014/main" id="{AD3531C4-7D28-46A8-878D-A5E364A0ADB4}"/>
              </a:ext>
            </a:extLst>
          </p:cNvPr>
          <p:cNvCxnSpPr>
            <a:cxnSpLocks/>
          </p:cNvCxnSpPr>
          <p:nvPr userDrawn="1"/>
        </p:nvCxnSpPr>
        <p:spPr>
          <a:xfrm>
            <a:off x="184600" y="3491387"/>
            <a:ext cx="646056" cy="0"/>
          </a:xfrm>
          <a:prstGeom prst="line">
            <a:avLst/>
          </a:prstGeom>
          <a:ln w="25400">
            <a:solidFill>
              <a:srgbClr val="363F7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2DDADDE-737F-4AA9-97A0-C3F5FF3E0DA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9092"/>
          <a:stretch/>
        </p:blipFill>
        <p:spPr>
          <a:xfrm>
            <a:off x="2630204" y="-648993"/>
            <a:ext cx="2448000" cy="7513551"/>
          </a:xfrm>
          <a:prstGeom prst="rect">
            <a:avLst/>
          </a:prstGeom>
        </p:spPr>
      </p:pic>
    </p:spTree>
    <p:extLst>
      <p:ext uri="{BB962C8B-B14F-4D97-AF65-F5344CB8AC3E}">
        <p14:creationId xmlns:p14="http://schemas.microsoft.com/office/powerpoint/2010/main" val="21033666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Normal with key points - ar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D873DE-951E-48E4-BF69-C94119F8229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846"/>
            <a:ext cx="2142000" cy="6858846"/>
          </a:xfrm>
          <a:prstGeom prst="rect">
            <a:avLst/>
          </a:prstGeom>
        </p:spPr>
      </p:pic>
      <p:sp>
        <p:nvSpPr>
          <p:cNvPr id="2" name="Title 1">
            <a:extLst>
              <a:ext uri="{FF2B5EF4-FFF2-40B4-BE49-F238E27FC236}">
                <a16:creationId xmlns:a16="http://schemas.microsoft.com/office/drawing/2014/main" id="{69BC77BD-F7BA-B440-B3A2-F34EF5A7ACFA}"/>
              </a:ext>
            </a:extLst>
          </p:cNvPr>
          <p:cNvSpPr>
            <a:spLocks noGrp="1"/>
          </p:cNvSpPr>
          <p:nvPr>
            <p:ph type="title" hasCustomPrompt="1"/>
          </p:nvPr>
        </p:nvSpPr>
        <p:spPr>
          <a:xfrm>
            <a:off x="163302" y="2224726"/>
            <a:ext cx="1980000" cy="1080000"/>
          </a:xfrm>
          <a:prstGeom prst="rect">
            <a:avLst/>
          </a:prstGeom>
          <a:solidFill>
            <a:schemeClr val="bg1">
              <a:alpha val="80000"/>
            </a:schemeClr>
          </a:solidFill>
        </p:spPr>
        <p:txBody>
          <a:bodyPr lIns="72000" tIns="36000" rIns="72000" bIns="36000" anchor="b">
            <a:normAutofit/>
          </a:bodyPr>
          <a:lstStyle>
            <a:lvl1pPr>
              <a:defRPr sz="2200">
                <a:solidFill>
                  <a:srgbClr val="363F7C"/>
                </a:solidFill>
              </a:defRPr>
            </a:lvl1pPr>
          </a:lstStyle>
          <a:p>
            <a:r>
              <a:rPr lang="en-US"/>
              <a:t>Slide title</a:t>
            </a:r>
          </a:p>
        </p:txBody>
      </p:sp>
      <p:sp>
        <p:nvSpPr>
          <p:cNvPr id="4" name="Rectangle 3">
            <a:extLst>
              <a:ext uri="{FF2B5EF4-FFF2-40B4-BE49-F238E27FC236}">
                <a16:creationId xmlns:a16="http://schemas.microsoft.com/office/drawing/2014/main" id="{F3BF7A52-C7E8-334D-AD26-39C1FAF77218}"/>
              </a:ext>
            </a:extLst>
          </p:cNvPr>
          <p:cNvSpPr/>
          <p:nvPr userDrawn="1"/>
        </p:nvSpPr>
        <p:spPr>
          <a:xfrm>
            <a:off x="7354800" y="-847"/>
            <a:ext cx="4920867" cy="6858000"/>
          </a:xfrm>
          <a:prstGeom prst="rect">
            <a:avLst/>
          </a:prstGeom>
          <a:solidFill>
            <a:srgbClr val="EC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Content Placeholder 2">
            <a:extLst>
              <a:ext uri="{FF2B5EF4-FFF2-40B4-BE49-F238E27FC236}">
                <a16:creationId xmlns:a16="http://schemas.microsoft.com/office/drawing/2014/main" id="{F89E0D32-A24B-3F47-817E-C74C80A0CCE4}"/>
              </a:ext>
            </a:extLst>
          </p:cNvPr>
          <p:cNvSpPr>
            <a:spLocks noGrp="1"/>
          </p:cNvSpPr>
          <p:nvPr>
            <p:ph idx="10" hasCustomPrompt="1"/>
          </p:nvPr>
        </p:nvSpPr>
        <p:spPr>
          <a:xfrm>
            <a:off x="8312400" y="662120"/>
            <a:ext cx="3393129" cy="613814"/>
          </a:xfrm>
          <a:prstGeom prst="rect">
            <a:avLst/>
          </a:prstGeom>
        </p:spPr>
        <p:txBody>
          <a:bodyPr anchor="ctr"/>
          <a:lstStyle>
            <a:lvl1pPr marL="0" indent="0">
              <a:buNone/>
              <a:defRPr lang="en-US" sz="1600" b="1" kern="1200" dirty="0">
                <a:solidFill>
                  <a:srgbClr val="363F7C"/>
                </a:solidFill>
                <a:latin typeface="+mn-lt"/>
                <a:ea typeface="+mn-ea"/>
                <a:cs typeface="+mn-cs"/>
              </a:defRPr>
            </a:lvl1pPr>
            <a:lvl2pPr marL="457200" indent="0">
              <a:buNone/>
              <a:defRPr>
                <a:solidFill>
                  <a:srgbClr val="363F7C"/>
                </a:solidFill>
                <a:latin typeface="Myriad Pro" panose="020B0503030403020204" pitchFamily="34" charset="0"/>
              </a:defRPr>
            </a:lvl2pPr>
            <a:lvl3pPr marL="914400" indent="0">
              <a:buNone/>
              <a:defRPr>
                <a:solidFill>
                  <a:srgbClr val="363F7C"/>
                </a:solidFill>
                <a:latin typeface="Myriad Pro" panose="020B0503030403020204" pitchFamily="34" charset="0"/>
              </a:defRPr>
            </a:lvl3pPr>
            <a:lvl4pPr marL="1371600" indent="0">
              <a:buNone/>
              <a:defRPr>
                <a:solidFill>
                  <a:srgbClr val="363F7C"/>
                </a:solidFill>
                <a:latin typeface="Myriad Pro" panose="020B0503030403020204" pitchFamily="34" charset="0"/>
              </a:defRPr>
            </a:lvl4pPr>
            <a:lvl5pPr marL="1828800" indent="0">
              <a:buNone/>
              <a:defRPr>
                <a:solidFill>
                  <a:srgbClr val="363F7C"/>
                </a:solidFill>
                <a:latin typeface="Myriad Pro" panose="020B0503030403020204" pitchFamily="34" charset="0"/>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Main point/topic 1</a:t>
            </a:r>
          </a:p>
        </p:txBody>
      </p:sp>
      <p:sp>
        <p:nvSpPr>
          <p:cNvPr id="21" name="Content Placeholder 2">
            <a:extLst>
              <a:ext uri="{FF2B5EF4-FFF2-40B4-BE49-F238E27FC236}">
                <a16:creationId xmlns:a16="http://schemas.microsoft.com/office/drawing/2014/main" id="{D1360E7F-3A9E-B54A-A04F-0578575D3303}"/>
              </a:ext>
            </a:extLst>
          </p:cNvPr>
          <p:cNvSpPr>
            <a:spLocks noGrp="1"/>
          </p:cNvSpPr>
          <p:nvPr>
            <p:ph idx="11" hasCustomPrompt="1"/>
          </p:nvPr>
        </p:nvSpPr>
        <p:spPr>
          <a:xfrm>
            <a:off x="8312400" y="2333546"/>
            <a:ext cx="3393129" cy="613814"/>
          </a:xfrm>
          <a:prstGeom prst="rect">
            <a:avLst/>
          </a:prstGeom>
        </p:spPr>
        <p:txBody>
          <a:bodyPr anchor="ctr"/>
          <a:lstStyle>
            <a:lvl1pPr marL="0" indent="0">
              <a:buNone/>
              <a:defRPr lang="en-US" sz="1600" b="1" kern="1200" dirty="0">
                <a:solidFill>
                  <a:srgbClr val="363F7C"/>
                </a:solidFill>
                <a:latin typeface="+mn-lt"/>
                <a:ea typeface="+mn-ea"/>
                <a:cs typeface="+mn-cs"/>
              </a:defRPr>
            </a:lvl1pPr>
            <a:lvl2pPr marL="457200" indent="0">
              <a:buNone/>
              <a:defRPr>
                <a:solidFill>
                  <a:srgbClr val="363F7C"/>
                </a:solidFill>
                <a:latin typeface="Myriad Pro" panose="020B0503030403020204" pitchFamily="34" charset="0"/>
              </a:defRPr>
            </a:lvl2pPr>
            <a:lvl3pPr marL="914400" indent="0">
              <a:buNone/>
              <a:defRPr>
                <a:solidFill>
                  <a:srgbClr val="363F7C"/>
                </a:solidFill>
                <a:latin typeface="Myriad Pro" panose="020B0503030403020204" pitchFamily="34" charset="0"/>
              </a:defRPr>
            </a:lvl3pPr>
            <a:lvl4pPr marL="1371600" indent="0">
              <a:buNone/>
              <a:defRPr>
                <a:solidFill>
                  <a:srgbClr val="363F7C"/>
                </a:solidFill>
                <a:latin typeface="Myriad Pro" panose="020B0503030403020204" pitchFamily="34" charset="0"/>
              </a:defRPr>
            </a:lvl4pPr>
            <a:lvl5pPr marL="1828800" indent="0">
              <a:buNone/>
              <a:defRPr>
                <a:solidFill>
                  <a:srgbClr val="363F7C"/>
                </a:solidFill>
                <a:latin typeface="Myriad Pro" panose="020B0503030403020204" pitchFamily="34" charset="0"/>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Main point/topic 2</a:t>
            </a:r>
          </a:p>
        </p:txBody>
      </p:sp>
      <p:sp>
        <p:nvSpPr>
          <p:cNvPr id="26" name="Content Placeholder 2">
            <a:extLst>
              <a:ext uri="{FF2B5EF4-FFF2-40B4-BE49-F238E27FC236}">
                <a16:creationId xmlns:a16="http://schemas.microsoft.com/office/drawing/2014/main" id="{67E87CEA-E190-F746-AF59-DB7D1D9BDE5C}"/>
              </a:ext>
            </a:extLst>
          </p:cNvPr>
          <p:cNvSpPr>
            <a:spLocks noGrp="1"/>
          </p:cNvSpPr>
          <p:nvPr>
            <p:ph idx="12" hasCustomPrompt="1"/>
          </p:nvPr>
        </p:nvSpPr>
        <p:spPr>
          <a:xfrm>
            <a:off x="8312400" y="3879826"/>
            <a:ext cx="3393129" cy="613814"/>
          </a:xfrm>
          <a:prstGeom prst="rect">
            <a:avLst/>
          </a:prstGeom>
        </p:spPr>
        <p:txBody>
          <a:bodyPr anchor="ctr"/>
          <a:lstStyle>
            <a:lvl1pPr marL="0" indent="0">
              <a:buNone/>
              <a:defRPr lang="en-US" sz="1600" b="1" kern="1200" dirty="0">
                <a:solidFill>
                  <a:srgbClr val="363F7C"/>
                </a:solidFill>
                <a:latin typeface="+mn-lt"/>
                <a:ea typeface="+mn-ea"/>
                <a:cs typeface="+mn-cs"/>
              </a:defRPr>
            </a:lvl1pPr>
            <a:lvl2pPr marL="457200" indent="0">
              <a:buNone/>
              <a:defRPr>
                <a:solidFill>
                  <a:srgbClr val="363F7C"/>
                </a:solidFill>
                <a:latin typeface="Myriad Pro" panose="020B0503030403020204" pitchFamily="34" charset="0"/>
              </a:defRPr>
            </a:lvl2pPr>
            <a:lvl3pPr marL="914400" indent="0">
              <a:buNone/>
              <a:defRPr>
                <a:solidFill>
                  <a:srgbClr val="363F7C"/>
                </a:solidFill>
                <a:latin typeface="Myriad Pro" panose="020B0503030403020204" pitchFamily="34" charset="0"/>
              </a:defRPr>
            </a:lvl3pPr>
            <a:lvl4pPr marL="1371600" indent="0">
              <a:buNone/>
              <a:defRPr>
                <a:solidFill>
                  <a:srgbClr val="363F7C"/>
                </a:solidFill>
                <a:latin typeface="Myriad Pro" panose="020B0503030403020204" pitchFamily="34" charset="0"/>
              </a:defRPr>
            </a:lvl4pPr>
            <a:lvl5pPr marL="1828800" indent="0">
              <a:buNone/>
              <a:defRPr>
                <a:solidFill>
                  <a:srgbClr val="363F7C"/>
                </a:solidFill>
                <a:latin typeface="Myriad Pro" panose="020B0503030403020204" pitchFamily="34" charset="0"/>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Main point/topic 3</a:t>
            </a:r>
          </a:p>
        </p:txBody>
      </p:sp>
      <p:sp>
        <p:nvSpPr>
          <p:cNvPr id="27" name="Content Placeholder 2">
            <a:extLst>
              <a:ext uri="{FF2B5EF4-FFF2-40B4-BE49-F238E27FC236}">
                <a16:creationId xmlns:a16="http://schemas.microsoft.com/office/drawing/2014/main" id="{38F4081E-AAEE-9E41-8420-31EA38806FB6}"/>
              </a:ext>
            </a:extLst>
          </p:cNvPr>
          <p:cNvSpPr>
            <a:spLocks noGrp="1"/>
          </p:cNvSpPr>
          <p:nvPr>
            <p:ph idx="13" hasCustomPrompt="1"/>
          </p:nvPr>
        </p:nvSpPr>
        <p:spPr>
          <a:xfrm>
            <a:off x="8312400" y="5368913"/>
            <a:ext cx="3393129" cy="613814"/>
          </a:xfrm>
          <a:prstGeom prst="rect">
            <a:avLst/>
          </a:prstGeom>
        </p:spPr>
        <p:txBody>
          <a:bodyPr anchor="ctr"/>
          <a:lstStyle>
            <a:lvl1pPr marL="0" indent="0">
              <a:buNone/>
              <a:defRPr lang="en-US" sz="1600" b="1" kern="1200" dirty="0">
                <a:solidFill>
                  <a:srgbClr val="363F7C"/>
                </a:solidFill>
                <a:latin typeface="+mn-lt"/>
                <a:ea typeface="+mn-ea"/>
                <a:cs typeface="+mn-cs"/>
              </a:defRPr>
            </a:lvl1pPr>
            <a:lvl2pPr marL="457200" indent="0">
              <a:buNone/>
              <a:defRPr>
                <a:solidFill>
                  <a:srgbClr val="363F7C"/>
                </a:solidFill>
                <a:latin typeface="Myriad Pro" panose="020B0503030403020204" pitchFamily="34" charset="0"/>
              </a:defRPr>
            </a:lvl2pPr>
            <a:lvl3pPr marL="914400" indent="0">
              <a:buNone/>
              <a:defRPr>
                <a:solidFill>
                  <a:srgbClr val="363F7C"/>
                </a:solidFill>
                <a:latin typeface="Myriad Pro" panose="020B0503030403020204" pitchFamily="34" charset="0"/>
              </a:defRPr>
            </a:lvl3pPr>
            <a:lvl4pPr marL="1371600" indent="0">
              <a:buNone/>
              <a:defRPr>
                <a:solidFill>
                  <a:srgbClr val="363F7C"/>
                </a:solidFill>
                <a:latin typeface="Myriad Pro" panose="020B0503030403020204" pitchFamily="34" charset="0"/>
              </a:defRPr>
            </a:lvl4pPr>
            <a:lvl5pPr marL="1828800" indent="0">
              <a:buNone/>
              <a:defRPr>
                <a:solidFill>
                  <a:srgbClr val="363F7C"/>
                </a:solidFill>
                <a:latin typeface="Myriad Pro" panose="020B0503030403020204" pitchFamily="34" charset="0"/>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Main point/topic 4</a:t>
            </a:r>
          </a:p>
        </p:txBody>
      </p:sp>
      <p:sp>
        <p:nvSpPr>
          <p:cNvPr id="28" name="Content Placeholder 2">
            <a:extLst>
              <a:ext uri="{FF2B5EF4-FFF2-40B4-BE49-F238E27FC236}">
                <a16:creationId xmlns:a16="http://schemas.microsoft.com/office/drawing/2014/main" id="{D7190210-55A0-B14E-9A83-4AEF87A38263}"/>
              </a:ext>
            </a:extLst>
          </p:cNvPr>
          <p:cNvSpPr>
            <a:spLocks noGrp="1"/>
          </p:cNvSpPr>
          <p:nvPr>
            <p:ph idx="1" hasCustomPrompt="1"/>
          </p:nvPr>
        </p:nvSpPr>
        <p:spPr>
          <a:xfrm>
            <a:off x="2873632" y="802059"/>
            <a:ext cx="3962269" cy="5253881"/>
          </a:xfrm>
          <a:prstGeom prst="rect">
            <a:avLst/>
          </a:prstGeom>
        </p:spPr>
        <p:txBody>
          <a:bodyPr/>
          <a:lstStyle>
            <a:lvl1pPr marL="0" indent="0" algn="l">
              <a:lnSpc>
                <a:spcPct val="110000"/>
              </a:lnSpc>
              <a:spcBef>
                <a:spcPts val="400"/>
              </a:spcBef>
              <a:buNone/>
              <a:defRPr lang="en-US" sz="2200" b="0" kern="1200" dirty="0">
                <a:solidFill>
                  <a:schemeClr val="tx1"/>
                </a:solidFill>
                <a:latin typeface="+mn-lt"/>
                <a:ea typeface="+mn-ea"/>
                <a:cs typeface="+mn-cs"/>
              </a:defRPr>
            </a:lvl1pPr>
            <a:lvl2pPr marL="180000" indent="-180000" algn="l" defTabSz="914400" rtl="0" eaLnBrk="1" latinLnBrk="0" hangingPunct="1">
              <a:lnSpc>
                <a:spcPct val="150000"/>
              </a:lnSpc>
              <a:spcBef>
                <a:spcPts val="500"/>
              </a:spcBef>
              <a:buFont typeface="Arial" panose="020B0604020202020204" pitchFamily="34" charset="0"/>
              <a:buChar char="•"/>
              <a:defRPr lang="en-US" sz="1600" kern="1200" dirty="0">
                <a:solidFill>
                  <a:schemeClr val="tx1"/>
                </a:solidFill>
                <a:latin typeface="Myriad Pro" panose="020B0503030403020204" pitchFamily="34" charset="0"/>
                <a:ea typeface="+mn-ea"/>
                <a:cs typeface="+mn-cs"/>
              </a:defRPr>
            </a:lvl2pPr>
            <a:lvl3pPr marL="360000" indent="-180000" algn="l" defTabSz="914400" rtl="0" eaLnBrk="1" latinLnBrk="0" hangingPunct="1">
              <a:lnSpc>
                <a:spcPct val="150000"/>
              </a:lnSpc>
              <a:spcBef>
                <a:spcPts val="500"/>
              </a:spcBef>
              <a:buFontTx/>
              <a:buChar char="‒"/>
              <a:defRPr lang="en-US" sz="1600" kern="1200" dirty="0">
                <a:solidFill>
                  <a:schemeClr val="tx1"/>
                </a:solidFill>
                <a:latin typeface="Myriad Pro" panose="020B0503030403020204" pitchFamily="34" charset="0"/>
                <a:ea typeface="+mn-ea"/>
                <a:cs typeface="+mn-cs"/>
              </a:defRPr>
            </a:lvl3pPr>
            <a:lvl4pPr marL="540000" indent="-180000" algn="l" defTabSz="914400" rtl="0" eaLnBrk="1" latinLnBrk="0" hangingPunct="1">
              <a:lnSpc>
                <a:spcPct val="150000"/>
              </a:lnSpc>
              <a:spcBef>
                <a:spcPts val="500"/>
              </a:spcBef>
              <a:buFont typeface="Arial" panose="020B0604020202020204" pitchFamily="34" charset="0"/>
              <a:buChar char="•"/>
              <a:defRPr lang="en-US" sz="1600" kern="1200" dirty="0">
                <a:solidFill>
                  <a:schemeClr val="tx1"/>
                </a:solidFill>
                <a:latin typeface="Myriad Pro" panose="020B0503030403020204" pitchFamily="34" charset="0"/>
                <a:ea typeface="+mn-ea"/>
                <a:cs typeface="+mn-cs"/>
              </a:defRPr>
            </a:lvl4pPr>
            <a:lvl5pPr marL="720000" indent="-180000" algn="l" defTabSz="914400" rtl="0" eaLnBrk="1" latinLnBrk="0" hangingPunct="1">
              <a:lnSpc>
                <a:spcPct val="150000"/>
              </a:lnSpc>
              <a:spcBef>
                <a:spcPts val="500"/>
              </a:spcBef>
              <a:buFontTx/>
              <a:buChar char="‒"/>
              <a:defRPr lang="en-US" sz="1600" kern="1200" dirty="0">
                <a:solidFill>
                  <a:schemeClr val="tx1"/>
                </a:solidFill>
                <a:latin typeface="Myriad Pro" panose="020B0503030403020204" pitchFamily="34" charset="0"/>
                <a:ea typeface="+mn-ea"/>
                <a:cs typeface="+mn-cs"/>
              </a:defRPr>
            </a:lvl5pPr>
          </a:lstStyle>
          <a:p>
            <a:pPr marL="0" lvl="0" indent="0" algn="l" defTabSz="914400" rtl="0" eaLnBrk="1" latinLnBrk="0" hangingPunct="1">
              <a:lnSpc>
                <a:spcPct val="110000"/>
              </a:lnSpc>
              <a:spcBef>
                <a:spcPts val="400"/>
              </a:spcBef>
              <a:buFont typeface="Arial" panose="020B0604020202020204" pitchFamily="34" charset="0"/>
              <a:buNone/>
            </a:pPr>
            <a:r>
              <a:rPr lang="en-US"/>
              <a:t>Insert text</a:t>
            </a:r>
          </a:p>
        </p:txBody>
      </p:sp>
      <p:cxnSp>
        <p:nvCxnSpPr>
          <p:cNvPr id="20" name="Straight Connector 19">
            <a:extLst>
              <a:ext uri="{FF2B5EF4-FFF2-40B4-BE49-F238E27FC236}">
                <a16:creationId xmlns:a16="http://schemas.microsoft.com/office/drawing/2014/main" id="{BE4035AE-E117-4535-AFC4-B4D76CB1C30D}"/>
              </a:ext>
            </a:extLst>
          </p:cNvPr>
          <p:cNvCxnSpPr>
            <a:cxnSpLocks/>
          </p:cNvCxnSpPr>
          <p:nvPr userDrawn="1"/>
        </p:nvCxnSpPr>
        <p:spPr>
          <a:xfrm>
            <a:off x="163302"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B8ACBD28-EDE3-44C5-A8DF-A93DD6F60CD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52000" y="6348259"/>
            <a:ext cx="370305" cy="377534"/>
          </a:xfrm>
          <a:prstGeom prst="rect">
            <a:avLst/>
          </a:prstGeom>
        </p:spPr>
      </p:pic>
    </p:spTree>
    <p:extLst>
      <p:ext uri="{BB962C8B-B14F-4D97-AF65-F5344CB8AC3E}">
        <p14:creationId xmlns:p14="http://schemas.microsoft.com/office/powerpoint/2010/main" val="5559606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Normal - windmill">
    <p:spTree>
      <p:nvGrpSpPr>
        <p:cNvPr id="1" name=""/>
        <p:cNvGrpSpPr/>
        <p:nvPr/>
      </p:nvGrpSpPr>
      <p:grpSpPr>
        <a:xfrm>
          <a:off x="0" y="0"/>
          <a:ext cx="0" cy="0"/>
          <a:chOff x="0" y="0"/>
          <a:chExt cx="0" cy="0"/>
        </a:xfrm>
      </p:grpSpPr>
      <p:pic>
        <p:nvPicPr>
          <p:cNvPr id="11" name="Picture 10" descr="A group of people in a field&#10;&#10;Description automatically generated">
            <a:extLst>
              <a:ext uri="{FF2B5EF4-FFF2-40B4-BE49-F238E27FC236}">
                <a16:creationId xmlns:a16="http://schemas.microsoft.com/office/drawing/2014/main" id="{BC02385F-9F28-4892-A175-ABEBA557AE2B}"/>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1301" y="0"/>
            <a:ext cx="2142000" cy="6858000"/>
          </a:xfrm>
          <a:prstGeom prst="rect">
            <a:avLst/>
          </a:prstGeom>
        </p:spPr>
      </p:pic>
      <p:sp>
        <p:nvSpPr>
          <p:cNvPr id="13" name="Content Placeholder 2">
            <a:extLst>
              <a:ext uri="{FF2B5EF4-FFF2-40B4-BE49-F238E27FC236}">
                <a16:creationId xmlns:a16="http://schemas.microsoft.com/office/drawing/2014/main" id="{B8E3FFE7-A85E-5D40-913D-740FB4371C2F}"/>
              </a:ext>
            </a:extLst>
          </p:cNvPr>
          <p:cNvSpPr>
            <a:spLocks noGrp="1"/>
          </p:cNvSpPr>
          <p:nvPr>
            <p:ph idx="1" hasCustomPrompt="1"/>
          </p:nvPr>
        </p:nvSpPr>
        <p:spPr>
          <a:xfrm>
            <a:off x="2873632" y="802059"/>
            <a:ext cx="8517809" cy="5253881"/>
          </a:xfrm>
          <a:prstGeom prst="rect">
            <a:avLst/>
          </a:prstGeom>
        </p:spPr>
        <p:txBody>
          <a:bodyPr/>
          <a:lstStyle>
            <a:lvl1pPr marL="0" indent="0" algn="l">
              <a:lnSpc>
                <a:spcPct val="110000"/>
              </a:lnSpc>
              <a:spcBef>
                <a:spcPts val="400"/>
              </a:spcBef>
              <a:buNone/>
              <a:defRPr lang="en-US" sz="2200" b="0" kern="1200" dirty="0">
                <a:solidFill>
                  <a:schemeClr val="tx1"/>
                </a:solidFill>
                <a:latin typeface="+mn-lt"/>
                <a:ea typeface="+mn-ea"/>
                <a:cs typeface="+mn-cs"/>
              </a:defRPr>
            </a:lvl1pPr>
            <a:lvl2pPr marL="180000" indent="-180000" algn="l">
              <a:lnSpc>
                <a:spcPct val="150000"/>
              </a:lnSpc>
              <a:buFont typeface="Arial" panose="020B0604020202020204" pitchFamily="34" charset="0"/>
              <a:buChar char="•"/>
              <a:defRPr sz="1600">
                <a:solidFill>
                  <a:schemeClr val="tx1"/>
                </a:solidFill>
                <a:latin typeface="Myriad Pro" panose="020B0503030403020204" pitchFamily="34" charset="0"/>
              </a:defRPr>
            </a:lvl2pPr>
            <a:lvl3pPr marL="360000" indent="-180000" algn="l">
              <a:lnSpc>
                <a:spcPct val="150000"/>
              </a:lnSpc>
              <a:buFontTx/>
              <a:buChar char="‒"/>
              <a:defRPr sz="1400">
                <a:solidFill>
                  <a:schemeClr val="tx1"/>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chemeClr val="tx1"/>
                </a:solidFill>
                <a:latin typeface="Myriad Pro" panose="020B0503030403020204" pitchFamily="34" charset="0"/>
              </a:defRPr>
            </a:lvl4pPr>
            <a:lvl5pPr marL="720000" indent="-180000" algn="l">
              <a:lnSpc>
                <a:spcPct val="150000"/>
              </a:lnSpc>
              <a:buFontTx/>
              <a:buChar char="‒"/>
              <a:defRPr sz="1400">
                <a:solidFill>
                  <a:schemeClr val="tx1"/>
                </a:solidFill>
                <a:latin typeface="Myriad Pro" panose="020B0503030403020204" pitchFamily="34" charset="0"/>
              </a:defRPr>
            </a:lvl5pPr>
          </a:lstStyle>
          <a:p>
            <a:pPr marL="0" lvl="0" indent="0" algn="l" defTabSz="914400" rtl="0" eaLnBrk="1" latinLnBrk="0" hangingPunct="1">
              <a:lnSpc>
                <a:spcPct val="110000"/>
              </a:lnSpc>
              <a:spcBef>
                <a:spcPts val="400"/>
              </a:spcBef>
              <a:buFont typeface="Arial" panose="020B0604020202020204" pitchFamily="34" charset="0"/>
              <a:buNone/>
            </a:pPr>
            <a:r>
              <a:rPr lang="en-US"/>
              <a:t>Insert text</a:t>
            </a:r>
          </a:p>
        </p:txBody>
      </p:sp>
      <p:cxnSp>
        <p:nvCxnSpPr>
          <p:cNvPr id="8" name="Straight Connector 7">
            <a:extLst>
              <a:ext uri="{FF2B5EF4-FFF2-40B4-BE49-F238E27FC236}">
                <a16:creationId xmlns:a16="http://schemas.microsoft.com/office/drawing/2014/main" id="{E95C4D92-EF8F-4C44-8551-54A9CEB42982}"/>
              </a:ext>
            </a:extLst>
          </p:cNvPr>
          <p:cNvCxnSpPr>
            <a:cxnSpLocks/>
          </p:cNvCxnSpPr>
          <p:nvPr userDrawn="1"/>
        </p:nvCxnSpPr>
        <p:spPr>
          <a:xfrm>
            <a:off x="172727"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97206117-7A5F-44F3-A241-1B6F5F5F316C}"/>
              </a:ext>
            </a:extLst>
          </p:cNvPr>
          <p:cNvSpPr>
            <a:spLocks noGrp="1"/>
          </p:cNvSpPr>
          <p:nvPr>
            <p:ph type="title" hasCustomPrompt="1"/>
          </p:nvPr>
        </p:nvSpPr>
        <p:spPr>
          <a:xfrm>
            <a:off x="172727" y="2224727"/>
            <a:ext cx="1980000" cy="1080000"/>
          </a:xfrm>
          <a:prstGeom prst="rect">
            <a:avLst/>
          </a:prstGeom>
          <a:solidFill>
            <a:srgbClr val="FFFFFF">
              <a:alpha val="89804"/>
            </a:srgbClr>
          </a:solidFill>
        </p:spPr>
        <p:txBody>
          <a:bodyPr lIns="72000" tIns="36000" rIns="72000" bIns="36000" anchor="b">
            <a:normAutofit/>
          </a:bodyPr>
          <a:lstStyle>
            <a:lvl1pPr>
              <a:defRPr sz="2200">
                <a:solidFill>
                  <a:srgbClr val="363F7C"/>
                </a:solidFill>
              </a:defRPr>
            </a:lvl1pPr>
          </a:lstStyle>
          <a:p>
            <a:r>
              <a:rPr lang="en-US"/>
              <a:t>Slide title</a:t>
            </a:r>
          </a:p>
        </p:txBody>
      </p:sp>
      <p:pic>
        <p:nvPicPr>
          <p:cNvPr id="10" name="Picture 9">
            <a:extLst>
              <a:ext uri="{FF2B5EF4-FFF2-40B4-BE49-F238E27FC236}">
                <a16:creationId xmlns:a16="http://schemas.microsoft.com/office/drawing/2014/main" id="{12F2EF94-E49A-4AFE-9D8A-42C573BAB5B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52000" y="6348259"/>
            <a:ext cx="370305" cy="377534"/>
          </a:xfrm>
          <a:prstGeom prst="rect">
            <a:avLst/>
          </a:prstGeom>
        </p:spPr>
      </p:pic>
    </p:spTree>
    <p:extLst>
      <p:ext uri="{BB962C8B-B14F-4D97-AF65-F5344CB8AC3E}">
        <p14:creationId xmlns:p14="http://schemas.microsoft.com/office/powerpoint/2010/main" val="22963443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Normal - roads at nigh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5E1B0E-C2C0-42C7-B816-D6E5BD531F3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2142000" cy="6847377"/>
          </a:xfrm>
          <a:prstGeom prst="rect">
            <a:avLst/>
          </a:prstGeom>
        </p:spPr>
      </p:pic>
      <p:sp>
        <p:nvSpPr>
          <p:cNvPr id="13" name="Content Placeholder 2">
            <a:extLst>
              <a:ext uri="{FF2B5EF4-FFF2-40B4-BE49-F238E27FC236}">
                <a16:creationId xmlns:a16="http://schemas.microsoft.com/office/drawing/2014/main" id="{B8E3FFE7-A85E-5D40-913D-740FB4371C2F}"/>
              </a:ext>
            </a:extLst>
          </p:cNvPr>
          <p:cNvSpPr>
            <a:spLocks noGrp="1"/>
          </p:cNvSpPr>
          <p:nvPr>
            <p:ph idx="1" hasCustomPrompt="1"/>
          </p:nvPr>
        </p:nvSpPr>
        <p:spPr>
          <a:xfrm>
            <a:off x="2873632" y="802059"/>
            <a:ext cx="8517809" cy="5253881"/>
          </a:xfrm>
          <a:prstGeom prst="rect">
            <a:avLst/>
          </a:prstGeom>
        </p:spPr>
        <p:txBody>
          <a:bodyPr/>
          <a:lstStyle>
            <a:lvl1pPr marL="0" indent="0" algn="l">
              <a:lnSpc>
                <a:spcPct val="110000"/>
              </a:lnSpc>
              <a:spcBef>
                <a:spcPts val="400"/>
              </a:spcBef>
              <a:buNone/>
              <a:defRPr lang="en-US" sz="2200" b="0" kern="1200" dirty="0">
                <a:solidFill>
                  <a:schemeClr val="tx1"/>
                </a:solidFill>
                <a:latin typeface="+mn-lt"/>
                <a:ea typeface="+mn-ea"/>
                <a:cs typeface="+mn-cs"/>
              </a:defRPr>
            </a:lvl1pPr>
            <a:lvl2pPr marL="180000" indent="-180000" algn="l">
              <a:lnSpc>
                <a:spcPct val="150000"/>
              </a:lnSpc>
              <a:buFont typeface="Arial" panose="020B0604020202020204" pitchFamily="34" charset="0"/>
              <a:buChar char="•"/>
              <a:defRPr sz="1600">
                <a:solidFill>
                  <a:schemeClr val="tx1"/>
                </a:solidFill>
                <a:latin typeface="Myriad Pro" panose="020B0503030403020204" pitchFamily="34" charset="0"/>
              </a:defRPr>
            </a:lvl2pPr>
            <a:lvl3pPr marL="360000" indent="-180000" algn="l">
              <a:lnSpc>
                <a:spcPct val="150000"/>
              </a:lnSpc>
              <a:buFontTx/>
              <a:buChar char="‒"/>
              <a:defRPr sz="1400">
                <a:solidFill>
                  <a:schemeClr val="tx1"/>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chemeClr val="tx1"/>
                </a:solidFill>
                <a:latin typeface="Myriad Pro" panose="020B0503030403020204" pitchFamily="34" charset="0"/>
              </a:defRPr>
            </a:lvl4pPr>
            <a:lvl5pPr marL="720000" indent="-180000" algn="l">
              <a:lnSpc>
                <a:spcPct val="150000"/>
              </a:lnSpc>
              <a:buFontTx/>
              <a:buChar char="‒"/>
              <a:defRPr sz="1400">
                <a:solidFill>
                  <a:schemeClr val="tx1"/>
                </a:solidFill>
                <a:latin typeface="Myriad Pro" panose="020B0503030403020204" pitchFamily="34" charset="0"/>
              </a:defRPr>
            </a:lvl5pPr>
          </a:lstStyle>
          <a:p>
            <a:pPr marL="0" lvl="0" indent="0" algn="l" defTabSz="914400" rtl="0" eaLnBrk="1" latinLnBrk="0" hangingPunct="1">
              <a:lnSpc>
                <a:spcPct val="110000"/>
              </a:lnSpc>
              <a:spcBef>
                <a:spcPts val="400"/>
              </a:spcBef>
              <a:buFont typeface="Arial" panose="020B0604020202020204" pitchFamily="34" charset="0"/>
              <a:buNone/>
            </a:pPr>
            <a:r>
              <a:rPr lang="en-US"/>
              <a:t>Insert text</a:t>
            </a:r>
          </a:p>
        </p:txBody>
      </p:sp>
      <p:cxnSp>
        <p:nvCxnSpPr>
          <p:cNvPr id="8" name="Straight Connector 7">
            <a:extLst>
              <a:ext uri="{FF2B5EF4-FFF2-40B4-BE49-F238E27FC236}">
                <a16:creationId xmlns:a16="http://schemas.microsoft.com/office/drawing/2014/main" id="{E95C4D92-EF8F-4C44-8551-54A9CEB42982}"/>
              </a:ext>
            </a:extLst>
          </p:cNvPr>
          <p:cNvCxnSpPr>
            <a:cxnSpLocks/>
          </p:cNvCxnSpPr>
          <p:nvPr userDrawn="1"/>
        </p:nvCxnSpPr>
        <p:spPr>
          <a:xfrm>
            <a:off x="172727"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97206117-7A5F-44F3-A241-1B6F5F5F316C}"/>
              </a:ext>
            </a:extLst>
          </p:cNvPr>
          <p:cNvSpPr>
            <a:spLocks noGrp="1"/>
          </p:cNvSpPr>
          <p:nvPr>
            <p:ph type="title" hasCustomPrompt="1"/>
          </p:nvPr>
        </p:nvSpPr>
        <p:spPr>
          <a:xfrm>
            <a:off x="172727" y="2224727"/>
            <a:ext cx="1980000" cy="1080000"/>
          </a:xfrm>
          <a:prstGeom prst="rect">
            <a:avLst/>
          </a:prstGeom>
          <a:solidFill>
            <a:srgbClr val="FFFFFF">
              <a:alpha val="89804"/>
            </a:srgbClr>
          </a:solidFill>
        </p:spPr>
        <p:txBody>
          <a:bodyPr lIns="72000" tIns="36000" rIns="72000" bIns="36000" anchor="b">
            <a:normAutofit/>
          </a:bodyPr>
          <a:lstStyle>
            <a:lvl1pPr>
              <a:defRPr sz="2200">
                <a:solidFill>
                  <a:srgbClr val="363F7C"/>
                </a:solidFill>
              </a:defRPr>
            </a:lvl1pPr>
          </a:lstStyle>
          <a:p>
            <a:r>
              <a:rPr lang="en-US"/>
              <a:t>Slide title</a:t>
            </a:r>
          </a:p>
        </p:txBody>
      </p:sp>
      <p:pic>
        <p:nvPicPr>
          <p:cNvPr id="10" name="Picture 9">
            <a:extLst>
              <a:ext uri="{FF2B5EF4-FFF2-40B4-BE49-F238E27FC236}">
                <a16:creationId xmlns:a16="http://schemas.microsoft.com/office/drawing/2014/main" id="{12F2EF94-E49A-4AFE-9D8A-42C573BAB5B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52000" y="6348259"/>
            <a:ext cx="370305" cy="377534"/>
          </a:xfrm>
          <a:prstGeom prst="rect">
            <a:avLst/>
          </a:prstGeom>
        </p:spPr>
      </p:pic>
    </p:spTree>
    <p:extLst>
      <p:ext uri="{BB962C8B-B14F-4D97-AF65-F5344CB8AC3E}">
        <p14:creationId xmlns:p14="http://schemas.microsoft.com/office/powerpoint/2010/main" val="22663046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Normal - jett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BC159A-0875-49A2-8E83-1283F1AEE91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2517" y="-52899"/>
            <a:ext cx="2142000" cy="6910899"/>
          </a:xfrm>
          <a:prstGeom prst="rect">
            <a:avLst/>
          </a:prstGeom>
        </p:spPr>
      </p:pic>
      <p:sp>
        <p:nvSpPr>
          <p:cNvPr id="13" name="Content Placeholder 2">
            <a:extLst>
              <a:ext uri="{FF2B5EF4-FFF2-40B4-BE49-F238E27FC236}">
                <a16:creationId xmlns:a16="http://schemas.microsoft.com/office/drawing/2014/main" id="{B8E3FFE7-A85E-5D40-913D-740FB4371C2F}"/>
              </a:ext>
            </a:extLst>
          </p:cNvPr>
          <p:cNvSpPr>
            <a:spLocks noGrp="1"/>
          </p:cNvSpPr>
          <p:nvPr>
            <p:ph idx="1" hasCustomPrompt="1"/>
          </p:nvPr>
        </p:nvSpPr>
        <p:spPr>
          <a:xfrm>
            <a:off x="2873632" y="802059"/>
            <a:ext cx="8517809" cy="5253881"/>
          </a:xfrm>
          <a:prstGeom prst="rect">
            <a:avLst/>
          </a:prstGeom>
        </p:spPr>
        <p:txBody>
          <a:bodyPr/>
          <a:lstStyle>
            <a:lvl1pPr marL="0" indent="0" algn="l">
              <a:lnSpc>
                <a:spcPct val="110000"/>
              </a:lnSpc>
              <a:spcBef>
                <a:spcPts val="400"/>
              </a:spcBef>
              <a:buNone/>
              <a:defRPr lang="en-US" sz="2200" b="0" kern="1200" dirty="0">
                <a:solidFill>
                  <a:schemeClr val="tx1"/>
                </a:solidFill>
                <a:latin typeface="+mn-lt"/>
                <a:ea typeface="+mn-ea"/>
                <a:cs typeface="+mn-cs"/>
              </a:defRPr>
            </a:lvl1pPr>
            <a:lvl2pPr marL="180000" indent="-180000" algn="l">
              <a:lnSpc>
                <a:spcPct val="150000"/>
              </a:lnSpc>
              <a:buFont typeface="Arial" panose="020B0604020202020204" pitchFamily="34" charset="0"/>
              <a:buChar char="•"/>
              <a:defRPr sz="1600">
                <a:solidFill>
                  <a:schemeClr val="tx1"/>
                </a:solidFill>
                <a:latin typeface="Myriad Pro" panose="020B0503030403020204" pitchFamily="34" charset="0"/>
              </a:defRPr>
            </a:lvl2pPr>
            <a:lvl3pPr marL="360000" indent="-180000" algn="l">
              <a:lnSpc>
                <a:spcPct val="150000"/>
              </a:lnSpc>
              <a:buFontTx/>
              <a:buChar char="‒"/>
              <a:defRPr sz="1400">
                <a:solidFill>
                  <a:schemeClr val="tx1"/>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chemeClr val="tx1"/>
                </a:solidFill>
                <a:latin typeface="Myriad Pro" panose="020B0503030403020204" pitchFamily="34" charset="0"/>
              </a:defRPr>
            </a:lvl4pPr>
            <a:lvl5pPr marL="720000" indent="-180000" algn="l">
              <a:lnSpc>
                <a:spcPct val="150000"/>
              </a:lnSpc>
              <a:buFontTx/>
              <a:buChar char="‒"/>
              <a:defRPr sz="1400">
                <a:solidFill>
                  <a:schemeClr val="tx1"/>
                </a:solidFill>
                <a:latin typeface="Myriad Pro" panose="020B0503030403020204" pitchFamily="34" charset="0"/>
              </a:defRPr>
            </a:lvl5pPr>
          </a:lstStyle>
          <a:p>
            <a:pPr marL="0" lvl="0" indent="0" algn="l" defTabSz="914400" rtl="0" eaLnBrk="1" latinLnBrk="0" hangingPunct="1">
              <a:lnSpc>
                <a:spcPct val="110000"/>
              </a:lnSpc>
              <a:spcBef>
                <a:spcPts val="400"/>
              </a:spcBef>
              <a:buFont typeface="Arial" panose="020B0604020202020204" pitchFamily="34" charset="0"/>
              <a:buNone/>
            </a:pPr>
            <a:r>
              <a:rPr lang="en-US"/>
              <a:t>Insert text</a:t>
            </a:r>
          </a:p>
        </p:txBody>
      </p:sp>
      <p:cxnSp>
        <p:nvCxnSpPr>
          <p:cNvPr id="8" name="Straight Connector 7">
            <a:extLst>
              <a:ext uri="{FF2B5EF4-FFF2-40B4-BE49-F238E27FC236}">
                <a16:creationId xmlns:a16="http://schemas.microsoft.com/office/drawing/2014/main" id="{E95C4D92-EF8F-4C44-8551-54A9CEB42982}"/>
              </a:ext>
            </a:extLst>
          </p:cNvPr>
          <p:cNvCxnSpPr>
            <a:cxnSpLocks/>
          </p:cNvCxnSpPr>
          <p:nvPr userDrawn="1"/>
        </p:nvCxnSpPr>
        <p:spPr>
          <a:xfrm>
            <a:off x="155631"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97206117-7A5F-44F3-A241-1B6F5F5F316C}"/>
              </a:ext>
            </a:extLst>
          </p:cNvPr>
          <p:cNvSpPr>
            <a:spLocks noGrp="1"/>
          </p:cNvSpPr>
          <p:nvPr>
            <p:ph type="title" hasCustomPrompt="1"/>
          </p:nvPr>
        </p:nvSpPr>
        <p:spPr>
          <a:xfrm>
            <a:off x="155631" y="2224727"/>
            <a:ext cx="1980000" cy="1080000"/>
          </a:xfrm>
          <a:prstGeom prst="rect">
            <a:avLst/>
          </a:prstGeom>
          <a:solidFill>
            <a:srgbClr val="FFFFFF">
              <a:alpha val="89804"/>
            </a:srgbClr>
          </a:solidFill>
        </p:spPr>
        <p:txBody>
          <a:bodyPr lIns="72000" tIns="36000" rIns="72000" bIns="36000" anchor="b">
            <a:normAutofit/>
          </a:bodyPr>
          <a:lstStyle>
            <a:lvl1pPr>
              <a:defRPr sz="2200">
                <a:solidFill>
                  <a:srgbClr val="363F7C"/>
                </a:solidFill>
              </a:defRPr>
            </a:lvl1pPr>
          </a:lstStyle>
          <a:p>
            <a:r>
              <a:rPr lang="en-US"/>
              <a:t>Slide title</a:t>
            </a:r>
          </a:p>
        </p:txBody>
      </p:sp>
      <p:pic>
        <p:nvPicPr>
          <p:cNvPr id="10" name="Picture 9">
            <a:extLst>
              <a:ext uri="{FF2B5EF4-FFF2-40B4-BE49-F238E27FC236}">
                <a16:creationId xmlns:a16="http://schemas.microsoft.com/office/drawing/2014/main" id="{B86E9CBD-8770-4D08-8767-83E7CCED7C9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52000" y="6348259"/>
            <a:ext cx="370305" cy="377534"/>
          </a:xfrm>
          <a:prstGeom prst="rect">
            <a:avLst/>
          </a:prstGeom>
        </p:spPr>
      </p:pic>
    </p:spTree>
    <p:extLst>
      <p:ext uri="{BB962C8B-B14F-4D97-AF65-F5344CB8AC3E}">
        <p14:creationId xmlns:p14="http://schemas.microsoft.com/office/powerpoint/2010/main" val="9194467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Normal - gum tre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666B8A-FF25-4C33-9972-267CB07C3F9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2142000" cy="6875555"/>
          </a:xfrm>
          <a:prstGeom prst="rect">
            <a:avLst/>
          </a:prstGeom>
        </p:spPr>
      </p:pic>
      <p:sp>
        <p:nvSpPr>
          <p:cNvPr id="13" name="Content Placeholder 2">
            <a:extLst>
              <a:ext uri="{FF2B5EF4-FFF2-40B4-BE49-F238E27FC236}">
                <a16:creationId xmlns:a16="http://schemas.microsoft.com/office/drawing/2014/main" id="{B8E3FFE7-A85E-5D40-913D-740FB4371C2F}"/>
              </a:ext>
            </a:extLst>
          </p:cNvPr>
          <p:cNvSpPr>
            <a:spLocks noGrp="1"/>
          </p:cNvSpPr>
          <p:nvPr>
            <p:ph idx="1" hasCustomPrompt="1"/>
          </p:nvPr>
        </p:nvSpPr>
        <p:spPr>
          <a:xfrm>
            <a:off x="2873632" y="802059"/>
            <a:ext cx="8517809" cy="5253881"/>
          </a:xfrm>
          <a:prstGeom prst="rect">
            <a:avLst/>
          </a:prstGeom>
        </p:spPr>
        <p:txBody>
          <a:bodyPr/>
          <a:lstStyle>
            <a:lvl1pPr marL="0" indent="0" algn="l">
              <a:lnSpc>
                <a:spcPct val="110000"/>
              </a:lnSpc>
              <a:spcBef>
                <a:spcPts val="400"/>
              </a:spcBef>
              <a:buNone/>
              <a:defRPr lang="en-US" sz="2200" b="0" kern="1200" dirty="0">
                <a:solidFill>
                  <a:schemeClr val="tx1"/>
                </a:solidFill>
                <a:latin typeface="+mn-lt"/>
                <a:ea typeface="+mn-ea"/>
                <a:cs typeface="+mn-cs"/>
              </a:defRPr>
            </a:lvl1pPr>
            <a:lvl2pPr marL="180000" indent="-180000" algn="l">
              <a:lnSpc>
                <a:spcPct val="150000"/>
              </a:lnSpc>
              <a:buFont typeface="Arial" panose="020B0604020202020204" pitchFamily="34" charset="0"/>
              <a:buChar char="•"/>
              <a:defRPr sz="1600">
                <a:solidFill>
                  <a:schemeClr val="tx1"/>
                </a:solidFill>
                <a:latin typeface="Myriad Pro" panose="020B0503030403020204" pitchFamily="34" charset="0"/>
              </a:defRPr>
            </a:lvl2pPr>
            <a:lvl3pPr marL="360000" indent="-180000" algn="l">
              <a:lnSpc>
                <a:spcPct val="150000"/>
              </a:lnSpc>
              <a:buFontTx/>
              <a:buChar char="‒"/>
              <a:defRPr sz="1400">
                <a:solidFill>
                  <a:schemeClr val="tx1"/>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chemeClr val="tx1"/>
                </a:solidFill>
                <a:latin typeface="Myriad Pro" panose="020B0503030403020204" pitchFamily="34" charset="0"/>
              </a:defRPr>
            </a:lvl4pPr>
            <a:lvl5pPr marL="720000" indent="-180000" algn="l">
              <a:lnSpc>
                <a:spcPct val="150000"/>
              </a:lnSpc>
              <a:buFontTx/>
              <a:buChar char="‒"/>
              <a:defRPr sz="1400">
                <a:solidFill>
                  <a:schemeClr val="tx1"/>
                </a:solidFill>
                <a:latin typeface="Myriad Pro" panose="020B0503030403020204" pitchFamily="34" charset="0"/>
              </a:defRPr>
            </a:lvl5pPr>
          </a:lstStyle>
          <a:p>
            <a:pPr marL="0" lvl="0" indent="0" algn="l" defTabSz="914400" rtl="0" eaLnBrk="1" latinLnBrk="0" hangingPunct="1">
              <a:lnSpc>
                <a:spcPct val="110000"/>
              </a:lnSpc>
              <a:spcBef>
                <a:spcPts val="400"/>
              </a:spcBef>
              <a:buFont typeface="Arial" panose="020B0604020202020204" pitchFamily="34" charset="0"/>
              <a:buNone/>
            </a:pPr>
            <a:r>
              <a:rPr lang="en-US"/>
              <a:t>Insert text</a:t>
            </a:r>
          </a:p>
        </p:txBody>
      </p:sp>
      <p:cxnSp>
        <p:nvCxnSpPr>
          <p:cNvPr id="8" name="Straight Connector 7">
            <a:extLst>
              <a:ext uri="{FF2B5EF4-FFF2-40B4-BE49-F238E27FC236}">
                <a16:creationId xmlns:a16="http://schemas.microsoft.com/office/drawing/2014/main" id="{E95C4D92-EF8F-4C44-8551-54A9CEB42982}"/>
              </a:ext>
            </a:extLst>
          </p:cNvPr>
          <p:cNvCxnSpPr>
            <a:cxnSpLocks/>
          </p:cNvCxnSpPr>
          <p:nvPr userDrawn="1"/>
        </p:nvCxnSpPr>
        <p:spPr>
          <a:xfrm>
            <a:off x="163299"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97206117-7A5F-44F3-A241-1B6F5F5F316C}"/>
              </a:ext>
            </a:extLst>
          </p:cNvPr>
          <p:cNvSpPr>
            <a:spLocks noGrp="1"/>
          </p:cNvSpPr>
          <p:nvPr>
            <p:ph type="title" hasCustomPrompt="1"/>
          </p:nvPr>
        </p:nvSpPr>
        <p:spPr>
          <a:xfrm>
            <a:off x="163299" y="2224727"/>
            <a:ext cx="1980000" cy="1080000"/>
          </a:xfrm>
          <a:prstGeom prst="rect">
            <a:avLst/>
          </a:prstGeom>
          <a:solidFill>
            <a:srgbClr val="FFFFFF">
              <a:alpha val="89804"/>
            </a:srgbClr>
          </a:solidFill>
        </p:spPr>
        <p:txBody>
          <a:bodyPr lIns="72000" tIns="36000" rIns="72000" bIns="36000" anchor="b">
            <a:normAutofit/>
          </a:bodyPr>
          <a:lstStyle>
            <a:lvl1pPr>
              <a:defRPr sz="2200">
                <a:solidFill>
                  <a:srgbClr val="363F7C"/>
                </a:solidFill>
              </a:defRPr>
            </a:lvl1pPr>
          </a:lstStyle>
          <a:p>
            <a:r>
              <a:rPr lang="en-US"/>
              <a:t>Slide title</a:t>
            </a:r>
          </a:p>
        </p:txBody>
      </p:sp>
      <p:pic>
        <p:nvPicPr>
          <p:cNvPr id="10" name="Picture 9">
            <a:extLst>
              <a:ext uri="{FF2B5EF4-FFF2-40B4-BE49-F238E27FC236}">
                <a16:creationId xmlns:a16="http://schemas.microsoft.com/office/drawing/2014/main" id="{5C43E475-105F-4AA8-B67D-52579459074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52000" y="6348259"/>
            <a:ext cx="370305" cy="377534"/>
          </a:xfrm>
          <a:prstGeom prst="rect">
            <a:avLst/>
          </a:prstGeom>
        </p:spPr>
      </p:pic>
    </p:spTree>
    <p:extLst>
      <p:ext uri="{BB962C8B-B14F-4D97-AF65-F5344CB8AC3E}">
        <p14:creationId xmlns:p14="http://schemas.microsoft.com/office/powerpoint/2010/main" val="253747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Normal - light hous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D3A01B-6D36-425A-81E5-C17EA608792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2"/>
            <a:ext cx="2142000" cy="6858002"/>
          </a:xfrm>
          <a:prstGeom prst="rect">
            <a:avLst/>
          </a:prstGeom>
        </p:spPr>
      </p:pic>
      <p:sp>
        <p:nvSpPr>
          <p:cNvPr id="13" name="Content Placeholder 2">
            <a:extLst>
              <a:ext uri="{FF2B5EF4-FFF2-40B4-BE49-F238E27FC236}">
                <a16:creationId xmlns:a16="http://schemas.microsoft.com/office/drawing/2014/main" id="{B8E3FFE7-A85E-5D40-913D-740FB4371C2F}"/>
              </a:ext>
            </a:extLst>
          </p:cNvPr>
          <p:cNvSpPr>
            <a:spLocks noGrp="1"/>
          </p:cNvSpPr>
          <p:nvPr>
            <p:ph idx="1" hasCustomPrompt="1"/>
          </p:nvPr>
        </p:nvSpPr>
        <p:spPr>
          <a:xfrm>
            <a:off x="2873632" y="802059"/>
            <a:ext cx="8517809" cy="5253881"/>
          </a:xfrm>
          <a:prstGeom prst="rect">
            <a:avLst/>
          </a:prstGeom>
        </p:spPr>
        <p:txBody>
          <a:bodyPr/>
          <a:lstStyle>
            <a:lvl1pPr marL="0" indent="0" algn="l">
              <a:lnSpc>
                <a:spcPct val="110000"/>
              </a:lnSpc>
              <a:spcBef>
                <a:spcPts val="400"/>
              </a:spcBef>
              <a:buNone/>
              <a:defRPr lang="en-US" sz="2200" b="0" kern="1200" dirty="0">
                <a:solidFill>
                  <a:schemeClr val="tx1"/>
                </a:solidFill>
                <a:latin typeface="+mn-lt"/>
                <a:ea typeface="+mn-ea"/>
                <a:cs typeface="+mn-cs"/>
              </a:defRPr>
            </a:lvl1pPr>
            <a:lvl2pPr marL="180000" indent="-180000" algn="l">
              <a:lnSpc>
                <a:spcPct val="150000"/>
              </a:lnSpc>
              <a:buFont typeface="Arial" panose="020B0604020202020204" pitchFamily="34" charset="0"/>
              <a:buChar char="•"/>
              <a:defRPr sz="1600">
                <a:solidFill>
                  <a:schemeClr val="tx1"/>
                </a:solidFill>
                <a:latin typeface="Myriad Pro" panose="020B0503030403020204" pitchFamily="34" charset="0"/>
              </a:defRPr>
            </a:lvl2pPr>
            <a:lvl3pPr marL="360000" indent="-180000" algn="l">
              <a:lnSpc>
                <a:spcPct val="150000"/>
              </a:lnSpc>
              <a:buFontTx/>
              <a:buChar char="‒"/>
              <a:defRPr sz="1400">
                <a:solidFill>
                  <a:schemeClr val="tx1"/>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chemeClr val="tx1"/>
                </a:solidFill>
                <a:latin typeface="Myriad Pro" panose="020B0503030403020204" pitchFamily="34" charset="0"/>
              </a:defRPr>
            </a:lvl4pPr>
            <a:lvl5pPr marL="720000" indent="-180000" algn="l">
              <a:lnSpc>
                <a:spcPct val="150000"/>
              </a:lnSpc>
              <a:buFontTx/>
              <a:buChar char="‒"/>
              <a:defRPr sz="1400">
                <a:solidFill>
                  <a:schemeClr val="tx1"/>
                </a:solidFill>
                <a:latin typeface="Myriad Pro" panose="020B0503030403020204" pitchFamily="34" charset="0"/>
              </a:defRPr>
            </a:lvl5pPr>
          </a:lstStyle>
          <a:p>
            <a:pPr marL="0" lvl="0" indent="0" algn="l" defTabSz="914400" rtl="0" eaLnBrk="1" latinLnBrk="0" hangingPunct="1">
              <a:lnSpc>
                <a:spcPct val="110000"/>
              </a:lnSpc>
              <a:spcBef>
                <a:spcPts val="400"/>
              </a:spcBef>
              <a:buFont typeface="Arial" panose="020B0604020202020204" pitchFamily="34" charset="0"/>
              <a:buNone/>
            </a:pPr>
            <a:r>
              <a:rPr lang="en-US"/>
              <a:t>Insert text</a:t>
            </a:r>
          </a:p>
        </p:txBody>
      </p:sp>
      <p:cxnSp>
        <p:nvCxnSpPr>
          <p:cNvPr id="8" name="Straight Connector 7">
            <a:extLst>
              <a:ext uri="{FF2B5EF4-FFF2-40B4-BE49-F238E27FC236}">
                <a16:creationId xmlns:a16="http://schemas.microsoft.com/office/drawing/2014/main" id="{E95C4D92-EF8F-4C44-8551-54A9CEB42982}"/>
              </a:ext>
            </a:extLst>
          </p:cNvPr>
          <p:cNvCxnSpPr>
            <a:cxnSpLocks/>
          </p:cNvCxnSpPr>
          <p:nvPr userDrawn="1"/>
        </p:nvCxnSpPr>
        <p:spPr>
          <a:xfrm>
            <a:off x="163302"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97206117-7A5F-44F3-A241-1B6F5F5F316C}"/>
              </a:ext>
            </a:extLst>
          </p:cNvPr>
          <p:cNvSpPr>
            <a:spLocks noGrp="1"/>
          </p:cNvSpPr>
          <p:nvPr>
            <p:ph type="title" hasCustomPrompt="1"/>
          </p:nvPr>
        </p:nvSpPr>
        <p:spPr>
          <a:xfrm>
            <a:off x="163302" y="2224727"/>
            <a:ext cx="1980000" cy="1080000"/>
          </a:xfrm>
          <a:prstGeom prst="rect">
            <a:avLst/>
          </a:prstGeom>
          <a:solidFill>
            <a:srgbClr val="FFFFFF">
              <a:alpha val="89804"/>
            </a:srgbClr>
          </a:solidFill>
        </p:spPr>
        <p:txBody>
          <a:bodyPr lIns="72000" tIns="36000" rIns="72000" bIns="36000" anchor="b">
            <a:normAutofit/>
          </a:bodyPr>
          <a:lstStyle>
            <a:lvl1pPr>
              <a:defRPr sz="2200">
                <a:solidFill>
                  <a:srgbClr val="363F7C"/>
                </a:solidFill>
              </a:defRPr>
            </a:lvl1pPr>
          </a:lstStyle>
          <a:p>
            <a:r>
              <a:rPr lang="en-US"/>
              <a:t>Slide title</a:t>
            </a:r>
          </a:p>
        </p:txBody>
      </p:sp>
      <p:pic>
        <p:nvPicPr>
          <p:cNvPr id="10" name="Picture 9">
            <a:extLst>
              <a:ext uri="{FF2B5EF4-FFF2-40B4-BE49-F238E27FC236}">
                <a16:creationId xmlns:a16="http://schemas.microsoft.com/office/drawing/2014/main" id="{D7736051-0C22-4EDB-9571-D091C17229F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52000" y="6348259"/>
            <a:ext cx="370305" cy="377534"/>
          </a:xfrm>
          <a:prstGeom prst="rect">
            <a:avLst/>
          </a:prstGeom>
        </p:spPr>
      </p:pic>
    </p:spTree>
    <p:extLst>
      <p:ext uri="{BB962C8B-B14F-4D97-AF65-F5344CB8AC3E}">
        <p14:creationId xmlns:p14="http://schemas.microsoft.com/office/powerpoint/2010/main" val="31505038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Normal - bridge ">
    <p:spTree>
      <p:nvGrpSpPr>
        <p:cNvPr id="1" name=""/>
        <p:cNvGrpSpPr/>
        <p:nvPr/>
      </p:nvGrpSpPr>
      <p:grpSpPr>
        <a:xfrm>
          <a:off x="0" y="0"/>
          <a:ext cx="0" cy="0"/>
          <a:chOff x="0" y="0"/>
          <a:chExt cx="0" cy="0"/>
        </a:xfrm>
      </p:grpSpPr>
      <p:pic>
        <p:nvPicPr>
          <p:cNvPr id="7" name="Picture 6" descr="A picture containing outdoor, grass, snow, man&#10;&#10;Description automatically generated">
            <a:extLst>
              <a:ext uri="{FF2B5EF4-FFF2-40B4-BE49-F238E27FC236}">
                <a16:creationId xmlns:a16="http://schemas.microsoft.com/office/drawing/2014/main" id="{93F7A3AE-D2E3-407C-AE00-5D7991FF42B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301" y="-1"/>
            <a:ext cx="2142000" cy="6858001"/>
          </a:xfrm>
          <a:prstGeom prst="rect">
            <a:avLst/>
          </a:prstGeom>
        </p:spPr>
      </p:pic>
      <p:sp>
        <p:nvSpPr>
          <p:cNvPr id="13" name="Content Placeholder 2">
            <a:extLst>
              <a:ext uri="{FF2B5EF4-FFF2-40B4-BE49-F238E27FC236}">
                <a16:creationId xmlns:a16="http://schemas.microsoft.com/office/drawing/2014/main" id="{B8E3FFE7-A85E-5D40-913D-740FB4371C2F}"/>
              </a:ext>
            </a:extLst>
          </p:cNvPr>
          <p:cNvSpPr>
            <a:spLocks noGrp="1"/>
          </p:cNvSpPr>
          <p:nvPr>
            <p:ph idx="1" hasCustomPrompt="1"/>
          </p:nvPr>
        </p:nvSpPr>
        <p:spPr>
          <a:xfrm>
            <a:off x="2873632" y="802059"/>
            <a:ext cx="8517809" cy="5253881"/>
          </a:xfrm>
          <a:prstGeom prst="rect">
            <a:avLst/>
          </a:prstGeom>
        </p:spPr>
        <p:txBody>
          <a:bodyPr/>
          <a:lstStyle>
            <a:lvl1pPr marL="0" indent="0" algn="l">
              <a:lnSpc>
                <a:spcPct val="110000"/>
              </a:lnSpc>
              <a:spcBef>
                <a:spcPts val="400"/>
              </a:spcBef>
              <a:buNone/>
              <a:defRPr lang="en-US" sz="2200" b="0" kern="1200" dirty="0">
                <a:solidFill>
                  <a:schemeClr val="tx1"/>
                </a:solidFill>
                <a:latin typeface="+mn-lt"/>
                <a:ea typeface="+mn-ea"/>
                <a:cs typeface="+mn-cs"/>
              </a:defRPr>
            </a:lvl1pPr>
            <a:lvl2pPr marL="180000" indent="-180000" algn="l">
              <a:lnSpc>
                <a:spcPct val="150000"/>
              </a:lnSpc>
              <a:buFont typeface="Arial" panose="020B0604020202020204" pitchFamily="34" charset="0"/>
              <a:buChar char="•"/>
              <a:defRPr sz="1600">
                <a:solidFill>
                  <a:schemeClr val="tx1"/>
                </a:solidFill>
                <a:latin typeface="Myriad Pro" panose="020B0503030403020204" pitchFamily="34" charset="0"/>
              </a:defRPr>
            </a:lvl2pPr>
            <a:lvl3pPr marL="360000" indent="-180000" algn="l">
              <a:lnSpc>
                <a:spcPct val="150000"/>
              </a:lnSpc>
              <a:buFontTx/>
              <a:buChar char="‒"/>
              <a:defRPr sz="1400">
                <a:solidFill>
                  <a:schemeClr val="tx1"/>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chemeClr val="tx1"/>
                </a:solidFill>
                <a:latin typeface="Myriad Pro" panose="020B0503030403020204" pitchFamily="34" charset="0"/>
              </a:defRPr>
            </a:lvl4pPr>
            <a:lvl5pPr marL="720000" indent="-180000" algn="l">
              <a:lnSpc>
                <a:spcPct val="150000"/>
              </a:lnSpc>
              <a:buFontTx/>
              <a:buChar char="‒"/>
              <a:defRPr sz="1400">
                <a:solidFill>
                  <a:schemeClr val="tx1"/>
                </a:solidFill>
                <a:latin typeface="Myriad Pro" panose="020B0503030403020204" pitchFamily="34" charset="0"/>
              </a:defRPr>
            </a:lvl5pPr>
          </a:lstStyle>
          <a:p>
            <a:pPr marL="0" lvl="0" indent="0" algn="l" defTabSz="914400" rtl="0" eaLnBrk="1" latinLnBrk="0" hangingPunct="1">
              <a:lnSpc>
                <a:spcPct val="110000"/>
              </a:lnSpc>
              <a:spcBef>
                <a:spcPts val="400"/>
              </a:spcBef>
              <a:buFont typeface="Arial" panose="020B0604020202020204" pitchFamily="34" charset="0"/>
              <a:buNone/>
            </a:pPr>
            <a:r>
              <a:rPr lang="en-US"/>
              <a:t>Insert text</a:t>
            </a:r>
          </a:p>
        </p:txBody>
      </p:sp>
      <p:cxnSp>
        <p:nvCxnSpPr>
          <p:cNvPr id="8" name="Straight Connector 7">
            <a:extLst>
              <a:ext uri="{FF2B5EF4-FFF2-40B4-BE49-F238E27FC236}">
                <a16:creationId xmlns:a16="http://schemas.microsoft.com/office/drawing/2014/main" id="{E95C4D92-EF8F-4C44-8551-54A9CEB42982}"/>
              </a:ext>
            </a:extLst>
          </p:cNvPr>
          <p:cNvCxnSpPr>
            <a:cxnSpLocks/>
          </p:cNvCxnSpPr>
          <p:nvPr userDrawn="1"/>
        </p:nvCxnSpPr>
        <p:spPr>
          <a:xfrm>
            <a:off x="163301"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97206117-7A5F-44F3-A241-1B6F5F5F316C}"/>
              </a:ext>
            </a:extLst>
          </p:cNvPr>
          <p:cNvSpPr>
            <a:spLocks noGrp="1"/>
          </p:cNvSpPr>
          <p:nvPr>
            <p:ph type="title" hasCustomPrompt="1"/>
          </p:nvPr>
        </p:nvSpPr>
        <p:spPr>
          <a:xfrm>
            <a:off x="163301" y="2224727"/>
            <a:ext cx="1980000" cy="1080000"/>
          </a:xfrm>
          <a:prstGeom prst="rect">
            <a:avLst/>
          </a:prstGeom>
          <a:solidFill>
            <a:srgbClr val="FFFFFF">
              <a:alpha val="89804"/>
            </a:srgbClr>
          </a:solidFill>
        </p:spPr>
        <p:txBody>
          <a:bodyPr lIns="72000" tIns="36000" rIns="72000" bIns="36000" anchor="b">
            <a:normAutofit/>
          </a:bodyPr>
          <a:lstStyle>
            <a:lvl1pPr>
              <a:defRPr sz="2200">
                <a:solidFill>
                  <a:srgbClr val="363F7C"/>
                </a:solidFill>
              </a:defRPr>
            </a:lvl1pPr>
          </a:lstStyle>
          <a:p>
            <a:r>
              <a:rPr lang="en-US"/>
              <a:t>Slide title</a:t>
            </a:r>
          </a:p>
        </p:txBody>
      </p:sp>
      <p:pic>
        <p:nvPicPr>
          <p:cNvPr id="10" name="Picture 9">
            <a:extLst>
              <a:ext uri="{FF2B5EF4-FFF2-40B4-BE49-F238E27FC236}">
                <a16:creationId xmlns:a16="http://schemas.microsoft.com/office/drawing/2014/main" id="{5C43E475-105F-4AA8-B67D-52579459074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52000" y="6348259"/>
            <a:ext cx="370305" cy="377534"/>
          </a:xfrm>
          <a:prstGeom prst="rect">
            <a:avLst/>
          </a:prstGeom>
        </p:spPr>
      </p:pic>
    </p:spTree>
    <p:extLst>
      <p:ext uri="{BB962C8B-B14F-4D97-AF65-F5344CB8AC3E}">
        <p14:creationId xmlns:p14="http://schemas.microsoft.com/office/powerpoint/2010/main" val="17838223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Normal - bridge ">
    <p:spTree>
      <p:nvGrpSpPr>
        <p:cNvPr id="1" name=""/>
        <p:cNvGrpSpPr/>
        <p:nvPr/>
      </p:nvGrpSpPr>
      <p:grpSpPr>
        <a:xfrm>
          <a:off x="0" y="0"/>
          <a:ext cx="0" cy="0"/>
          <a:chOff x="0" y="0"/>
          <a:chExt cx="0" cy="0"/>
        </a:xfrm>
      </p:grpSpPr>
      <p:pic>
        <p:nvPicPr>
          <p:cNvPr id="3" name="Picture 2" descr="A view of a city with snow&#10;&#10;Description automatically generated">
            <a:extLst>
              <a:ext uri="{FF2B5EF4-FFF2-40B4-BE49-F238E27FC236}">
                <a16:creationId xmlns:a16="http://schemas.microsoft.com/office/drawing/2014/main" id="{579EA666-1971-4A40-81F2-DDC048BB561B}"/>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2138097" cy="6858000"/>
          </a:xfrm>
          <a:prstGeom prst="rect">
            <a:avLst/>
          </a:prstGeom>
        </p:spPr>
      </p:pic>
      <p:sp>
        <p:nvSpPr>
          <p:cNvPr id="13" name="Content Placeholder 2">
            <a:extLst>
              <a:ext uri="{FF2B5EF4-FFF2-40B4-BE49-F238E27FC236}">
                <a16:creationId xmlns:a16="http://schemas.microsoft.com/office/drawing/2014/main" id="{B8E3FFE7-A85E-5D40-913D-740FB4371C2F}"/>
              </a:ext>
            </a:extLst>
          </p:cNvPr>
          <p:cNvSpPr>
            <a:spLocks noGrp="1"/>
          </p:cNvSpPr>
          <p:nvPr>
            <p:ph idx="1" hasCustomPrompt="1"/>
          </p:nvPr>
        </p:nvSpPr>
        <p:spPr>
          <a:xfrm>
            <a:off x="2873632" y="802059"/>
            <a:ext cx="8517809" cy="5253881"/>
          </a:xfrm>
          <a:prstGeom prst="rect">
            <a:avLst/>
          </a:prstGeom>
        </p:spPr>
        <p:txBody>
          <a:bodyPr/>
          <a:lstStyle>
            <a:lvl1pPr marL="0" indent="0" algn="l">
              <a:lnSpc>
                <a:spcPct val="110000"/>
              </a:lnSpc>
              <a:spcBef>
                <a:spcPts val="400"/>
              </a:spcBef>
              <a:buNone/>
              <a:defRPr lang="en-US" sz="2200" b="0" kern="1200" dirty="0">
                <a:solidFill>
                  <a:schemeClr val="tx1"/>
                </a:solidFill>
                <a:latin typeface="+mn-lt"/>
                <a:ea typeface="+mn-ea"/>
                <a:cs typeface="+mn-cs"/>
              </a:defRPr>
            </a:lvl1pPr>
            <a:lvl2pPr marL="180000" indent="-180000" algn="l">
              <a:lnSpc>
                <a:spcPct val="150000"/>
              </a:lnSpc>
              <a:buFont typeface="Arial" panose="020B0604020202020204" pitchFamily="34" charset="0"/>
              <a:buChar char="•"/>
              <a:defRPr sz="1600">
                <a:solidFill>
                  <a:schemeClr val="tx1"/>
                </a:solidFill>
                <a:latin typeface="Myriad Pro" panose="020B0503030403020204" pitchFamily="34" charset="0"/>
              </a:defRPr>
            </a:lvl2pPr>
            <a:lvl3pPr marL="360000" indent="-180000" algn="l">
              <a:lnSpc>
                <a:spcPct val="150000"/>
              </a:lnSpc>
              <a:buFontTx/>
              <a:buChar char="‒"/>
              <a:defRPr sz="1400">
                <a:solidFill>
                  <a:schemeClr val="tx1"/>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chemeClr val="tx1"/>
                </a:solidFill>
                <a:latin typeface="Myriad Pro" panose="020B0503030403020204" pitchFamily="34" charset="0"/>
              </a:defRPr>
            </a:lvl4pPr>
            <a:lvl5pPr marL="720000" indent="-180000" algn="l">
              <a:lnSpc>
                <a:spcPct val="150000"/>
              </a:lnSpc>
              <a:buFontTx/>
              <a:buChar char="‒"/>
              <a:defRPr sz="1400">
                <a:solidFill>
                  <a:schemeClr val="tx1"/>
                </a:solidFill>
                <a:latin typeface="Myriad Pro" panose="020B0503030403020204" pitchFamily="34" charset="0"/>
              </a:defRPr>
            </a:lvl5pPr>
          </a:lstStyle>
          <a:p>
            <a:pPr marL="0" lvl="0" indent="0" algn="l" defTabSz="914400" rtl="0" eaLnBrk="1" latinLnBrk="0" hangingPunct="1">
              <a:lnSpc>
                <a:spcPct val="110000"/>
              </a:lnSpc>
              <a:spcBef>
                <a:spcPts val="400"/>
              </a:spcBef>
              <a:buFont typeface="Arial" panose="020B0604020202020204" pitchFamily="34" charset="0"/>
              <a:buNone/>
            </a:pPr>
            <a:r>
              <a:rPr lang="en-US"/>
              <a:t>Insert text</a:t>
            </a:r>
          </a:p>
        </p:txBody>
      </p:sp>
      <p:cxnSp>
        <p:nvCxnSpPr>
          <p:cNvPr id="8" name="Straight Connector 7">
            <a:extLst>
              <a:ext uri="{FF2B5EF4-FFF2-40B4-BE49-F238E27FC236}">
                <a16:creationId xmlns:a16="http://schemas.microsoft.com/office/drawing/2014/main" id="{E95C4D92-EF8F-4C44-8551-54A9CEB42982}"/>
              </a:ext>
            </a:extLst>
          </p:cNvPr>
          <p:cNvCxnSpPr>
            <a:cxnSpLocks/>
          </p:cNvCxnSpPr>
          <p:nvPr userDrawn="1"/>
        </p:nvCxnSpPr>
        <p:spPr>
          <a:xfrm>
            <a:off x="163301"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97206117-7A5F-44F3-A241-1B6F5F5F316C}"/>
              </a:ext>
            </a:extLst>
          </p:cNvPr>
          <p:cNvSpPr>
            <a:spLocks noGrp="1"/>
          </p:cNvSpPr>
          <p:nvPr>
            <p:ph type="title" hasCustomPrompt="1"/>
          </p:nvPr>
        </p:nvSpPr>
        <p:spPr>
          <a:xfrm>
            <a:off x="163301" y="2224727"/>
            <a:ext cx="1980000" cy="1080000"/>
          </a:xfrm>
          <a:prstGeom prst="rect">
            <a:avLst/>
          </a:prstGeom>
          <a:solidFill>
            <a:srgbClr val="FFFFFF">
              <a:alpha val="89804"/>
            </a:srgbClr>
          </a:solidFill>
        </p:spPr>
        <p:txBody>
          <a:bodyPr lIns="72000" tIns="36000" rIns="72000" bIns="36000" anchor="b">
            <a:normAutofit/>
          </a:bodyPr>
          <a:lstStyle>
            <a:lvl1pPr>
              <a:defRPr sz="2200">
                <a:solidFill>
                  <a:srgbClr val="363F7C"/>
                </a:solidFill>
              </a:defRPr>
            </a:lvl1pPr>
          </a:lstStyle>
          <a:p>
            <a:r>
              <a:rPr lang="en-US"/>
              <a:t>Slide title</a:t>
            </a:r>
          </a:p>
        </p:txBody>
      </p:sp>
      <p:pic>
        <p:nvPicPr>
          <p:cNvPr id="10" name="Picture 9">
            <a:extLst>
              <a:ext uri="{FF2B5EF4-FFF2-40B4-BE49-F238E27FC236}">
                <a16:creationId xmlns:a16="http://schemas.microsoft.com/office/drawing/2014/main" id="{5C43E475-105F-4AA8-B67D-52579459074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52000" y="6348259"/>
            <a:ext cx="370305" cy="377534"/>
          </a:xfrm>
          <a:prstGeom prst="rect">
            <a:avLst/>
          </a:prstGeom>
        </p:spPr>
      </p:pic>
    </p:spTree>
    <p:extLst>
      <p:ext uri="{BB962C8B-B14F-4D97-AF65-F5344CB8AC3E}">
        <p14:creationId xmlns:p14="http://schemas.microsoft.com/office/powerpoint/2010/main" val="34332387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Normal - pi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23DA24-1C68-462E-8B34-C34470F4B00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2142000" cy="6858000"/>
          </a:xfrm>
          <a:prstGeom prst="rect">
            <a:avLst/>
          </a:prstGeom>
        </p:spPr>
      </p:pic>
      <p:sp>
        <p:nvSpPr>
          <p:cNvPr id="13" name="Content Placeholder 2">
            <a:extLst>
              <a:ext uri="{FF2B5EF4-FFF2-40B4-BE49-F238E27FC236}">
                <a16:creationId xmlns:a16="http://schemas.microsoft.com/office/drawing/2014/main" id="{B8E3FFE7-A85E-5D40-913D-740FB4371C2F}"/>
              </a:ext>
            </a:extLst>
          </p:cNvPr>
          <p:cNvSpPr>
            <a:spLocks noGrp="1"/>
          </p:cNvSpPr>
          <p:nvPr>
            <p:ph idx="1" hasCustomPrompt="1"/>
          </p:nvPr>
        </p:nvSpPr>
        <p:spPr>
          <a:xfrm>
            <a:off x="2873632" y="802059"/>
            <a:ext cx="8517809" cy="5253881"/>
          </a:xfrm>
          <a:prstGeom prst="rect">
            <a:avLst/>
          </a:prstGeom>
        </p:spPr>
        <p:txBody>
          <a:bodyPr/>
          <a:lstStyle>
            <a:lvl1pPr marL="0" indent="0" algn="l">
              <a:lnSpc>
                <a:spcPct val="110000"/>
              </a:lnSpc>
              <a:spcBef>
                <a:spcPts val="400"/>
              </a:spcBef>
              <a:buNone/>
              <a:defRPr lang="en-US" sz="2200" b="0" kern="1200" dirty="0">
                <a:solidFill>
                  <a:schemeClr val="tx1"/>
                </a:solidFill>
                <a:latin typeface="+mn-lt"/>
                <a:ea typeface="+mn-ea"/>
                <a:cs typeface="+mn-cs"/>
              </a:defRPr>
            </a:lvl1pPr>
            <a:lvl2pPr marL="180000" indent="-180000" algn="l">
              <a:lnSpc>
                <a:spcPct val="150000"/>
              </a:lnSpc>
              <a:buFont typeface="Arial" panose="020B0604020202020204" pitchFamily="34" charset="0"/>
              <a:buChar char="•"/>
              <a:defRPr sz="1600">
                <a:solidFill>
                  <a:schemeClr val="tx1"/>
                </a:solidFill>
                <a:latin typeface="Myriad Pro" panose="020B0503030403020204" pitchFamily="34" charset="0"/>
              </a:defRPr>
            </a:lvl2pPr>
            <a:lvl3pPr marL="360000" indent="-180000" algn="l">
              <a:lnSpc>
                <a:spcPct val="150000"/>
              </a:lnSpc>
              <a:buFontTx/>
              <a:buChar char="‒"/>
              <a:defRPr sz="1400">
                <a:solidFill>
                  <a:schemeClr val="tx1"/>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chemeClr val="tx1"/>
                </a:solidFill>
                <a:latin typeface="Myriad Pro" panose="020B0503030403020204" pitchFamily="34" charset="0"/>
              </a:defRPr>
            </a:lvl4pPr>
            <a:lvl5pPr marL="720000" indent="-180000" algn="l">
              <a:lnSpc>
                <a:spcPct val="150000"/>
              </a:lnSpc>
              <a:buFontTx/>
              <a:buChar char="‒"/>
              <a:defRPr sz="1400">
                <a:solidFill>
                  <a:schemeClr val="tx1"/>
                </a:solidFill>
                <a:latin typeface="Myriad Pro" panose="020B0503030403020204" pitchFamily="34" charset="0"/>
              </a:defRPr>
            </a:lvl5pPr>
          </a:lstStyle>
          <a:p>
            <a:pPr marL="0" lvl="0" indent="0" algn="l" defTabSz="914400" rtl="0" eaLnBrk="1" latinLnBrk="0" hangingPunct="1">
              <a:lnSpc>
                <a:spcPct val="110000"/>
              </a:lnSpc>
              <a:spcBef>
                <a:spcPts val="400"/>
              </a:spcBef>
              <a:buFont typeface="Arial" panose="020B0604020202020204" pitchFamily="34" charset="0"/>
              <a:buNone/>
            </a:pPr>
            <a:r>
              <a:rPr lang="en-US"/>
              <a:t>Insert text</a:t>
            </a:r>
          </a:p>
        </p:txBody>
      </p:sp>
      <p:cxnSp>
        <p:nvCxnSpPr>
          <p:cNvPr id="8" name="Straight Connector 7">
            <a:extLst>
              <a:ext uri="{FF2B5EF4-FFF2-40B4-BE49-F238E27FC236}">
                <a16:creationId xmlns:a16="http://schemas.microsoft.com/office/drawing/2014/main" id="{E95C4D92-EF8F-4C44-8551-54A9CEB42982}"/>
              </a:ext>
            </a:extLst>
          </p:cNvPr>
          <p:cNvCxnSpPr>
            <a:cxnSpLocks/>
          </p:cNvCxnSpPr>
          <p:nvPr userDrawn="1"/>
        </p:nvCxnSpPr>
        <p:spPr>
          <a:xfrm>
            <a:off x="172725"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97206117-7A5F-44F3-A241-1B6F5F5F316C}"/>
              </a:ext>
            </a:extLst>
          </p:cNvPr>
          <p:cNvSpPr>
            <a:spLocks noGrp="1"/>
          </p:cNvSpPr>
          <p:nvPr>
            <p:ph type="title" hasCustomPrompt="1"/>
          </p:nvPr>
        </p:nvSpPr>
        <p:spPr>
          <a:xfrm>
            <a:off x="172725" y="2224727"/>
            <a:ext cx="1980000" cy="1080000"/>
          </a:xfrm>
          <a:prstGeom prst="rect">
            <a:avLst/>
          </a:prstGeom>
          <a:solidFill>
            <a:srgbClr val="FFFFFF">
              <a:alpha val="89804"/>
            </a:srgbClr>
          </a:solidFill>
        </p:spPr>
        <p:txBody>
          <a:bodyPr lIns="72000" tIns="36000" rIns="72000" bIns="36000" anchor="b">
            <a:normAutofit/>
          </a:bodyPr>
          <a:lstStyle>
            <a:lvl1pPr>
              <a:defRPr sz="2200">
                <a:solidFill>
                  <a:srgbClr val="363F7C"/>
                </a:solidFill>
              </a:defRPr>
            </a:lvl1pPr>
          </a:lstStyle>
          <a:p>
            <a:r>
              <a:rPr lang="en-US"/>
              <a:t>Slide title</a:t>
            </a:r>
          </a:p>
        </p:txBody>
      </p:sp>
      <p:pic>
        <p:nvPicPr>
          <p:cNvPr id="10" name="Picture 9">
            <a:extLst>
              <a:ext uri="{FF2B5EF4-FFF2-40B4-BE49-F238E27FC236}">
                <a16:creationId xmlns:a16="http://schemas.microsoft.com/office/drawing/2014/main" id="{5C43E475-105F-4AA8-B67D-52579459074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52000" y="6348259"/>
            <a:ext cx="370305" cy="377534"/>
          </a:xfrm>
          <a:prstGeom prst="rect">
            <a:avLst/>
          </a:prstGeom>
        </p:spPr>
      </p:pic>
    </p:spTree>
    <p:extLst>
      <p:ext uri="{BB962C8B-B14F-4D97-AF65-F5344CB8AC3E}">
        <p14:creationId xmlns:p14="http://schemas.microsoft.com/office/powerpoint/2010/main" val="17559839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Normal - city sunris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EB41214-0423-42F9-B2F6-CE3B290FEC6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2142000" cy="6858000"/>
          </a:xfrm>
          <a:prstGeom prst="rect">
            <a:avLst/>
          </a:prstGeom>
        </p:spPr>
      </p:pic>
      <p:sp>
        <p:nvSpPr>
          <p:cNvPr id="13" name="Content Placeholder 2">
            <a:extLst>
              <a:ext uri="{FF2B5EF4-FFF2-40B4-BE49-F238E27FC236}">
                <a16:creationId xmlns:a16="http://schemas.microsoft.com/office/drawing/2014/main" id="{B8E3FFE7-A85E-5D40-913D-740FB4371C2F}"/>
              </a:ext>
            </a:extLst>
          </p:cNvPr>
          <p:cNvSpPr>
            <a:spLocks noGrp="1"/>
          </p:cNvSpPr>
          <p:nvPr>
            <p:ph idx="1" hasCustomPrompt="1"/>
          </p:nvPr>
        </p:nvSpPr>
        <p:spPr>
          <a:xfrm>
            <a:off x="2873632" y="802059"/>
            <a:ext cx="8517809" cy="5253881"/>
          </a:xfrm>
          <a:prstGeom prst="rect">
            <a:avLst/>
          </a:prstGeom>
        </p:spPr>
        <p:txBody>
          <a:bodyPr/>
          <a:lstStyle>
            <a:lvl1pPr marL="0" indent="0" algn="l">
              <a:lnSpc>
                <a:spcPct val="110000"/>
              </a:lnSpc>
              <a:spcBef>
                <a:spcPts val="400"/>
              </a:spcBef>
              <a:buNone/>
              <a:defRPr lang="en-US" sz="2200" b="0" kern="1200" dirty="0">
                <a:solidFill>
                  <a:schemeClr val="tx1"/>
                </a:solidFill>
                <a:latin typeface="+mn-lt"/>
                <a:ea typeface="+mn-ea"/>
                <a:cs typeface="+mn-cs"/>
              </a:defRPr>
            </a:lvl1pPr>
            <a:lvl2pPr marL="180000" indent="-180000" algn="l">
              <a:lnSpc>
                <a:spcPct val="150000"/>
              </a:lnSpc>
              <a:buFont typeface="Arial" panose="020B0604020202020204" pitchFamily="34" charset="0"/>
              <a:buChar char="•"/>
              <a:defRPr sz="1600">
                <a:solidFill>
                  <a:schemeClr val="tx1"/>
                </a:solidFill>
                <a:latin typeface="Myriad Pro" panose="020B0503030403020204" pitchFamily="34" charset="0"/>
              </a:defRPr>
            </a:lvl2pPr>
            <a:lvl3pPr marL="180000" indent="-180000" algn="l">
              <a:lnSpc>
                <a:spcPct val="150000"/>
              </a:lnSpc>
              <a:buFontTx/>
              <a:buChar char="‒"/>
              <a:defRPr sz="1400">
                <a:solidFill>
                  <a:schemeClr val="tx1"/>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chemeClr val="tx1"/>
                </a:solidFill>
                <a:latin typeface="Myriad Pro" panose="020B0503030403020204" pitchFamily="34" charset="0"/>
              </a:defRPr>
            </a:lvl4pPr>
            <a:lvl5pPr marL="720000" indent="-180000" algn="l">
              <a:lnSpc>
                <a:spcPct val="150000"/>
              </a:lnSpc>
              <a:buFontTx/>
              <a:buChar char="‒"/>
              <a:defRPr sz="1400">
                <a:solidFill>
                  <a:schemeClr val="tx1"/>
                </a:solidFill>
                <a:latin typeface="Myriad Pro" panose="020B0503030403020204" pitchFamily="34" charset="0"/>
              </a:defRPr>
            </a:lvl5pPr>
          </a:lstStyle>
          <a:p>
            <a:pPr marL="0" lvl="0" indent="0" algn="l" defTabSz="914400" rtl="0" eaLnBrk="1" latinLnBrk="0" hangingPunct="1">
              <a:lnSpc>
                <a:spcPct val="110000"/>
              </a:lnSpc>
              <a:spcBef>
                <a:spcPts val="400"/>
              </a:spcBef>
              <a:buFont typeface="Arial" panose="020B0604020202020204" pitchFamily="34" charset="0"/>
              <a:buNone/>
            </a:pPr>
            <a:r>
              <a:rPr lang="en-US"/>
              <a:t>Insert text</a:t>
            </a:r>
          </a:p>
        </p:txBody>
      </p:sp>
      <p:cxnSp>
        <p:nvCxnSpPr>
          <p:cNvPr id="8" name="Straight Connector 7">
            <a:extLst>
              <a:ext uri="{FF2B5EF4-FFF2-40B4-BE49-F238E27FC236}">
                <a16:creationId xmlns:a16="http://schemas.microsoft.com/office/drawing/2014/main" id="{E95C4D92-EF8F-4C44-8551-54A9CEB42982}"/>
              </a:ext>
            </a:extLst>
          </p:cNvPr>
          <p:cNvCxnSpPr>
            <a:cxnSpLocks/>
          </p:cNvCxnSpPr>
          <p:nvPr userDrawn="1"/>
        </p:nvCxnSpPr>
        <p:spPr>
          <a:xfrm>
            <a:off x="161885"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97206117-7A5F-44F3-A241-1B6F5F5F316C}"/>
              </a:ext>
            </a:extLst>
          </p:cNvPr>
          <p:cNvSpPr>
            <a:spLocks noGrp="1"/>
          </p:cNvSpPr>
          <p:nvPr>
            <p:ph type="title" hasCustomPrompt="1"/>
          </p:nvPr>
        </p:nvSpPr>
        <p:spPr>
          <a:xfrm>
            <a:off x="161885" y="2224727"/>
            <a:ext cx="1980000" cy="1080000"/>
          </a:xfrm>
          <a:prstGeom prst="rect">
            <a:avLst/>
          </a:prstGeom>
          <a:solidFill>
            <a:srgbClr val="FFFFFF">
              <a:alpha val="89804"/>
            </a:srgbClr>
          </a:solidFill>
        </p:spPr>
        <p:txBody>
          <a:bodyPr lIns="72000" tIns="36000" rIns="72000" bIns="36000" anchor="b">
            <a:normAutofit/>
          </a:bodyPr>
          <a:lstStyle>
            <a:lvl1pPr>
              <a:defRPr sz="2200">
                <a:solidFill>
                  <a:srgbClr val="363F7C"/>
                </a:solidFill>
              </a:defRPr>
            </a:lvl1pPr>
          </a:lstStyle>
          <a:p>
            <a:r>
              <a:rPr lang="en-US"/>
              <a:t>Slide title</a:t>
            </a:r>
          </a:p>
        </p:txBody>
      </p:sp>
      <p:pic>
        <p:nvPicPr>
          <p:cNvPr id="10" name="Picture 9">
            <a:extLst>
              <a:ext uri="{FF2B5EF4-FFF2-40B4-BE49-F238E27FC236}">
                <a16:creationId xmlns:a16="http://schemas.microsoft.com/office/drawing/2014/main" id="{5C43E475-105F-4AA8-B67D-52579459074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52000" y="6348259"/>
            <a:ext cx="370305" cy="377534"/>
          </a:xfrm>
          <a:prstGeom prst="rect">
            <a:avLst/>
          </a:prstGeom>
        </p:spPr>
      </p:pic>
    </p:spTree>
    <p:extLst>
      <p:ext uri="{BB962C8B-B14F-4D97-AF65-F5344CB8AC3E}">
        <p14:creationId xmlns:p14="http://schemas.microsoft.com/office/powerpoint/2010/main" val="2882730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ormal with highlight points - bridge structur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779050-FA25-4AA1-9712-C3A2EC7BD09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8279" y="-12620"/>
            <a:ext cx="2142000" cy="6870619"/>
          </a:xfrm>
          <a:prstGeom prst="rect">
            <a:avLst/>
          </a:prstGeom>
        </p:spPr>
      </p:pic>
      <p:sp>
        <p:nvSpPr>
          <p:cNvPr id="2" name="Title 1">
            <a:extLst>
              <a:ext uri="{FF2B5EF4-FFF2-40B4-BE49-F238E27FC236}">
                <a16:creationId xmlns:a16="http://schemas.microsoft.com/office/drawing/2014/main" id="{69BC77BD-F7BA-B440-B3A2-F34EF5A7ACFA}"/>
              </a:ext>
            </a:extLst>
          </p:cNvPr>
          <p:cNvSpPr>
            <a:spLocks noGrp="1"/>
          </p:cNvSpPr>
          <p:nvPr>
            <p:ph type="title" hasCustomPrompt="1"/>
          </p:nvPr>
        </p:nvSpPr>
        <p:spPr>
          <a:xfrm>
            <a:off x="146595" y="2242311"/>
            <a:ext cx="1980000" cy="1080000"/>
          </a:xfrm>
          <a:prstGeom prst="rect">
            <a:avLst/>
          </a:prstGeom>
          <a:solidFill>
            <a:srgbClr val="FFFFFF">
              <a:alpha val="89804"/>
            </a:srgbClr>
          </a:solidFill>
        </p:spPr>
        <p:txBody>
          <a:bodyPr lIns="72000" tIns="36000" rIns="72000" bIns="36000" anchor="b">
            <a:normAutofit/>
          </a:bodyPr>
          <a:lstStyle>
            <a:lvl1pPr>
              <a:defRPr sz="2200">
                <a:solidFill>
                  <a:srgbClr val="363F7C"/>
                </a:solidFill>
              </a:defRPr>
            </a:lvl1pPr>
          </a:lstStyle>
          <a:p>
            <a:r>
              <a:rPr lang="en-US"/>
              <a:t>Slide title</a:t>
            </a:r>
          </a:p>
        </p:txBody>
      </p:sp>
      <p:sp>
        <p:nvSpPr>
          <p:cNvPr id="4" name="Rectangle 3">
            <a:extLst>
              <a:ext uri="{FF2B5EF4-FFF2-40B4-BE49-F238E27FC236}">
                <a16:creationId xmlns:a16="http://schemas.microsoft.com/office/drawing/2014/main" id="{F3BF7A52-C7E8-334D-AD26-39C1FAF77218}"/>
              </a:ext>
            </a:extLst>
          </p:cNvPr>
          <p:cNvSpPr/>
          <p:nvPr userDrawn="1"/>
        </p:nvSpPr>
        <p:spPr>
          <a:xfrm>
            <a:off x="7353108" y="0"/>
            <a:ext cx="4920867" cy="6858000"/>
          </a:xfrm>
          <a:prstGeom prst="rect">
            <a:avLst/>
          </a:prstGeom>
          <a:solidFill>
            <a:srgbClr val="EC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F89E0D32-A24B-3F47-817E-C74C80A0CCE4}"/>
              </a:ext>
            </a:extLst>
          </p:cNvPr>
          <p:cNvSpPr>
            <a:spLocks noGrp="1"/>
          </p:cNvSpPr>
          <p:nvPr>
            <p:ph idx="10" hasCustomPrompt="1"/>
          </p:nvPr>
        </p:nvSpPr>
        <p:spPr>
          <a:xfrm>
            <a:off x="8277164" y="662120"/>
            <a:ext cx="3393129" cy="613814"/>
          </a:xfrm>
          <a:prstGeom prst="rect">
            <a:avLst/>
          </a:prstGeom>
        </p:spPr>
        <p:txBody>
          <a:bodyPr anchor="ctr"/>
          <a:lstStyle>
            <a:lvl1pPr marL="0" indent="0">
              <a:buNone/>
              <a:defRPr sz="1600" b="1">
                <a:solidFill>
                  <a:srgbClr val="363F7C"/>
                </a:solidFill>
                <a:latin typeface="+mn-lt"/>
              </a:defRPr>
            </a:lvl1pPr>
            <a:lvl2pPr marL="457200" indent="0">
              <a:buNone/>
              <a:defRPr>
                <a:solidFill>
                  <a:srgbClr val="363F7C"/>
                </a:solidFill>
                <a:latin typeface="Myriad Pro" panose="020B0503030403020204" pitchFamily="34" charset="0"/>
              </a:defRPr>
            </a:lvl2pPr>
            <a:lvl3pPr marL="914400" indent="0">
              <a:buNone/>
              <a:defRPr>
                <a:solidFill>
                  <a:srgbClr val="363F7C"/>
                </a:solidFill>
                <a:latin typeface="Myriad Pro" panose="020B0503030403020204" pitchFamily="34" charset="0"/>
              </a:defRPr>
            </a:lvl3pPr>
            <a:lvl4pPr marL="1371600" indent="0">
              <a:buNone/>
              <a:defRPr>
                <a:solidFill>
                  <a:srgbClr val="363F7C"/>
                </a:solidFill>
                <a:latin typeface="Myriad Pro" panose="020B0503030403020204" pitchFamily="34" charset="0"/>
              </a:defRPr>
            </a:lvl4pPr>
            <a:lvl5pPr marL="1828800" indent="0">
              <a:buNone/>
              <a:defRPr>
                <a:solidFill>
                  <a:srgbClr val="363F7C"/>
                </a:solidFill>
                <a:latin typeface="Myriad Pro" panose="020B0503030403020204" pitchFamily="34" charset="0"/>
              </a:defRPr>
            </a:lvl5pPr>
          </a:lstStyle>
          <a:p>
            <a:pPr lvl="0"/>
            <a:r>
              <a:rPr lang="en-US"/>
              <a:t>Main point/topic 1</a:t>
            </a:r>
          </a:p>
        </p:txBody>
      </p:sp>
      <p:sp>
        <p:nvSpPr>
          <p:cNvPr id="21" name="Content Placeholder 2">
            <a:extLst>
              <a:ext uri="{FF2B5EF4-FFF2-40B4-BE49-F238E27FC236}">
                <a16:creationId xmlns:a16="http://schemas.microsoft.com/office/drawing/2014/main" id="{D1360E7F-3A9E-B54A-A04F-0578575D3303}"/>
              </a:ext>
            </a:extLst>
          </p:cNvPr>
          <p:cNvSpPr>
            <a:spLocks noGrp="1"/>
          </p:cNvSpPr>
          <p:nvPr>
            <p:ph idx="11" hasCustomPrompt="1"/>
          </p:nvPr>
        </p:nvSpPr>
        <p:spPr>
          <a:xfrm>
            <a:off x="8277164" y="2333546"/>
            <a:ext cx="3393129" cy="613814"/>
          </a:xfrm>
          <a:prstGeom prst="rect">
            <a:avLst/>
          </a:prstGeom>
        </p:spPr>
        <p:txBody>
          <a:bodyPr anchor="ctr"/>
          <a:lstStyle>
            <a:lvl1pPr marL="0" indent="0">
              <a:buNone/>
              <a:defRPr lang="en-US" sz="1600" b="1" kern="1200" dirty="0">
                <a:solidFill>
                  <a:srgbClr val="363F7C"/>
                </a:solidFill>
                <a:latin typeface="+mn-lt"/>
                <a:ea typeface="+mn-ea"/>
                <a:cs typeface="+mn-cs"/>
              </a:defRPr>
            </a:lvl1pPr>
            <a:lvl2pPr marL="457200" indent="0">
              <a:buNone/>
              <a:defRPr>
                <a:solidFill>
                  <a:srgbClr val="363F7C"/>
                </a:solidFill>
                <a:latin typeface="Myriad Pro" panose="020B0503030403020204" pitchFamily="34" charset="0"/>
              </a:defRPr>
            </a:lvl2pPr>
            <a:lvl3pPr marL="914400" indent="0">
              <a:buNone/>
              <a:defRPr>
                <a:solidFill>
                  <a:srgbClr val="363F7C"/>
                </a:solidFill>
                <a:latin typeface="Myriad Pro" panose="020B0503030403020204" pitchFamily="34" charset="0"/>
              </a:defRPr>
            </a:lvl3pPr>
            <a:lvl4pPr marL="1371600" indent="0">
              <a:buNone/>
              <a:defRPr>
                <a:solidFill>
                  <a:srgbClr val="363F7C"/>
                </a:solidFill>
                <a:latin typeface="Myriad Pro" panose="020B0503030403020204" pitchFamily="34" charset="0"/>
              </a:defRPr>
            </a:lvl4pPr>
            <a:lvl5pPr marL="1828800" indent="0">
              <a:buNone/>
              <a:defRPr>
                <a:solidFill>
                  <a:srgbClr val="363F7C"/>
                </a:solidFill>
                <a:latin typeface="Myriad Pro" panose="020B0503030403020204" pitchFamily="34" charset="0"/>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Main point/topic 2</a:t>
            </a:r>
          </a:p>
        </p:txBody>
      </p:sp>
      <p:sp>
        <p:nvSpPr>
          <p:cNvPr id="26" name="Content Placeholder 2">
            <a:extLst>
              <a:ext uri="{FF2B5EF4-FFF2-40B4-BE49-F238E27FC236}">
                <a16:creationId xmlns:a16="http://schemas.microsoft.com/office/drawing/2014/main" id="{67E87CEA-E190-F746-AF59-DB7D1D9BDE5C}"/>
              </a:ext>
            </a:extLst>
          </p:cNvPr>
          <p:cNvSpPr>
            <a:spLocks noGrp="1"/>
          </p:cNvSpPr>
          <p:nvPr>
            <p:ph idx="12" hasCustomPrompt="1"/>
          </p:nvPr>
        </p:nvSpPr>
        <p:spPr>
          <a:xfrm>
            <a:off x="8277163" y="3879826"/>
            <a:ext cx="3393129" cy="613814"/>
          </a:xfrm>
          <a:prstGeom prst="rect">
            <a:avLst/>
          </a:prstGeom>
        </p:spPr>
        <p:txBody>
          <a:bodyPr anchor="ctr"/>
          <a:lstStyle>
            <a:lvl1pPr marL="0" indent="0">
              <a:buNone/>
              <a:defRPr lang="en-US" sz="1600" b="1" kern="1200" dirty="0">
                <a:solidFill>
                  <a:srgbClr val="363F7C"/>
                </a:solidFill>
                <a:latin typeface="+mn-lt"/>
                <a:ea typeface="+mn-ea"/>
                <a:cs typeface="+mn-cs"/>
              </a:defRPr>
            </a:lvl1pPr>
            <a:lvl2pPr marL="457200" indent="0">
              <a:buNone/>
              <a:defRPr>
                <a:solidFill>
                  <a:srgbClr val="363F7C"/>
                </a:solidFill>
                <a:latin typeface="Myriad Pro" panose="020B0503030403020204" pitchFamily="34" charset="0"/>
              </a:defRPr>
            </a:lvl2pPr>
            <a:lvl3pPr marL="914400" indent="0">
              <a:buNone/>
              <a:defRPr>
                <a:solidFill>
                  <a:srgbClr val="363F7C"/>
                </a:solidFill>
                <a:latin typeface="Myriad Pro" panose="020B0503030403020204" pitchFamily="34" charset="0"/>
              </a:defRPr>
            </a:lvl3pPr>
            <a:lvl4pPr marL="1371600" indent="0">
              <a:buNone/>
              <a:defRPr>
                <a:solidFill>
                  <a:srgbClr val="363F7C"/>
                </a:solidFill>
                <a:latin typeface="Myriad Pro" panose="020B0503030403020204" pitchFamily="34" charset="0"/>
              </a:defRPr>
            </a:lvl4pPr>
            <a:lvl5pPr marL="1828800" indent="0">
              <a:buNone/>
              <a:defRPr>
                <a:solidFill>
                  <a:srgbClr val="363F7C"/>
                </a:solidFill>
                <a:latin typeface="Myriad Pro" panose="020B0503030403020204" pitchFamily="34" charset="0"/>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Main point/topic 3</a:t>
            </a:r>
          </a:p>
        </p:txBody>
      </p:sp>
      <p:sp>
        <p:nvSpPr>
          <p:cNvPr id="27" name="Content Placeholder 2">
            <a:extLst>
              <a:ext uri="{FF2B5EF4-FFF2-40B4-BE49-F238E27FC236}">
                <a16:creationId xmlns:a16="http://schemas.microsoft.com/office/drawing/2014/main" id="{38F4081E-AAEE-9E41-8420-31EA38806FB6}"/>
              </a:ext>
            </a:extLst>
          </p:cNvPr>
          <p:cNvSpPr>
            <a:spLocks noGrp="1"/>
          </p:cNvSpPr>
          <p:nvPr>
            <p:ph idx="13" hasCustomPrompt="1"/>
          </p:nvPr>
        </p:nvSpPr>
        <p:spPr>
          <a:xfrm>
            <a:off x="8277564" y="5368913"/>
            <a:ext cx="3393129" cy="613814"/>
          </a:xfrm>
          <a:prstGeom prst="rect">
            <a:avLst/>
          </a:prstGeom>
        </p:spPr>
        <p:txBody>
          <a:bodyPr anchor="ctr"/>
          <a:lstStyle>
            <a:lvl1pPr marL="0" indent="0">
              <a:buNone/>
              <a:defRPr lang="en-US" sz="1600" b="1" kern="1200" dirty="0">
                <a:solidFill>
                  <a:srgbClr val="363F7C"/>
                </a:solidFill>
                <a:latin typeface="+mn-lt"/>
                <a:ea typeface="+mn-ea"/>
                <a:cs typeface="+mn-cs"/>
              </a:defRPr>
            </a:lvl1pPr>
            <a:lvl2pPr marL="457200" indent="0">
              <a:buNone/>
              <a:defRPr>
                <a:solidFill>
                  <a:srgbClr val="363F7C"/>
                </a:solidFill>
                <a:latin typeface="Myriad Pro" panose="020B0503030403020204" pitchFamily="34" charset="0"/>
              </a:defRPr>
            </a:lvl2pPr>
            <a:lvl3pPr marL="914400" indent="0">
              <a:buNone/>
              <a:defRPr>
                <a:solidFill>
                  <a:srgbClr val="363F7C"/>
                </a:solidFill>
                <a:latin typeface="Myriad Pro" panose="020B0503030403020204" pitchFamily="34" charset="0"/>
              </a:defRPr>
            </a:lvl3pPr>
            <a:lvl4pPr marL="1371600" indent="0">
              <a:buNone/>
              <a:defRPr>
                <a:solidFill>
                  <a:srgbClr val="363F7C"/>
                </a:solidFill>
                <a:latin typeface="Myriad Pro" panose="020B0503030403020204" pitchFamily="34" charset="0"/>
              </a:defRPr>
            </a:lvl4pPr>
            <a:lvl5pPr marL="1828800" indent="0">
              <a:buNone/>
              <a:defRPr>
                <a:solidFill>
                  <a:srgbClr val="363F7C"/>
                </a:solidFill>
                <a:latin typeface="Myriad Pro" panose="020B0503030403020204" pitchFamily="34" charset="0"/>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Main point/topic 4</a:t>
            </a:r>
          </a:p>
        </p:txBody>
      </p:sp>
      <p:sp>
        <p:nvSpPr>
          <p:cNvPr id="28" name="Content Placeholder 2">
            <a:extLst>
              <a:ext uri="{FF2B5EF4-FFF2-40B4-BE49-F238E27FC236}">
                <a16:creationId xmlns:a16="http://schemas.microsoft.com/office/drawing/2014/main" id="{D7190210-55A0-B14E-9A83-4AEF87A38263}"/>
              </a:ext>
            </a:extLst>
          </p:cNvPr>
          <p:cNvSpPr>
            <a:spLocks noGrp="1"/>
          </p:cNvSpPr>
          <p:nvPr>
            <p:ph idx="1" hasCustomPrompt="1"/>
          </p:nvPr>
        </p:nvSpPr>
        <p:spPr>
          <a:xfrm>
            <a:off x="2873632" y="802059"/>
            <a:ext cx="3962269" cy="5253881"/>
          </a:xfrm>
          <a:prstGeom prst="rect">
            <a:avLst/>
          </a:prstGeom>
        </p:spPr>
        <p:txBody>
          <a:bodyPr/>
          <a:lstStyle>
            <a:lvl1pPr marL="0" indent="0" algn="l">
              <a:lnSpc>
                <a:spcPct val="110000"/>
              </a:lnSpc>
              <a:spcBef>
                <a:spcPts val="400"/>
              </a:spcBef>
              <a:buNone/>
              <a:defRPr sz="2200" b="0">
                <a:solidFill>
                  <a:schemeClr val="tx1"/>
                </a:solidFill>
                <a:latin typeface="+mn-lt"/>
              </a:defRPr>
            </a:lvl1pPr>
            <a:lvl2pPr marL="180000" indent="-180000" algn="l">
              <a:lnSpc>
                <a:spcPct val="150000"/>
              </a:lnSpc>
              <a:buFont typeface="Arial" panose="020B0604020202020204" pitchFamily="34" charset="0"/>
              <a:buChar char="•"/>
              <a:defRPr sz="1600">
                <a:solidFill>
                  <a:schemeClr val="tx1"/>
                </a:solidFill>
                <a:latin typeface="Myriad Pro" panose="020B0503030403020204" pitchFamily="34" charset="0"/>
              </a:defRPr>
            </a:lvl2pPr>
            <a:lvl3pPr marL="360000" indent="-180000" algn="l">
              <a:lnSpc>
                <a:spcPct val="150000"/>
              </a:lnSpc>
              <a:buFontTx/>
              <a:buChar char="‒"/>
              <a:defRPr sz="1400">
                <a:solidFill>
                  <a:schemeClr val="tx1"/>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chemeClr val="tx1"/>
                </a:solidFill>
                <a:latin typeface="Myriad Pro" panose="020B0503030403020204" pitchFamily="34" charset="0"/>
              </a:defRPr>
            </a:lvl4pPr>
            <a:lvl5pPr marL="720000" indent="-180000" algn="l">
              <a:lnSpc>
                <a:spcPct val="150000"/>
              </a:lnSpc>
              <a:buFontTx/>
              <a:buChar char="‒"/>
              <a:defRPr sz="1400">
                <a:solidFill>
                  <a:schemeClr val="tx1"/>
                </a:solidFill>
                <a:latin typeface="Myriad Pro" panose="020B0503030403020204" pitchFamily="34" charset="0"/>
              </a:defRPr>
            </a:lvl5pPr>
          </a:lstStyle>
          <a:p>
            <a:pPr lvl="0"/>
            <a:r>
              <a:rPr lang="en-US"/>
              <a:t>Insert text</a:t>
            </a:r>
          </a:p>
        </p:txBody>
      </p:sp>
      <p:cxnSp>
        <p:nvCxnSpPr>
          <p:cNvPr id="20" name="Straight Connector 19">
            <a:extLst>
              <a:ext uri="{FF2B5EF4-FFF2-40B4-BE49-F238E27FC236}">
                <a16:creationId xmlns:a16="http://schemas.microsoft.com/office/drawing/2014/main" id="{BE4035AE-E117-4535-AFC4-B4D76CB1C30D}"/>
              </a:ext>
            </a:extLst>
          </p:cNvPr>
          <p:cNvCxnSpPr>
            <a:cxnSpLocks/>
          </p:cNvCxnSpPr>
          <p:nvPr userDrawn="1"/>
        </p:nvCxnSpPr>
        <p:spPr>
          <a:xfrm>
            <a:off x="135020"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7412EBC-A424-499C-B265-70867CB4162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52000" y="6348259"/>
            <a:ext cx="370305" cy="377534"/>
          </a:xfrm>
          <a:prstGeom prst="rect">
            <a:avLst/>
          </a:prstGeom>
        </p:spPr>
      </p:pic>
    </p:spTree>
    <p:extLst>
      <p:ext uri="{BB962C8B-B14F-4D97-AF65-F5344CB8AC3E}">
        <p14:creationId xmlns:p14="http://schemas.microsoft.com/office/powerpoint/2010/main" val="30653682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Normal - reef">
    <p:spTree>
      <p:nvGrpSpPr>
        <p:cNvPr id="1" name=""/>
        <p:cNvGrpSpPr/>
        <p:nvPr/>
      </p:nvGrpSpPr>
      <p:grpSpPr>
        <a:xfrm>
          <a:off x="0" y="0"/>
          <a:ext cx="0" cy="0"/>
          <a:chOff x="0" y="0"/>
          <a:chExt cx="0" cy="0"/>
        </a:xfrm>
      </p:grpSpPr>
      <p:pic>
        <p:nvPicPr>
          <p:cNvPr id="11" name="Picture 10" descr="A picture containing outdoor, snow, pond, man&#10;&#10;Description automatically generated">
            <a:extLst>
              <a:ext uri="{FF2B5EF4-FFF2-40B4-BE49-F238E27FC236}">
                <a16:creationId xmlns:a16="http://schemas.microsoft.com/office/drawing/2014/main" id="{037B4AC3-8CBC-4675-917C-A5CB3B6B7904}"/>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2142000" cy="6858002"/>
          </a:xfrm>
          <a:prstGeom prst="rect">
            <a:avLst/>
          </a:prstGeom>
        </p:spPr>
      </p:pic>
      <p:sp>
        <p:nvSpPr>
          <p:cNvPr id="13" name="Content Placeholder 2">
            <a:extLst>
              <a:ext uri="{FF2B5EF4-FFF2-40B4-BE49-F238E27FC236}">
                <a16:creationId xmlns:a16="http://schemas.microsoft.com/office/drawing/2014/main" id="{B8E3FFE7-A85E-5D40-913D-740FB4371C2F}"/>
              </a:ext>
            </a:extLst>
          </p:cNvPr>
          <p:cNvSpPr>
            <a:spLocks noGrp="1"/>
          </p:cNvSpPr>
          <p:nvPr>
            <p:ph idx="1" hasCustomPrompt="1"/>
          </p:nvPr>
        </p:nvSpPr>
        <p:spPr>
          <a:xfrm>
            <a:off x="2873632" y="802059"/>
            <a:ext cx="8517809" cy="5253881"/>
          </a:xfrm>
          <a:prstGeom prst="rect">
            <a:avLst/>
          </a:prstGeom>
        </p:spPr>
        <p:txBody>
          <a:bodyPr/>
          <a:lstStyle>
            <a:lvl1pPr marL="0" indent="0" algn="l">
              <a:buNone/>
              <a:defRPr lang="en-US" sz="2200" b="0" kern="1200" dirty="0">
                <a:solidFill>
                  <a:schemeClr val="tx1"/>
                </a:solidFill>
                <a:latin typeface="+mn-lt"/>
                <a:ea typeface="+mn-ea"/>
                <a:cs typeface="+mn-cs"/>
              </a:defRPr>
            </a:lvl1pPr>
            <a:lvl2pPr marL="180000" indent="-180000" algn="l">
              <a:lnSpc>
                <a:spcPct val="150000"/>
              </a:lnSpc>
              <a:buFont typeface="Arial" panose="020B0604020202020204" pitchFamily="34" charset="0"/>
              <a:buChar char="•"/>
              <a:defRPr sz="1600">
                <a:solidFill>
                  <a:schemeClr val="tx1"/>
                </a:solidFill>
                <a:latin typeface="Myriad Pro" panose="020B0503030403020204" pitchFamily="34" charset="0"/>
              </a:defRPr>
            </a:lvl2pPr>
            <a:lvl3pPr marL="360000" indent="-180000" algn="l">
              <a:lnSpc>
                <a:spcPct val="150000"/>
              </a:lnSpc>
              <a:buFontTx/>
              <a:buChar char="‒"/>
              <a:defRPr sz="1400">
                <a:solidFill>
                  <a:schemeClr val="tx1"/>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chemeClr val="tx1"/>
                </a:solidFill>
                <a:latin typeface="Myriad Pro" panose="020B0503030403020204" pitchFamily="34" charset="0"/>
              </a:defRPr>
            </a:lvl4pPr>
            <a:lvl5pPr marL="720000" indent="-180000" algn="l">
              <a:lnSpc>
                <a:spcPct val="150000"/>
              </a:lnSpc>
              <a:buFontTx/>
              <a:buChar char="‒"/>
              <a:defRPr sz="1400">
                <a:solidFill>
                  <a:schemeClr val="tx1"/>
                </a:solidFill>
                <a:latin typeface="Myriad Pro" panose="020B0503030403020204" pitchFamily="34" charset="0"/>
              </a:defRPr>
            </a:lvl5pPr>
          </a:lstStyle>
          <a:p>
            <a:pPr marL="0" lvl="0" indent="0" algn="l" defTabSz="914400" rtl="0" eaLnBrk="1" latinLnBrk="0" hangingPunct="1">
              <a:lnSpc>
                <a:spcPct val="110000"/>
              </a:lnSpc>
              <a:spcBef>
                <a:spcPts val="400"/>
              </a:spcBef>
              <a:buFont typeface="Arial" panose="020B0604020202020204" pitchFamily="34" charset="0"/>
              <a:buNone/>
            </a:pPr>
            <a:r>
              <a:rPr lang="en-US"/>
              <a:t>Insert text</a:t>
            </a:r>
          </a:p>
        </p:txBody>
      </p:sp>
      <p:cxnSp>
        <p:nvCxnSpPr>
          <p:cNvPr id="8" name="Straight Connector 7">
            <a:extLst>
              <a:ext uri="{FF2B5EF4-FFF2-40B4-BE49-F238E27FC236}">
                <a16:creationId xmlns:a16="http://schemas.microsoft.com/office/drawing/2014/main" id="{E95C4D92-EF8F-4C44-8551-54A9CEB42982}"/>
              </a:ext>
            </a:extLst>
          </p:cNvPr>
          <p:cNvCxnSpPr>
            <a:cxnSpLocks/>
          </p:cNvCxnSpPr>
          <p:nvPr userDrawn="1"/>
        </p:nvCxnSpPr>
        <p:spPr>
          <a:xfrm>
            <a:off x="158315"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97206117-7A5F-44F3-A241-1B6F5F5F316C}"/>
              </a:ext>
            </a:extLst>
          </p:cNvPr>
          <p:cNvSpPr>
            <a:spLocks noGrp="1"/>
          </p:cNvSpPr>
          <p:nvPr>
            <p:ph type="title" hasCustomPrompt="1"/>
          </p:nvPr>
        </p:nvSpPr>
        <p:spPr>
          <a:xfrm>
            <a:off x="167840" y="2224727"/>
            <a:ext cx="1980000" cy="1080000"/>
          </a:xfrm>
          <a:prstGeom prst="rect">
            <a:avLst/>
          </a:prstGeom>
          <a:solidFill>
            <a:srgbClr val="FFFFFF">
              <a:alpha val="89804"/>
            </a:srgbClr>
          </a:solidFill>
        </p:spPr>
        <p:txBody>
          <a:bodyPr lIns="72000" tIns="36000" rIns="72000" bIns="36000" anchor="b">
            <a:normAutofit/>
          </a:bodyPr>
          <a:lstStyle>
            <a:lvl1pPr>
              <a:defRPr sz="2200">
                <a:solidFill>
                  <a:srgbClr val="363F7C"/>
                </a:solidFill>
              </a:defRPr>
            </a:lvl1pPr>
          </a:lstStyle>
          <a:p>
            <a:r>
              <a:rPr lang="en-US"/>
              <a:t>Slide title</a:t>
            </a:r>
          </a:p>
        </p:txBody>
      </p:sp>
      <p:pic>
        <p:nvPicPr>
          <p:cNvPr id="10" name="Picture 9">
            <a:extLst>
              <a:ext uri="{FF2B5EF4-FFF2-40B4-BE49-F238E27FC236}">
                <a16:creationId xmlns:a16="http://schemas.microsoft.com/office/drawing/2014/main" id="{5C43E475-105F-4AA8-B67D-52579459074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52000" y="6348259"/>
            <a:ext cx="370305" cy="377534"/>
          </a:xfrm>
          <a:prstGeom prst="rect">
            <a:avLst/>
          </a:prstGeom>
        </p:spPr>
      </p:pic>
    </p:spTree>
    <p:extLst>
      <p:ext uri="{BB962C8B-B14F-4D97-AF65-F5344CB8AC3E}">
        <p14:creationId xmlns:p14="http://schemas.microsoft.com/office/powerpoint/2010/main" val="750214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Normal - rainfores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BB79D1-4CFB-422A-A8A3-AC3CC3EC6C3D}"/>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7407"/>
            <a:ext cx="2142000" cy="6850593"/>
          </a:xfrm>
          <a:prstGeom prst="rect">
            <a:avLst/>
          </a:prstGeom>
        </p:spPr>
      </p:pic>
      <p:sp>
        <p:nvSpPr>
          <p:cNvPr id="13" name="Content Placeholder 2">
            <a:extLst>
              <a:ext uri="{FF2B5EF4-FFF2-40B4-BE49-F238E27FC236}">
                <a16:creationId xmlns:a16="http://schemas.microsoft.com/office/drawing/2014/main" id="{B8E3FFE7-A85E-5D40-913D-740FB4371C2F}"/>
              </a:ext>
            </a:extLst>
          </p:cNvPr>
          <p:cNvSpPr>
            <a:spLocks noGrp="1"/>
          </p:cNvSpPr>
          <p:nvPr>
            <p:ph idx="1" hasCustomPrompt="1"/>
          </p:nvPr>
        </p:nvSpPr>
        <p:spPr>
          <a:xfrm>
            <a:off x="2873632" y="802059"/>
            <a:ext cx="8517809" cy="5253881"/>
          </a:xfrm>
          <a:prstGeom prst="rect">
            <a:avLst/>
          </a:prstGeom>
        </p:spPr>
        <p:txBody>
          <a:bodyPr/>
          <a:lstStyle>
            <a:lvl1pPr marL="0" indent="0" algn="l">
              <a:buNone/>
              <a:defRPr lang="en-US" sz="2200" b="0" kern="1200" dirty="0">
                <a:solidFill>
                  <a:schemeClr val="tx1"/>
                </a:solidFill>
                <a:latin typeface="+mn-lt"/>
                <a:ea typeface="+mn-ea"/>
                <a:cs typeface="+mn-cs"/>
              </a:defRPr>
            </a:lvl1pPr>
            <a:lvl2pPr marL="180000" indent="-180000" algn="l">
              <a:lnSpc>
                <a:spcPct val="150000"/>
              </a:lnSpc>
              <a:buFont typeface="Arial" panose="020B0604020202020204" pitchFamily="34" charset="0"/>
              <a:buChar char="•"/>
              <a:defRPr sz="1600">
                <a:solidFill>
                  <a:schemeClr val="tx1"/>
                </a:solidFill>
                <a:latin typeface="Myriad Pro" panose="020B0503030403020204" pitchFamily="34" charset="0"/>
              </a:defRPr>
            </a:lvl2pPr>
            <a:lvl3pPr marL="360000" indent="-180000" algn="l">
              <a:lnSpc>
                <a:spcPct val="150000"/>
              </a:lnSpc>
              <a:buFontTx/>
              <a:buChar char="‒"/>
              <a:defRPr sz="1400">
                <a:solidFill>
                  <a:schemeClr val="tx1"/>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chemeClr val="tx1"/>
                </a:solidFill>
                <a:latin typeface="Myriad Pro" panose="020B0503030403020204" pitchFamily="34" charset="0"/>
              </a:defRPr>
            </a:lvl4pPr>
            <a:lvl5pPr marL="720000" indent="-180000" algn="l">
              <a:lnSpc>
                <a:spcPct val="150000"/>
              </a:lnSpc>
              <a:buFontTx/>
              <a:buChar char="‒"/>
              <a:defRPr sz="1400">
                <a:solidFill>
                  <a:schemeClr val="tx1"/>
                </a:solidFill>
                <a:latin typeface="Myriad Pro" panose="020B0503030403020204" pitchFamily="34" charset="0"/>
              </a:defRPr>
            </a:lvl5pPr>
          </a:lstStyle>
          <a:p>
            <a:pPr marL="0" lvl="0" indent="0" algn="l" defTabSz="914400" rtl="0" eaLnBrk="1" latinLnBrk="0" hangingPunct="1">
              <a:lnSpc>
                <a:spcPct val="110000"/>
              </a:lnSpc>
              <a:spcBef>
                <a:spcPts val="400"/>
              </a:spcBef>
              <a:buFont typeface="Arial" panose="020B0604020202020204" pitchFamily="34" charset="0"/>
              <a:buNone/>
            </a:pPr>
            <a:r>
              <a:rPr lang="en-US"/>
              <a:t>Insert text</a:t>
            </a:r>
          </a:p>
        </p:txBody>
      </p:sp>
      <p:cxnSp>
        <p:nvCxnSpPr>
          <p:cNvPr id="8" name="Straight Connector 7">
            <a:extLst>
              <a:ext uri="{FF2B5EF4-FFF2-40B4-BE49-F238E27FC236}">
                <a16:creationId xmlns:a16="http://schemas.microsoft.com/office/drawing/2014/main" id="{E95C4D92-EF8F-4C44-8551-54A9CEB42982}"/>
              </a:ext>
            </a:extLst>
          </p:cNvPr>
          <p:cNvCxnSpPr>
            <a:cxnSpLocks/>
          </p:cNvCxnSpPr>
          <p:nvPr userDrawn="1"/>
        </p:nvCxnSpPr>
        <p:spPr>
          <a:xfrm>
            <a:off x="158315"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97206117-7A5F-44F3-A241-1B6F5F5F316C}"/>
              </a:ext>
            </a:extLst>
          </p:cNvPr>
          <p:cNvSpPr>
            <a:spLocks noGrp="1"/>
          </p:cNvSpPr>
          <p:nvPr>
            <p:ph type="title" hasCustomPrompt="1"/>
          </p:nvPr>
        </p:nvSpPr>
        <p:spPr>
          <a:xfrm>
            <a:off x="167840" y="2196152"/>
            <a:ext cx="1980000" cy="1080000"/>
          </a:xfrm>
          <a:prstGeom prst="rect">
            <a:avLst/>
          </a:prstGeom>
          <a:solidFill>
            <a:srgbClr val="FFFFFF">
              <a:alpha val="89804"/>
            </a:srgbClr>
          </a:solidFill>
        </p:spPr>
        <p:txBody>
          <a:bodyPr lIns="72000" tIns="36000" rIns="72000" bIns="36000" anchor="b">
            <a:normAutofit/>
          </a:bodyPr>
          <a:lstStyle>
            <a:lvl1pPr>
              <a:defRPr sz="2200">
                <a:solidFill>
                  <a:srgbClr val="363F7C"/>
                </a:solidFill>
              </a:defRPr>
            </a:lvl1pPr>
          </a:lstStyle>
          <a:p>
            <a:r>
              <a:rPr lang="en-US"/>
              <a:t>Slide title</a:t>
            </a:r>
          </a:p>
        </p:txBody>
      </p:sp>
      <p:pic>
        <p:nvPicPr>
          <p:cNvPr id="10" name="Picture 9">
            <a:extLst>
              <a:ext uri="{FF2B5EF4-FFF2-40B4-BE49-F238E27FC236}">
                <a16:creationId xmlns:a16="http://schemas.microsoft.com/office/drawing/2014/main" id="{5C43E475-105F-4AA8-B67D-52579459074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52000" y="6348259"/>
            <a:ext cx="370305" cy="377534"/>
          </a:xfrm>
          <a:prstGeom prst="rect">
            <a:avLst/>
          </a:prstGeom>
        </p:spPr>
      </p:pic>
    </p:spTree>
    <p:extLst>
      <p:ext uri="{BB962C8B-B14F-4D97-AF65-F5344CB8AC3E}">
        <p14:creationId xmlns:p14="http://schemas.microsoft.com/office/powerpoint/2010/main" val="15258279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Feature - pi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C39838-89F8-4B78-8B79-2699D1A718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973" y="0"/>
            <a:ext cx="11800581" cy="6858000"/>
          </a:xfrm>
          <a:prstGeom prst="rect">
            <a:avLst/>
          </a:prstGeom>
        </p:spPr>
      </p:pic>
      <p:pic>
        <p:nvPicPr>
          <p:cNvPr id="10" name="Picture 9">
            <a:extLst>
              <a:ext uri="{FF2B5EF4-FFF2-40B4-BE49-F238E27FC236}">
                <a16:creationId xmlns:a16="http://schemas.microsoft.com/office/drawing/2014/main" id="{B66B5D65-98BA-8049-85BE-4309EC404A4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75" y="0"/>
            <a:ext cx="2602625" cy="6862908"/>
          </a:xfrm>
          <a:prstGeom prst="rect">
            <a:avLst/>
          </a:prstGeom>
        </p:spPr>
      </p:pic>
      <p:sp>
        <p:nvSpPr>
          <p:cNvPr id="12" name="Content Placeholder 2">
            <a:extLst>
              <a:ext uri="{FF2B5EF4-FFF2-40B4-BE49-F238E27FC236}">
                <a16:creationId xmlns:a16="http://schemas.microsoft.com/office/drawing/2014/main" id="{74D1212D-0D90-E047-8213-8815A38A9A2D}"/>
              </a:ext>
            </a:extLst>
          </p:cNvPr>
          <p:cNvSpPr>
            <a:spLocks noGrp="1"/>
          </p:cNvSpPr>
          <p:nvPr>
            <p:ph idx="1" hasCustomPrompt="1"/>
          </p:nvPr>
        </p:nvSpPr>
        <p:spPr>
          <a:xfrm>
            <a:off x="2778663" y="802059"/>
            <a:ext cx="3962269" cy="5253881"/>
          </a:xfrm>
          <a:prstGeom prst="rect">
            <a:avLst/>
          </a:prstGeom>
          <a:solidFill>
            <a:srgbClr val="FFFFFF">
              <a:alpha val="89804"/>
            </a:srgbClr>
          </a:solidFill>
        </p:spPr>
        <p:txBody>
          <a:bodyPr/>
          <a:lstStyle>
            <a:lvl1pPr marL="0" indent="0" algn="l">
              <a:lnSpc>
                <a:spcPct val="110000"/>
              </a:lnSpc>
              <a:spcBef>
                <a:spcPts val="400"/>
              </a:spcBef>
              <a:buNone/>
              <a:defRPr lang="en-US" sz="2200" b="0" kern="1200" dirty="0">
                <a:solidFill>
                  <a:schemeClr val="tx1"/>
                </a:solidFill>
                <a:latin typeface="+mn-lt"/>
                <a:ea typeface="+mn-ea"/>
                <a:cs typeface="+mn-cs"/>
              </a:defRPr>
            </a:lvl1pPr>
            <a:lvl2pPr marL="180000" indent="-180000" algn="l">
              <a:lnSpc>
                <a:spcPct val="150000"/>
              </a:lnSpc>
              <a:buFont typeface="Arial" panose="020B0604020202020204" pitchFamily="34" charset="0"/>
              <a:buChar char="•"/>
              <a:defRPr sz="1600">
                <a:solidFill>
                  <a:srgbClr val="363F7C"/>
                </a:solidFill>
                <a:latin typeface="Myriad Pro" panose="020B0503030403020204" pitchFamily="34" charset="0"/>
              </a:defRPr>
            </a:lvl2pPr>
            <a:lvl3pPr marL="360000" indent="-180000" algn="l">
              <a:lnSpc>
                <a:spcPct val="150000"/>
              </a:lnSpc>
              <a:buFontTx/>
              <a:buChar char="‒"/>
              <a:defRPr sz="1400">
                <a:solidFill>
                  <a:srgbClr val="363F7C"/>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rgbClr val="363F7C"/>
                </a:solidFill>
                <a:latin typeface="Myriad Pro" panose="020B0503030403020204" pitchFamily="34" charset="0"/>
              </a:defRPr>
            </a:lvl4pPr>
            <a:lvl5pPr marL="720000" indent="-180000" algn="l">
              <a:lnSpc>
                <a:spcPct val="150000"/>
              </a:lnSpc>
              <a:buFontTx/>
              <a:buChar char="‒"/>
              <a:defRPr sz="1400">
                <a:solidFill>
                  <a:srgbClr val="363F7C"/>
                </a:solidFill>
                <a:latin typeface="Myriad Pro" panose="020B0503030403020204" pitchFamily="34" charset="0"/>
              </a:defRPr>
            </a:lvl5pPr>
          </a:lstStyle>
          <a:p>
            <a:pPr marL="0" lvl="0" indent="0" algn="l" defTabSz="914400" rtl="0" eaLnBrk="1" latinLnBrk="0" hangingPunct="1">
              <a:lnSpc>
                <a:spcPct val="110000"/>
              </a:lnSpc>
              <a:spcBef>
                <a:spcPts val="400"/>
              </a:spcBef>
              <a:buFont typeface="Arial" panose="020B0604020202020204" pitchFamily="34" charset="0"/>
              <a:buNone/>
            </a:pPr>
            <a:r>
              <a:rPr lang="en-US"/>
              <a:t>Insert text</a:t>
            </a:r>
          </a:p>
        </p:txBody>
      </p:sp>
      <p:sp>
        <p:nvSpPr>
          <p:cNvPr id="8" name="Title 1">
            <a:extLst>
              <a:ext uri="{FF2B5EF4-FFF2-40B4-BE49-F238E27FC236}">
                <a16:creationId xmlns:a16="http://schemas.microsoft.com/office/drawing/2014/main" id="{33DFF8D1-BD2F-4296-85B9-77C6460CCB33}"/>
              </a:ext>
            </a:extLst>
          </p:cNvPr>
          <p:cNvSpPr>
            <a:spLocks noGrp="1"/>
          </p:cNvSpPr>
          <p:nvPr>
            <p:ph type="title" hasCustomPrompt="1"/>
          </p:nvPr>
        </p:nvSpPr>
        <p:spPr>
          <a:xfrm>
            <a:off x="175800" y="2224727"/>
            <a:ext cx="2430000" cy="1080000"/>
          </a:xfrm>
          <a:prstGeom prst="rect">
            <a:avLst/>
          </a:prstGeom>
        </p:spPr>
        <p:txBody>
          <a:bodyPr lIns="0" tIns="0" rIns="0" bIns="0" anchor="b">
            <a:normAutofit/>
          </a:bodyPr>
          <a:lstStyle>
            <a:lvl1pPr>
              <a:defRPr sz="2200">
                <a:solidFill>
                  <a:srgbClr val="363F7C"/>
                </a:solidFill>
              </a:defRPr>
            </a:lvl1pPr>
          </a:lstStyle>
          <a:p>
            <a:r>
              <a:rPr lang="en-US"/>
              <a:t>Slide title</a:t>
            </a:r>
          </a:p>
        </p:txBody>
      </p:sp>
      <p:cxnSp>
        <p:nvCxnSpPr>
          <p:cNvPr id="9" name="Straight Connector 8">
            <a:extLst>
              <a:ext uri="{FF2B5EF4-FFF2-40B4-BE49-F238E27FC236}">
                <a16:creationId xmlns:a16="http://schemas.microsoft.com/office/drawing/2014/main" id="{52F9FC2F-B62F-4DD1-980D-8EA37B0BF8EC}"/>
              </a:ext>
            </a:extLst>
          </p:cNvPr>
          <p:cNvCxnSpPr>
            <a:cxnSpLocks/>
          </p:cNvCxnSpPr>
          <p:nvPr userDrawn="1"/>
        </p:nvCxnSpPr>
        <p:spPr>
          <a:xfrm>
            <a:off x="175800" y="3491387"/>
            <a:ext cx="646056" cy="0"/>
          </a:xfrm>
          <a:prstGeom prst="line">
            <a:avLst/>
          </a:prstGeom>
          <a:ln w="25400">
            <a:solidFill>
              <a:srgbClr val="363F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56285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Feature - bridge ">
    <p:spTree>
      <p:nvGrpSpPr>
        <p:cNvPr id="1" name=""/>
        <p:cNvGrpSpPr/>
        <p:nvPr/>
      </p:nvGrpSpPr>
      <p:grpSpPr>
        <a:xfrm>
          <a:off x="0" y="0"/>
          <a:ext cx="0" cy="0"/>
          <a:chOff x="0" y="0"/>
          <a:chExt cx="0" cy="0"/>
        </a:xfrm>
      </p:grpSpPr>
      <p:pic>
        <p:nvPicPr>
          <p:cNvPr id="4" name="Picture 3" descr="A picture containing outdoor, grass, snow, man&#10;&#10;Description automatically generated">
            <a:extLst>
              <a:ext uri="{FF2B5EF4-FFF2-40B4-BE49-F238E27FC236}">
                <a16:creationId xmlns:a16="http://schemas.microsoft.com/office/drawing/2014/main" id="{0415FCFC-0A3F-497F-8850-E02A802DC02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605800" y="-1"/>
            <a:ext cx="9583025" cy="6858000"/>
          </a:xfrm>
          <a:prstGeom prst="rect">
            <a:avLst/>
          </a:prstGeom>
        </p:spPr>
      </p:pic>
      <p:pic>
        <p:nvPicPr>
          <p:cNvPr id="10" name="Picture 9">
            <a:extLst>
              <a:ext uri="{FF2B5EF4-FFF2-40B4-BE49-F238E27FC236}">
                <a16:creationId xmlns:a16="http://schemas.microsoft.com/office/drawing/2014/main" id="{B66B5D65-98BA-8049-85BE-4309EC404A4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75" y="0"/>
            <a:ext cx="2602625" cy="6862908"/>
          </a:xfrm>
          <a:prstGeom prst="rect">
            <a:avLst/>
          </a:prstGeom>
        </p:spPr>
      </p:pic>
      <p:sp>
        <p:nvSpPr>
          <p:cNvPr id="12" name="Content Placeholder 2">
            <a:extLst>
              <a:ext uri="{FF2B5EF4-FFF2-40B4-BE49-F238E27FC236}">
                <a16:creationId xmlns:a16="http://schemas.microsoft.com/office/drawing/2014/main" id="{74D1212D-0D90-E047-8213-8815A38A9A2D}"/>
              </a:ext>
            </a:extLst>
          </p:cNvPr>
          <p:cNvSpPr>
            <a:spLocks noGrp="1"/>
          </p:cNvSpPr>
          <p:nvPr>
            <p:ph idx="1" hasCustomPrompt="1"/>
          </p:nvPr>
        </p:nvSpPr>
        <p:spPr>
          <a:xfrm>
            <a:off x="2778663" y="802059"/>
            <a:ext cx="3962269" cy="5253881"/>
          </a:xfrm>
          <a:prstGeom prst="rect">
            <a:avLst/>
          </a:prstGeom>
          <a:solidFill>
            <a:srgbClr val="FFFFFF">
              <a:alpha val="89804"/>
            </a:srgbClr>
          </a:solidFill>
        </p:spPr>
        <p:txBody>
          <a:bodyPr/>
          <a:lstStyle>
            <a:lvl1pPr marL="0" indent="0" algn="l">
              <a:lnSpc>
                <a:spcPct val="110000"/>
              </a:lnSpc>
              <a:spcBef>
                <a:spcPts val="400"/>
              </a:spcBef>
              <a:buNone/>
              <a:defRPr lang="en-US" sz="2200" b="0" kern="1200" dirty="0">
                <a:solidFill>
                  <a:schemeClr val="tx1"/>
                </a:solidFill>
                <a:latin typeface="+mn-lt"/>
                <a:ea typeface="+mn-ea"/>
                <a:cs typeface="+mn-cs"/>
              </a:defRPr>
            </a:lvl1pPr>
            <a:lvl2pPr marL="180000" indent="-180000" algn="l">
              <a:lnSpc>
                <a:spcPct val="150000"/>
              </a:lnSpc>
              <a:buFont typeface="Arial" panose="020B0604020202020204" pitchFamily="34" charset="0"/>
              <a:buChar char="•"/>
              <a:defRPr sz="1600">
                <a:solidFill>
                  <a:srgbClr val="363F7C"/>
                </a:solidFill>
                <a:latin typeface="Myriad Pro" panose="020B0503030403020204" pitchFamily="34" charset="0"/>
              </a:defRPr>
            </a:lvl2pPr>
            <a:lvl3pPr marL="360000" indent="-180000" algn="l">
              <a:lnSpc>
                <a:spcPct val="150000"/>
              </a:lnSpc>
              <a:buFontTx/>
              <a:buChar char="‒"/>
              <a:defRPr sz="1400">
                <a:solidFill>
                  <a:srgbClr val="363F7C"/>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rgbClr val="363F7C"/>
                </a:solidFill>
                <a:latin typeface="Myriad Pro" panose="020B0503030403020204" pitchFamily="34" charset="0"/>
              </a:defRPr>
            </a:lvl4pPr>
            <a:lvl5pPr marL="720000" indent="-180000" algn="l">
              <a:lnSpc>
                <a:spcPct val="150000"/>
              </a:lnSpc>
              <a:buFontTx/>
              <a:buChar char="‒"/>
              <a:defRPr sz="1400">
                <a:solidFill>
                  <a:srgbClr val="363F7C"/>
                </a:solidFill>
                <a:latin typeface="Myriad Pro" panose="020B0503030403020204" pitchFamily="34" charset="0"/>
              </a:defRPr>
            </a:lvl5pPr>
          </a:lstStyle>
          <a:p>
            <a:pPr marL="0" lvl="0" indent="0" algn="l" defTabSz="914400" rtl="0" eaLnBrk="1" latinLnBrk="0" hangingPunct="1">
              <a:lnSpc>
                <a:spcPct val="110000"/>
              </a:lnSpc>
              <a:spcBef>
                <a:spcPts val="400"/>
              </a:spcBef>
              <a:buFont typeface="Arial" panose="020B0604020202020204" pitchFamily="34" charset="0"/>
              <a:buNone/>
            </a:pPr>
            <a:r>
              <a:rPr lang="en-US"/>
              <a:t>Insert text</a:t>
            </a:r>
          </a:p>
        </p:txBody>
      </p:sp>
      <p:sp>
        <p:nvSpPr>
          <p:cNvPr id="8" name="Title 1">
            <a:extLst>
              <a:ext uri="{FF2B5EF4-FFF2-40B4-BE49-F238E27FC236}">
                <a16:creationId xmlns:a16="http://schemas.microsoft.com/office/drawing/2014/main" id="{33DFF8D1-BD2F-4296-85B9-77C6460CCB33}"/>
              </a:ext>
            </a:extLst>
          </p:cNvPr>
          <p:cNvSpPr>
            <a:spLocks noGrp="1"/>
          </p:cNvSpPr>
          <p:nvPr>
            <p:ph type="title" hasCustomPrompt="1"/>
          </p:nvPr>
        </p:nvSpPr>
        <p:spPr>
          <a:xfrm>
            <a:off x="175800" y="2224727"/>
            <a:ext cx="2430000" cy="1080000"/>
          </a:xfrm>
          <a:prstGeom prst="rect">
            <a:avLst/>
          </a:prstGeom>
        </p:spPr>
        <p:txBody>
          <a:bodyPr lIns="0" tIns="0" rIns="0" bIns="0" anchor="b">
            <a:normAutofit/>
          </a:bodyPr>
          <a:lstStyle>
            <a:lvl1pPr>
              <a:defRPr sz="2200">
                <a:solidFill>
                  <a:srgbClr val="363F7C"/>
                </a:solidFill>
              </a:defRPr>
            </a:lvl1pPr>
          </a:lstStyle>
          <a:p>
            <a:r>
              <a:rPr lang="en-US"/>
              <a:t>Slide title</a:t>
            </a:r>
          </a:p>
        </p:txBody>
      </p:sp>
      <p:cxnSp>
        <p:nvCxnSpPr>
          <p:cNvPr id="9" name="Straight Connector 8">
            <a:extLst>
              <a:ext uri="{FF2B5EF4-FFF2-40B4-BE49-F238E27FC236}">
                <a16:creationId xmlns:a16="http://schemas.microsoft.com/office/drawing/2014/main" id="{52F9FC2F-B62F-4DD1-980D-8EA37B0BF8EC}"/>
              </a:ext>
            </a:extLst>
          </p:cNvPr>
          <p:cNvCxnSpPr>
            <a:cxnSpLocks/>
          </p:cNvCxnSpPr>
          <p:nvPr userDrawn="1"/>
        </p:nvCxnSpPr>
        <p:spPr>
          <a:xfrm>
            <a:off x="175800" y="3491387"/>
            <a:ext cx="646056" cy="0"/>
          </a:xfrm>
          <a:prstGeom prst="line">
            <a:avLst/>
          </a:prstGeom>
          <a:ln w="25400">
            <a:solidFill>
              <a:srgbClr val="363F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7385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Normal no imag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6B5D65-98BA-8049-85BE-4309EC404A4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75" y="96714"/>
            <a:ext cx="2682000" cy="6766193"/>
          </a:xfrm>
          <a:prstGeom prst="rect">
            <a:avLst/>
          </a:prstGeom>
        </p:spPr>
      </p:pic>
      <p:sp>
        <p:nvSpPr>
          <p:cNvPr id="12" name="Content Placeholder 2">
            <a:extLst>
              <a:ext uri="{FF2B5EF4-FFF2-40B4-BE49-F238E27FC236}">
                <a16:creationId xmlns:a16="http://schemas.microsoft.com/office/drawing/2014/main" id="{74D1212D-0D90-E047-8213-8815A38A9A2D}"/>
              </a:ext>
            </a:extLst>
          </p:cNvPr>
          <p:cNvSpPr>
            <a:spLocks noGrp="1"/>
          </p:cNvSpPr>
          <p:nvPr>
            <p:ph idx="1" hasCustomPrompt="1"/>
          </p:nvPr>
        </p:nvSpPr>
        <p:spPr>
          <a:xfrm>
            <a:off x="2605800" y="802059"/>
            <a:ext cx="9334200" cy="5253881"/>
          </a:xfrm>
          <a:prstGeom prst="rect">
            <a:avLst/>
          </a:prstGeom>
          <a:solidFill>
            <a:schemeClr val="bg1"/>
          </a:solidFill>
        </p:spPr>
        <p:txBody>
          <a:bodyPr/>
          <a:lstStyle>
            <a:lvl1pPr marL="0" indent="0" algn="l">
              <a:lnSpc>
                <a:spcPct val="110000"/>
              </a:lnSpc>
              <a:spcBef>
                <a:spcPts val="400"/>
              </a:spcBef>
              <a:buNone/>
              <a:defRPr lang="en-US" sz="2200" b="0" kern="1200" dirty="0">
                <a:solidFill>
                  <a:schemeClr val="tx1"/>
                </a:solidFill>
                <a:latin typeface="+mn-lt"/>
                <a:ea typeface="+mn-ea"/>
                <a:cs typeface="+mn-cs"/>
              </a:defRPr>
            </a:lvl1pPr>
            <a:lvl2pPr marL="180000" indent="-180000" algn="l">
              <a:lnSpc>
                <a:spcPct val="150000"/>
              </a:lnSpc>
              <a:buFont typeface="Arial" panose="020B0604020202020204" pitchFamily="34" charset="0"/>
              <a:buChar char="•"/>
              <a:defRPr sz="1600">
                <a:solidFill>
                  <a:srgbClr val="363F7C"/>
                </a:solidFill>
                <a:latin typeface="Myriad Pro" panose="020B0503030403020204" pitchFamily="34" charset="0"/>
              </a:defRPr>
            </a:lvl2pPr>
            <a:lvl3pPr marL="360000" indent="-180000" algn="l">
              <a:lnSpc>
                <a:spcPct val="150000"/>
              </a:lnSpc>
              <a:buFontTx/>
              <a:buChar char="‒"/>
              <a:defRPr sz="1400">
                <a:solidFill>
                  <a:srgbClr val="363F7C"/>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rgbClr val="363F7C"/>
                </a:solidFill>
                <a:latin typeface="Myriad Pro" panose="020B0503030403020204" pitchFamily="34" charset="0"/>
              </a:defRPr>
            </a:lvl4pPr>
            <a:lvl5pPr marL="720000" indent="-180000" algn="l">
              <a:lnSpc>
                <a:spcPct val="150000"/>
              </a:lnSpc>
              <a:buFontTx/>
              <a:buChar char="‒"/>
              <a:defRPr sz="1400">
                <a:solidFill>
                  <a:srgbClr val="363F7C"/>
                </a:solidFill>
                <a:latin typeface="Myriad Pro" panose="020B0503030403020204" pitchFamily="34" charset="0"/>
              </a:defRPr>
            </a:lvl5pPr>
          </a:lstStyle>
          <a:p>
            <a:pPr marL="0" lvl="0" indent="0" algn="l" defTabSz="914400" rtl="0" eaLnBrk="1" latinLnBrk="0" hangingPunct="1">
              <a:lnSpc>
                <a:spcPct val="110000"/>
              </a:lnSpc>
              <a:spcBef>
                <a:spcPts val="400"/>
              </a:spcBef>
              <a:buFont typeface="Arial" panose="020B0604020202020204" pitchFamily="34" charset="0"/>
              <a:buNone/>
            </a:pPr>
            <a:r>
              <a:rPr lang="en-US"/>
              <a:t>Insert text</a:t>
            </a:r>
          </a:p>
        </p:txBody>
      </p:sp>
      <p:sp>
        <p:nvSpPr>
          <p:cNvPr id="8" name="Title 1">
            <a:extLst>
              <a:ext uri="{FF2B5EF4-FFF2-40B4-BE49-F238E27FC236}">
                <a16:creationId xmlns:a16="http://schemas.microsoft.com/office/drawing/2014/main" id="{33DFF8D1-BD2F-4296-85B9-77C6460CCB33}"/>
              </a:ext>
            </a:extLst>
          </p:cNvPr>
          <p:cNvSpPr>
            <a:spLocks noGrp="1"/>
          </p:cNvSpPr>
          <p:nvPr>
            <p:ph type="title" hasCustomPrompt="1"/>
          </p:nvPr>
        </p:nvSpPr>
        <p:spPr>
          <a:xfrm>
            <a:off x="175800" y="2224727"/>
            <a:ext cx="2430000" cy="1080000"/>
          </a:xfrm>
          <a:prstGeom prst="rect">
            <a:avLst/>
          </a:prstGeom>
        </p:spPr>
        <p:txBody>
          <a:bodyPr lIns="0" tIns="0" rIns="0" bIns="0" anchor="b">
            <a:normAutofit/>
          </a:bodyPr>
          <a:lstStyle>
            <a:lvl1pPr>
              <a:defRPr sz="2200">
                <a:solidFill>
                  <a:srgbClr val="363F7C"/>
                </a:solidFill>
              </a:defRPr>
            </a:lvl1pPr>
          </a:lstStyle>
          <a:p>
            <a:r>
              <a:rPr lang="en-US"/>
              <a:t>Slide title</a:t>
            </a:r>
          </a:p>
        </p:txBody>
      </p:sp>
      <p:cxnSp>
        <p:nvCxnSpPr>
          <p:cNvPr id="9" name="Straight Connector 8">
            <a:extLst>
              <a:ext uri="{FF2B5EF4-FFF2-40B4-BE49-F238E27FC236}">
                <a16:creationId xmlns:a16="http://schemas.microsoft.com/office/drawing/2014/main" id="{52F9FC2F-B62F-4DD1-980D-8EA37B0BF8EC}"/>
              </a:ext>
            </a:extLst>
          </p:cNvPr>
          <p:cNvCxnSpPr>
            <a:cxnSpLocks/>
          </p:cNvCxnSpPr>
          <p:nvPr userDrawn="1"/>
        </p:nvCxnSpPr>
        <p:spPr>
          <a:xfrm>
            <a:off x="175800" y="3491387"/>
            <a:ext cx="646056" cy="0"/>
          </a:xfrm>
          <a:prstGeom prst="line">
            <a:avLst/>
          </a:prstGeom>
          <a:ln w="25400">
            <a:solidFill>
              <a:srgbClr val="363F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90466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Normal no image with blue bor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35EFA7-CBEC-470A-AC0D-51E97174F64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7576"/>
          <a:stretch/>
        </p:blipFill>
        <p:spPr>
          <a:xfrm>
            <a:off x="0" y="1"/>
            <a:ext cx="2142000" cy="6857999"/>
          </a:xfrm>
          <a:prstGeom prst="rect">
            <a:avLst/>
          </a:prstGeom>
        </p:spPr>
      </p:pic>
      <p:sp>
        <p:nvSpPr>
          <p:cNvPr id="12" name="Content Placeholder 2">
            <a:extLst>
              <a:ext uri="{FF2B5EF4-FFF2-40B4-BE49-F238E27FC236}">
                <a16:creationId xmlns:a16="http://schemas.microsoft.com/office/drawing/2014/main" id="{74D1212D-0D90-E047-8213-8815A38A9A2D}"/>
              </a:ext>
            </a:extLst>
          </p:cNvPr>
          <p:cNvSpPr>
            <a:spLocks noGrp="1"/>
          </p:cNvSpPr>
          <p:nvPr>
            <p:ph idx="1" hasCustomPrompt="1"/>
          </p:nvPr>
        </p:nvSpPr>
        <p:spPr>
          <a:xfrm>
            <a:off x="2743938" y="802059"/>
            <a:ext cx="9196062" cy="5253881"/>
          </a:xfrm>
          <a:prstGeom prst="rect">
            <a:avLst/>
          </a:prstGeom>
          <a:solidFill>
            <a:schemeClr val="bg1"/>
          </a:solidFill>
        </p:spPr>
        <p:txBody>
          <a:bodyPr/>
          <a:lstStyle>
            <a:lvl1pPr marL="0" indent="0" algn="l">
              <a:lnSpc>
                <a:spcPct val="110000"/>
              </a:lnSpc>
              <a:spcBef>
                <a:spcPts val="400"/>
              </a:spcBef>
              <a:buNone/>
              <a:defRPr lang="en-US" sz="2200" b="0" kern="1200" dirty="0">
                <a:solidFill>
                  <a:schemeClr val="tx1"/>
                </a:solidFill>
                <a:latin typeface="+mn-lt"/>
                <a:ea typeface="+mn-ea"/>
                <a:cs typeface="+mn-cs"/>
              </a:defRPr>
            </a:lvl1pPr>
            <a:lvl2pPr marL="180000" indent="-180000" algn="l">
              <a:lnSpc>
                <a:spcPct val="150000"/>
              </a:lnSpc>
              <a:buFont typeface="Arial" panose="020B0604020202020204" pitchFamily="34" charset="0"/>
              <a:buChar char="•"/>
              <a:defRPr sz="1600">
                <a:solidFill>
                  <a:srgbClr val="363F7C"/>
                </a:solidFill>
                <a:latin typeface="Myriad Pro" panose="020B0503030403020204" pitchFamily="34" charset="0"/>
              </a:defRPr>
            </a:lvl2pPr>
            <a:lvl3pPr marL="360000" indent="-180000" algn="l">
              <a:lnSpc>
                <a:spcPct val="150000"/>
              </a:lnSpc>
              <a:buFontTx/>
              <a:buChar char="‒"/>
              <a:defRPr sz="1400">
                <a:solidFill>
                  <a:srgbClr val="363F7C"/>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rgbClr val="363F7C"/>
                </a:solidFill>
                <a:latin typeface="Myriad Pro" panose="020B0503030403020204" pitchFamily="34" charset="0"/>
              </a:defRPr>
            </a:lvl4pPr>
            <a:lvl5pPr marL="720000" indent="-180000" algn="l">
              <a:lnSpc>
                <a:spcPct val="150000"/>
              </a:lnSpc>
              <a:buFontTx/>
              <a:buChar char="‒"/>
              <a:defRPr sz="1400">
                <a:solidFill>
                  <a:srgbClr val="363F7C"/>
                </a:solidFill>
                <a:latin typeface="Myriad Pro" panose="020B0503030403020204" pitchFamily="34" charset="0"/>
              </a:defRPr>
            </a:lvl5pPr>
          </a:lstStyle>
          <a:p>
            <a:pPr marL="0" lvl="0" indent="0" algn="l" defTabSz="914400" rtl="0" eaLnBrk="1" latinLnBrk="0" hangingPunct="1">
              <a:lnSpc>
                <a:spcPct val="110000"/>
              </a:lnSpc>
              <a:spcBef>
                <a:spcPts val="400"/>
              </a:spcBef>
              <a:buFont typeface="Arial" panose="020B0604020202020204" pitchFamily="34" charset="0"/>
              <a:buNone/>
            </a:pPr>
            <a:r>
              <a:rPr lang="en-US"/>
              <a:t>Insert text</a:t>
            </a:r>
          </a:p>
        </p:txBody>
      </p:sp>
      <p:sp>
        <p:nvSpPr>
          <p:cNvPr id="8" name="Title 1">
            <a:extLst>
              <a:ext uri="{FF2B5EF4-FFF2-40B4-BE49-F238E27FC236}">
                <a16:creationId xmlns:a16="http://schemas.microsoft.com/office/drawing/2014/main" id="{33DFF8D1-BD2F-4296-85B9-77C6460CCB33}"/>
              </a:ext>
            </a:extLst>
          </p:cNvPr>
          <p:cNvSpPr>
            <a:spLocks noGrp="1"/>
          </p:cNvSpPr>
          <p:nvPr>
            <p:ph type="title" hasCustomPrompt="1"/>
          </p:nvPr>
        </p:nvSpPr>
        <p:spPr>
          <a:xfrm>
            <a:off x="164423" y="2224727"/>
            <a:ext cx="1977577" cy="1080000"/>
          </a:xfrm>
          <a:prstGeom prst="rect">
            <a:avLst/>
          </a:prstGeom>
        </p:spPr>
        <p:txBody>
          <a:bodyPr lIns="0" tIns="0" rIns="0" bIns="0" anchor="b">
            <a:normAutofit/>
          </a:bodyPr>
          <a:lstStyle>
            <a:lvl1pPr>
              <a:defRPr sz="2200">
                <a:solidFill>
                  <a:schemeClr val="bg1"/>
                </a:solidFill>
              </a:defRPr>
            </a:lvl1pPr>
          </a:lstStyle>
          <a:p>
            <a:r>
              <a:rPr lang="en-US"/>
              <a:t>Slide title</a:t>
            </a:r>
          </a:p>
        </p:txBody>
      </p:sp>
      <p:cxnSp>
        <p:nvCxnSpPr>
          <p:cNvPr id="9" name="Straight Connector 8">
            <a:extLst>
              <a:ext uri="{FF2B5EF4-FFF2-40B4-BE49-F238E27FC236}">
                <a16:creationId xmlns:a16="http://schemas.microsoft.com/office/drawing/2014/main" id="{52F9FC2F-B62F-4DD1-980D-8EA37B0BF8EC}"/>
              </a:ext>
            </a:extLst>
          </p:cNvPr>
          <p:cNvCxnSpPr>
            <a:cxnSpLocks/>
          </p:cNvCxnSpPr>
          <p:nvPr userDrawn="1"/>
        </p:nvCxnSpPr>
        <p:spPr>
          <a:xfrm>
            <a:off x="164423"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15514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Q&amp;A - bridg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15D494-94DB-453E-BB55-66E4AB83424C}"/>
              </a:ext>
            </a:extLst>
          </p:cNvPr>
          <p:cNvSpPr txBox="1"/>
          <p:nvPr userDrawn="1"/>
        </p:nvSpPr>
        <p:spPr>
          <a:xfrm>
            <a:off x="175800" y="2224726"/>
            <a:ext cx="2433175" cy="1079999"/>
          </a:xfrm>
          <a:prstGeom prst="rect">
            <a:avLst/>
          </a:prstGeom>
          <a:noFill/>
        </p:spPr>
        <p:txBody>
          <a:bodyPr wrap="square" lIns="0" tIns="0" rIns="0" bIns="0"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200" b="1" i="0" u="none" strike="noStrike" kern="1200" cap="none" spc="0" normalizeH="0" baseline="0" noProof="0">
                <a:ln>
                  <a:noFill/>
                </a:ln>
                <a:solidFill>
                  <a:srgbClr val="363F7C"/>
                </a:solidFill>
                <a:effectLst/>
                <a:uLnTx/>
                <a:uFillTx/>
                <a:latin typeface="Arial" panose="020B0604020202020204"/>
                <a:ea typeface="+mn-ea"/>
                <a:cs typeface="+mn-cs"/>
              </a:rPr>
              <a:t>Q&amp;A</a:t>
            </a:r>
          </a:p>
        </p:txBody>
      </p:sp>
      <p:pic>
        <p:nvPicPr>
          <p:cNvPr id="6" name="Picture 5" descr="A picture containing outdoor, grass, snow, man&#10;&#10;Description automatically generated">
            <a:extLst>
              <a:ext uri="{FF2B5EF4-FFF2-40B4-BE49-F238E27FC236}">
                <a16:creationId xmlns:a16="http://schemas.microsoft.com/office/drawing/2014/main" id="{BAAE869F-43DB-4F65-AB0F-CAC2BC62AE2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605800" y="-1"/>
            <a:ext cx="9583025" cy="6858000"/>
          </a:xfrm>
          <a:prstGeom prst="rect">
            <a:avLst/>
          </a:prstGeom>
        </p:spPr>
      </p:pic>
      <p:pic>
        <p:nvPicPr>
          <p:cNvPr id="10" name="Picture 9">
            <a:extLst>
              <a:ext uri="{FF2B5EF4-FFF2-40B4-BE49-F238E27FC236}">
                <a16:creationId xmlns:a16="http://schemas.microsoft.com/office/drawing/2014/main" id="{B66B5D65-98BA-8049-85BE-4309EC404A4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75" y="0"/>
            <a:ext cx="2602625" cy="6862908"/>
          </a:xfrm>
          <a:prstGeom prst="rect">
            <a:avLst/>
          </a:prstGeom>
        </p:spPr>
      </p:pic>
      <p:sp>
        <p:nvSpPr>
          <p:cNvPr id="8" name="Title 1">
            <a:extLst>
              <a:ext uri="{FF2B5EF4-FFF2-40B4-BE49-F238E27FC236}">
                <a16:creationId xmlns:a16="http://schemas.microsoft.com/office/drawing/2014/main" id="{33DFF8D1-BD2F-4296-85B9-77C6460CCB33}"/>
              </a:ext>
            </a:extLst>
          </p:cNvPr>
          <p:cNvSpPr>
            <a:spLocks noGrp="1"/>
          </p:cNvSpPr>
          <p:nvPr>
            <p:ph type="title" hasCustomPrompt="1"/>
          </p:nvPr>
        </p:nvSpPr>
        <p:spPr>
          <a:xfrm>
            <a:off x="175800" y="2224727"/>
            <a:ext cx="2430000" cy="1080000"/>
          </a:xfrm>
          <a:prstGeom prst="rect">
            <a:avLst/>
          </a:prstGeom>
        </p:spPr>
        <p:txBody>
          <a:bodyPr lIns="0" tIns="0" rIns="0" bIns="0" anchor="b">
            <a:normAutofit/>
          </a:bodyPr>
          <a:lstStyle>
            <a:lvl1pPr>
              <a:defRPr sz="2200">
                <a:solidFill>
                  <a:srgbClr val="363F7C"/>
                </a:solidFill>
              </a:defRPr>
            </a:lvl1pPr>
          </a:lstStyle>
          <a:p>
            <a:r>
              <a:rPr lang="en-US"/>
              <a:t>Q&amp;A</a:t>
            </a:r>
          </a:p>
        </p:txBody>
      </p:sp>
      <p:cxnSp>
        <p:nvCxnSpPr>
          <p:cNvPr id="9" name="Straight Connector 8">
            <a:extLst>
              <a:ext uri="{FF2B5EF4-FFF2-40B4-BE49-F238E27FC236}">
                <a16:creationId xmlns:a16="http://schemas.microsoft.com/office/drawing/2014/main" id="{52F9FC2F-B62F-4DD1-980D-8EA37B0BF8EC}"/>
              </a:ext>
            </a:extLst>
          </p:cNvPr>
          <p:cNvCxnSpPr>
            <a:cxnSpLocks/>
          </p:cNvCxnSpPr>
          <p:nvPr userDrawn="1"/>
        </p:nvCxnSpPr>
        <p:spPr>
          <a:xfrm>
            <a:off x="175800" y="3491387"/>
            <a:ext cx="646056" cy="0"/>
          </a:xfrm>
          <a:prstGeom prst="line">
            <a:avLst/>
          </a:prstGeom>
          <a:ln w="25400">
            <a:solidFill>
              <a:srgbClr val="363F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20602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End Page -  city at night">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CF88F7E-4B14-E84A-9C1F-866564890BC0}"/>
              </a:ext>
            </a:extLst>
          </p:cNvPr>
          <p:cNvSpPr>
            <a:spLocks noGrp="1"/>
          </p:cNvSpPr>
          <p:nvPr>
            <p:ph idx="10" hasCustomPrompt="1"/>
          </p:nvPr>
        </p:nvSpPr>
        <p:spPr>
          <a:xfrm>
            <a:off x="3080183" y="2985570"/>
            <a:ext cx="6438901" cy="813431"/>
          </a:xfrm>
          <a:prstGeom prst="rect">
            <a:avLst/>
          </a:prstGeom>
        </p:spPr>
        <p:txBody>
          <a:bodyPr anchor="ctr"/>
          <a:lstStyle>
            <a:lvl1pPr marL="0" indent="0">
              <a:lnSpc>
                <a:spcPct val="100000"/>
              </a:lnSpc>
              <a:buNone/>
              <a:defRPr lang="en-AU" sz="1400" smtClean="0">
                <a:effectLst/>
              </a:defRPr>
            </a:lvl1pPr>
            <a:lvl2pPr marL="457200" indent="0">
              <a:buNone/>
              <a:defRPr>
                <a:solidFill>
                  <a:srgbClr val="363F7C"/>
                </a:solidFill>
                <a:latin typeface="Myriad Pro" panose="020B0503030403020204" pitchFamily="34" charset="0"/>
              </a:defRPr>
            </a:lvl2pPr>
            <a:lvl3pPr marL="914400" indent="0">
              <a:buNone/>
              <a:defRPr>
                <a:solidFill>
                  <a:srgbClr val="363F7C"/>
                </a:solidFill>
                <a:latin typeface="Myriad Pro" panose="020B0503030403020204" pitchFamily="34" charset="0"/>
              </a:defRPr>
            </a:lvl3pPr>
            <a:lvl4pPr marL="1371600" indent="0">
              <a:buNone/>
              <a:defRPr>
                <a:solidFill>
                  <a:srgbClr val="363F7C"/>
                </a:solidFill>
                <a:latin typeface="Myriad Pro" panose="020B0503030403020204" pitchFamily="34" charset="0"/>
              </a:defRPr>
            </a:lvl4pPr>
            <a:lvl5pPr marL="1828800" indent="0">
              <a:buNone/>
              <a:defRPr>
                <a:solidFill>
                  <a:srgbClr val="363F7C"/>
                </a:solidFill>
                <a:latin typeface="Myriad Pro" panose="020B0503030403020204" pitchFamily="34" charset="0"/>
              </a:defRPr>
            </a:lvl5pPr>
          </a:lstStyle>
          <a:p>
            <a:r>
              <a:rPr lang="en-AU" sz="1400">
                <a:solidFill>
                  <a:srgbClr val="455390"/>
                </a:solidFill>
                <a:effectLst/>
                <a:latin typeface="Myriad Pro" panose="020B0503030403020204" pitchFamily="34" charset="0"/>
              </a:rPr>
              <a:t>T:  (07) 3149 6000</a:t>
            </a:r>
            <a:br>
              <a:rPr lang="en-AU" sz="1400">
                <a:solidFill>
                  <a:srgbClr val="455390"/>
                </a:solidFill>
                <a:effectLst/>
                <a:latin typeface="Myriad Pro" panose="020B0503030403020204" pitchFamily="34" charset="0"/>
              </a:rPr>
            </a:br>
            <a:r>
              <a:rPr lang="en-AU" sz="1400">
                <a:solidFill>
                  <a:srgbClr val="455390"/>
                </a:solidFill>
                <a:effectLst/>
                <a:latin typeface="Myriad Pro" panose="020B0503030403020204" pitchFamily="34" charset="0"/>
              </a:rPr>
              <a:t>M: qao@qao.qld.gov.au</a:t>
            </a:r>
            <a:br>
              <a:rPr lang="en-AU" sz="1400">
                <a:solidFill>
                  <a:srgbClr val="455390"/>
                </a:solidFill>
                <a:effectLst/>
                <a:latin typeface="Myriad Pro" panose="020B0503030403020204" pitchFamily="34" charset="0"/>
              </a:rPr>
            </a:br>
            <a:r>
              <a:rPr lang="en-AU" sz="1400">
                <a:solidFill>
                  <a:srgbClr val="455390"/>
                </a:solidFill>
                <a:effectLst/>
                <a:latin typeface="Myriad Pro" panose="020B0503030403020204" pitchFamily="34" charset="0"/>
              </a:rPr>
              <a:t>W: qao.qld.gov.au</a:t>
            </a:r>
            <a:br>
              <a:rPr lang="en-AU" sz="1400">
                <a:solidFill>
                  <a:srgbClr val="455390"/>
                </a:solidFill>
                <a:effectLst/>
                <a:latin typeface="Myriad Pro" panose="020B0503030403020204" pitchFamily="34" charset="0"/>
              </a:rPr>
            </a:br>
            <a:r>
              <a:rPr lang="en-AU" sz="1400">
                <a:solidFill>
                  <a:srgbClr val="455390"/>
                </a:solidFill>
                <a:effectLst/>
                <a:latin typeface="Myriad Pro" panose="020B0503030403020204" pitchFamily="34" charset="0"/>
              </a:rPr>
              <a:t>    </a:t>
            </a:r>
            <a:r>
              <a:rPr lang="en-AU" sz="1400">
                <a:solidFill>
                  <a:srgbClr val="455390"/>
                </a:solidFill>
                <a:latin typeface="Myriad Pro" panose="020B0503030403020204" pitchFamily="34" charset="0"/>
              </a:rPr>
              <a:t> Queensland Audit Office</a:t>
            </a:r>
            <a:endParaRPr lang="en-AU" sz="1400">
              <a:solidFill>
                <a:srgbClr val="455390"/>
              </a:solidFill>
              <a:effectLst/>
              <a:latin typeface="Myriad Pro" panose="020B0503030403020204" pitchFamily="34" charset="0"/>
            </a:endParaRPr>
          </a:p>
        </p:txBody>
      </p:sp>
      <p:pic>
        <p:nvPicPr>
          <p:cNvPr id="4" name="Picture 3">
            <a:extLst>
              <a:ext uri="{FF2B5EF4-FFF2-40B4-BE49-F238E27FC236}">
                <a16:creationId xmlns:a16="http://schemas.microsoft.com/office/drawing/2014/main" id="{5D03AC39-6822-456A-A3F2-FC1D528F0E27}"/>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3170872" y="3640380"/>
            <a:ext cx="181928" cy="181928"/>
          </a:xfrm>
          <a:prstGeom prst="rect">
            <a:avLst/>
          </a:prstGeom>
        </p:spPr>
      </p:pic>
      <p:sp>
        <p:nvSpPr>
          <p:cNvPr id="2" name="TextBox 1">
            <a:extLst>
              <a:ext uri="{FF2B5EF4-FFF2-40B4-BE49-F238E27FC236}">
                <a16:creationId xmlns:a16="http://schemas.microsoft.com/office/drawing/2014/main" id="{6740C5A7-D2CD-4AFD-B4B6-BD2E17D7FBFF}"/>
              </a:ext>
            </a:extLst>
          </p:cNvPr>
          <p:cNvSpPr txBox="1"/>
          <p:nvPr userDrawn="1"/>
        </p:nvSpPr>
        <p:spPr>
          <a:xfrm>
            <a:off x="3078748" y="2922482"/>
            <a:ext cx="7082791" cy="12311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AU" sz="1400" b="0" i="0" u="none" strike="noStrike" kern="1200" cap="none" spc="0" normalizeH="0" baseline="0" noProof="0">
                <a:ln>
                  <a:noFill/>
                </a:ln>
                <a:solidFill>
                  <a:srgbClr val="455390"/>
                </a:solidFill>
                <a:effectLst/>
                <a:uLnTx/>
                <a:uFillTx/>
                <a:latin typeface="Arial" panose="020B0604020202020204"/>
                <a:ea typeface="+mn-ea"/>
                <a:cs typeface="+mn-cs"/>
              </a:rPr>
              <a:t>T:  (07) 3149 6000</a:t>
            </a:r>
            <a:br>
              <a:rPr kumimoji="0" lang="en-AU" sz="1400" b="0" i="0" u="none" strike="noStrike" kern="1200" cap="none" spc="0" normalizeH="0" baseline="0" noProof="0">
                <a:ln>
                  <a:noFill/>
                </a:ln>
                <a:solidFill>
                  <a:srgbClr val="455390"/>
                </a:solidFill>
                <a:effectLst/>
                <a:uLnTx/>
                <a:uFillTx/>
                <a:latin typeface="Arial" panose="020B0604020202020204"/>
                <a:ea typeface="+mn-ea"/>
                <a:cs typeface="+mn-cs"/>
              </a:rPr>
            </a:br>
            <a:r>
              <a:rPr kumimoji="0" lang="en-AU" sz="1400" b="0" i="0" u="none" strike="noStrike" kern="1200" cap="none" spc="0" normalizeH="0" baseline="0" noProof="0">
                <a:ln>
                  <a:noFill/>
                </a:ln>
                <a:solidFill>
                  <a:srgbClr val="455390"/>
                </a:solidFill>
                <a:effectLst/>
                <a:uLnTx/>
                <a:uFillTx/>
                <a:latin typeface="Arial" panose="020B0604020202020204"/>
                <a:ea typeface="+mn-ea"/>
                <a:cs typeface="+mn-cs"/>
              </a:rPr>
              <a:t>M: qao@qao.qld.gov.au</a:t>
            </a:r>
            <a:br>
              <a:rPr kumimoji="0" lang="en-AU" sz="1400" b="0" i="0" u="none" strike="noStrike" kern="1200" cap="none" spc="0" normalizeH="0" baseline="0" noProof="0">
                <a:ln>
                  <a:noFill/>
                </a:ln>
                <a:solidFill>
                  <a:srgbClr val="455390"/>
                </a:solidFill>
                <a:effectLst/>
                <a:uLnTx/>
                <a:uFillTx/>
                <a:latin typeface="Arial" panose="020B0604020202020204"/>
                <a:ea typeface="+mn-ea"/>
                <a:cs typeface="+mn-cs"/>
              </a:rPr>
            </a:br>
            <a:r>
              <a:rPr kumimoji="0" lang="en-AU" sz="1400" b="0" i="0" u="none" strike="noStrike" kern="1200" cap="none" spc="0" normalizeH="0" baseline="0" noProof="0">
                <a:ln>
                  <a:noFill/>
                </a:ln>
                <a:solidFill>
                  <a:srgbClr val="455390"/>
                </a:solidFill>
                <a:effectLst/>
                <a:uLnTx/>
                <a:uFillTx/>
                <a:latin typeface="Arial" panose="020B0604020202020204"/>
                <a:ea typeface="+mn-ea"/>
                <a:cs typeface="+mn-cs"/>
              </a:rPr>
              <a:t>W: qao.qld.gov.au</a:t>
            </a:r>
            <a:br>
              <a:rPr kumimoji="0" lang="en-AU" sz="1400" b="0" i="0" u="none" strike="noStrike" kern="1200" cap="none" spc="0" normalizeH="0" baseline="0" noProof="0">
                <a:ln>
                  <a:noFill/>
                </a:ln>
                <a:solidFill>
                  <a:srgbClr val="455390"/>
                </a:solidFill>
                <a:effectLst/>
                <a:uLnTx/>
                <a:uFillTx/>
                <a:latin typeface="Arial" panose="020B0604020202020204"/>
                <a:ea typeface="+mn-ea"/>
                <a:cs typeface="+mn-cs"/>
              </a:rPr>
            </a:br>
            <a:r>
              <a:rPr kumimoji="0" lang="en-AU" sz="1400" b="0" i="0" u="none" strike="noStrike" kern="1200" cap="none" spc="0" normalizeH="0" baseline="0" noProof="0">
                <a:ln>
                  <a:noFill/>
                </a:ln>
                <a:solidFill>
                  <a:srgbClr val="455390"/>
                </a:solidFill>
                <a:effectLst/>
                <a:uLnTx/>
                <a:uFillTx/>
                <a:latin typeface="Arial" panose="020B0604020202020204"/>
                <a:ea typeface="+mn-ea"/>
                <a:cs typeface="+mn-cs"/>
              </a:rPr>
              <a:t>     Queensland Audit Office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F29AA715-0920-4065-B5FD-B0BF577DC22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538"/>
          <a:stretch/>
        </p:blipFill>
        <p:spPr>
          <a:xfrm>
            <a:off x="-404447" y="0"/>
            <a:ext cx="2610000" cy="6924488"/>
          </a:xfrm>
          <a:prstGeom prst="rect">
            <a:avLst/>
          </a:prstGeom>
        </p:spPr>
      </p:pic>
      <p:sp>
        <p:nvSpPr>
          <p:cNvPr id="3" name="TextBox 2">
            <a:extLst>
              <a:ext uri="{FF2B5EF4-FFF2-40B4-BE49-F238E27FC236}">
                <a16:creationId xmlns:a16="http://schemas.microsoft.com/office/drawing/2014/main" id="{ED3AED17-29C6-4E75-A533-3608CDA9E866}"/>
              </a:ext>
            </a:extLst>
          </p:cNvPr>
          <p:cNvSpPr txBox="1"/>
          <p:nvPr userDrawn="1"/>
        </p:nvSpPr>
        <p:spPr>
          <a:xfrm>
            <a:off x="3080182" y="2409825"/>
            <a:ext cx="643890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200" b="1" i="0" u="none" strike="noStrike" kern="1200" cap="none" spc="0" normalizeH="0" baseline="0" noProof="0">
                <a:ln>
                  <a:noFill/>
                </a:ln>
                <a:solidFill>
                  <a:srgbClr val="363F7C"/>
                </a:solidFill>
                <a:effectLst/>
                <a:uLnTx/>
                <a:uFillTx/>
                <a:latin typeface="Arial" panose="020B0604020202020204"/>
                <a:ea typeface="+mn-ea"/>
                <a:cs typeface="+mn-cs"/>
              </a:rPr>
              <a:t>Any questions please contact us</a:t>
            </a:r>
          </a:p>
        </p:txBody>
      </p:sp>
    </p:spTree>
    <p:extLst>
      <p:ext uri="{BB962C8B-B14F-4D97-AF65-F5344CB8AC3E}">
        <p14:creationId xmlns:p14="http://schemas.microsoft.com/office/powerpoint/2010/main" val="2858030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End Page - city at night">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CF88F7E-4B14-E84A-9C1F-866564890BC0}"/>
              </a:ext>
            </a:extLst>
          </p:cNvPr>
          <p:cNvSpPr>
            <a:spLocks noGrp="1"/>
          </p:cNvSpPr>
          <p:nvPr>
            <p:ph idx="10" hasCustomPrompt="1"/>
          </p:nvPr>
        </p:nvSpPr>
        <p:spPr>
          <a:xfrm>
            <a:off x="3080183" y="2985570"/>
            <a:ext cx="6438901" cy="813431"/>
          </a:xfrm>
          <a:prstGeom prst="rect">
            <a:avLst/>
          </a:prstGeom>
        </p:spPr>
        <p:txBody>
          <a:bodyPr anchor="ctr"/>
          <a:lstStyle>
            <a:lvl1pPr marL="0" indent="0">
              <a:lnSpc>
                <a:spcPct val="100000"/>
              </a:lnSpc>
              <a:buNone/>
              <a:defRPr lang="en-AU" sz="1400" smtClean="0">
                <a:effectLst/>
              </a:defRPr>
            </a:lvl1pPr>
            <a:lvl2pPr marL="457200" indent="0">
              <a:buNone/>
              <a:defRPr>
                <a:solidFill>
                  <a:srgbClr val="363F7C"/>
                </a:solidFill>
                <a:latin typeface="Myriad Pro" panose="020B0503030403020204" pitchFamily="34" charset="0"/>
              </a:defRPr>
            </a:lvl2pPr>
            <a:lvl3pPr marL="914400" indent="0">
              <a:buNone/>
              <a:defRPr>
                <a:solidFill>
                  <a:srgbClr val="363F7C"/>
                </a:solidFill>
                <a:latin typeface="Myriad Pro" panose="020B0503030403020204" pitchFamily="34" charset="0"/>
              </a:defRPr>
            </a:lvl3pPr>
            <a:lvl4pPr marL="1371600" indent="0">
              <a:buNone/>
              <a:defRPr>
                <a:solidFill>
                  <a:srgbClr val="363F7C"/>
                </a:solidFill>
                <a:latin typeface="Myriad Pro" panose="020B0503030403020204" pitchFamily="34" charset="0"/>
              </a:defRPr>
            </a:lvl4pPr>
            <a:lvl5pPr marL="1828800" indent="0">
              <a:buNone/>
              <a:defRPr>
                <a:solidFill>
                  <a:srgbClr val="363F7C"/>
                </a:solidFill>
                <a:latin typeface="Myriad Pro" panose="020B0503030403020204" pitchFamily="34" charset="0"/>
              </a:defRPr>
            </a:lvl5pPr>
          </a:lstStyle>
          <a:p>
            <a:r>
              <a:rPr lang="en-AU" sz="1400">
                <a:solidFill>
                  <a:srgbClr val="455390"/>
                </a:solidFill>
                <a:effectLst/>
                <a:latin typeface="Myriad Pro" panose="020B0503030403020204" pitchFamily="34" charset="0"/>
              </a:rPr>
              <a:t>T:  (07) 3149 6000</a:t>
            </a:r>
            <a:br>
              <a:rPr lang="en-AU" sz="1400">
                <a:solidFill>
                  <a:srgbClr val="455390"/>
                </a:solidFill>
                <a:effectLst/>
                <a:latin typeface="Myriad Pro" panose="020B0503030403020204" pitchFamily="34" charset="0"/>
              </a:rPr>
            </a:br>
            <a:r>
              <a:rPr lang="en-AU" sz="1400">
                <a:solidFill>
                  <a:srgbClr val="455390"/>
                </a:solidFill>
                <a:effectLst/>
                <a:latin typeface="Myriad Pro" panose="020B0503030403020204" pitchFamily="34" charset="0"/>
              </a:rPr>
              <a:t>E: qao@qao.qld.gov.au</a:t>
            </a:r>
            <a:br>
              <a:rPr lang="en-AU" sz="1400">
                <a:solidFill>
                  <a:srgbClr val="455390"/>
                </a:solidFill>
                <a:effectLst/>
                <a:latin typeface="Myriad Pro" panose="020B0503030403020204" pitchFamily="34" charset="0"/>
              </a:rPr>
            </a:br>
            <a:r>
              <a:rPr lang="en-AU" sz="1400">
                <a:solidFill>
                  <a:srgbClr val="455390"/>
                </a:solidFill>
                <a:effectLst/>
                <a:latin typeface="Myriad Pro" panose="020B0503030403020204" pitchFamily="34" charset="0"/>
              </a:rPr>
              <a:t>W: qao.qld.gov.au</a:t>
            </a:r>
            <a:br>
              <a:rPr lang="en-AU" sz="1400">
                <a:solidFill>
                  <a:srgbClr val="455390"/>
                </a:solidFill>
                <a:effectLst/>
                <a:latin typeface="Myriad Pro" panose="020B0503030403020204" pitchFamily="34" charset="0"/>
              </a:rPr>
            </a:br>
            <a:r>
              <a:rPr lang="en-AU" sz="1400">
                <a:solidFill>
                  <a:srgbClr val="455390"/>
                </a:solidFill>
                <a:effectLst/>
                <a:latin typeface="Myriad Pro" panose="020B0503030403020204" pitchFamily="34" charset="0"/>
              </a:rPr>
              <a:t>    </a:t>
            </a:r>
            <a:r>
              <a:rPr lang="en-AU" sz="1400">
                <a:solidFill>
                  <a:srgbClr val="455390"/>
                </a:solidFill>
                <a:latin typeface="Myriad Pro" panose="020B0503030403020204" pitchFamily="34" charset="0"/>
              </a:rPr>
              <a:t> Queensland Audit Office</a:t>
            </a:r>
            <a:endParaRPr lang="en-AU" sz="1400">
              <a:solidFill>
                <a:srgbClr val="455390"/>
              </a:solidFill>
              <a:effectLst/>
              <a:latin typeface="Myriad Pro" panose="020B0503030403020204" pitchFamily="34" charset="0"/>
            </a:endParaRPr>
          </a:p>
        </p:txBody>
      </p:sp>
      <p:sp>
        <p:nvSpPr>
          <p:cNvPr id="10" name="TextBox 9">
            <a:extLst>
              <a:ext uri="{FF2B5EF4-FFF2-40B4-BE49-F238E27FC236}">
                <a16:creationId xmlns:a16="http://schemas.microsoft.com/office/drawing/2014/main" id="{ADA91841-8AFA-4062-A30C-7325216B3D9A}"/>
              </a:ext>
            </a:extLst>
          </p:cNvPr>
          <p:cNvSpPr txBox="1"/>
          <p:nvPr userDrawn="1"/>
        </p:nvSpPr>
        <p:spPr>
          <a:xfrm>
            <a:off x="3078748" y="2933844"/>
            <a:ext cx="7082791" cy="12311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AU" sz="1400" b="0" i="0" u="none" strike="noStrike" kern="1200" cap="none" spc="0" normalizeH="0" baseline="0" noProof="0">
                <a:ln>
                  <a:noFill/>
                </a:ln>
                <a:solidFill>
                  <a:srgbClr val="455390"/>
                </a:solidFill>
                <a:effectLst/>
                <a:uLnTx/>
                <a:uFillTx/>
                <a:latin typeface="Arial" panose="020B0604020202020204"/>
                <a:ea typeface="+mn-ea"/>
                <a:cs typeface="+mn-cs"/>
              </a:rPr>
              <a:t>T:  (07) 3149 6000</a:t>
            </a:r>
            <a:br>
              <a:rPr kumimoji="0" lang="en-AU" sz="1400" b="0" i="0" u="none" strike="noStrike" kern="1200" cap="none" spc="0" normalizeH="0" baseline="0" noProof="0">
                <a:ln>
                  <a:noFill/>
                </a:ln>
                <a:solidFill>
                  <a:srgbClr val="455390"/>
                </a:solidFill>
                <a:effectLst/>
                <a:uLnTx/>
                <a:uFillTx/>
                <a:latin typeface="Arial" panose="020B0604020202020204"/>
                <a:ea typeface="+mn-ea"/>
                <a:cs typeface="+mn-cs"/>
              </a:rPr>
            </a:br>
            <a:r>
              <a:rPr kumimoji="0" lang="en-AU" sz="1400" b="0" i="0" u="none" strike="noStrike" kern="1200" cap="none" spc="0" normalizeH="0" baseline="0" noProof="0">
                <a:ln>
                  <a:noFill/>
                </a:ln>
                <a:solidFill>
                  <a:srgbClr val="455390"/>
                </a:solidFill>
                <a:effectLst/>
                <a:uLnTx/>
                <a:uFillTx/>
                <a:latin typeface="Arial" panose="020B0604020202020204"/>
                <a:ea typeface="+mn-ea"/>
                <a:cs typeface="+mn-cs"/>
              </a:rPr>
              <a:t>E: qao@qao.qld.gov.au</a:t>
            </a:r>
            <a:br>
              <a:rPr kumimoji="0" lang="en-AU" sz="1400" b="0" i="0" u="none" strike="noStrike" kern="1200" cap="none" spc="0" normalizeH="0" baseline="0" noProof="0">
                <a:ln>
                  <a:noFill/>
                </a:ln>
                <a:solidFill>
                  <a:srgbClr val="455390"/>
                </a:solidFill>
                <a:effectLst/>
                <a:uLnTx/>
                <a:uFillTx/>
                <a:latin typeface="Arial" panose="020B0604020202020204"/>
                <a:ea typeface="+mn-ea"/>
                <a:cs typeface="+mn-cs"/>
              </a:rPr>
            </a:br>
            <a:r>
              <a:rPr kumimoji="0" lang="en-AU" sz="1400" b="0" i="0" u="none" strike="noStrike" kern="1200" cap="none" spc="0" normalizeH="0" baseline="0" noProof="0">
                <a:ln>
                  <a:noFill/>
                </a:ln>
                <a:solidFill>
                  <a:srgbClr val="455390"/>
                </a:solidFill>
                <a:effectLst/>
                <a:uLnTx/>
                <a:uFillTx/>
                <a:latin typeface="Arial" panose="020B0604020202020204"/>
                <a:ea typeface="+mn-ea"/>
                <a:cs typeface="+mn-cs"/>
              </a:rPr>
              <a:t>W: qao.qld.gov.au</a:t>
            </a:r>
            <a:br>
              <a:rPr kumimoji="0" lang="en-AU" sz="1400" b="0" i="0" u="none" strike="noStrike" kern="1200" cap="none" spc="0" normalizeH="0" baseline="0" noProof="0">
                <a:ln>
                  <a:noFill/>
                </a:ln>
                <a:solidFill>
                  <a:srgbClr val="455390"/>
                </a:solidFill>
                <a:effectLst/>
                <a:uLnTx/>
                <a:uFillTx/>
                <a:latin typeface="Arial" panose="020B0604020202020204"/>
                <a:ea typeface="+mn-ea"/>
                <a:cs typeface="+mn-cs"/>
              </a:rPr>
            </a:br>
            <a:r>
              <a:rPr kumimoji="0" lang="en-AU" sz="1400" b="0" i="0" u="none" strike="noStrike" kern="1200" cap="none" spc="0" normalizeH="0" baseline="0" noProof="0">
                <a:ln>
                  <a:noFill/>
                </a:ln>
                <a:solidFill>
                  <a:srgbClr val="455390"/>
                </a:solidFill>
                <a:effectLst/>
                <a:uLnTx/>
                <a:uFillTx/>
                <a:latin typeface="Arial" panose="020B0604020202020204"/>
                <a:ea typeface="+mn-ea"/>
                <a:cs typeface="+mn-cs"/>
              </a:rPr>
              <a:t>     Queensland Audit Office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4" name="Picture 3">
            <a:extLst>
              <a:ext uri="{FF2B5EF4-FFF2-40B4-BE49-F238E27FC236}">
                <a16:creationId xmlns:a16="http://schemas.microsoft.com/office/drawing/2014/main" id="{5D03AC39-6822-456A-A3F2-FC1D528F0E27}"/>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3170872" y="3640380"/>
            <a:ext cx="181928" cy="181928"/>
          </a:xfrm>
          <a:prstGeom prst="rect">
            <a:avLst/>
          </a:prstGeom>
        </p:spPr>
      </p:pic>
      <p:pic>
        <p:nvPicPr>
          <p:cNvPr id="9" name="Picture 8">
            <a:extLst>
              <a:ext uri="{FF2B5EF4-FFF2-40B4-BE49-F238E27FC236}">
                <a16:creationId xmlns:a16="http://schemas.microsoft.com/office/drawing/2014/main" id="{96DCBB48-CFD7-4195-9CDE-3939F97B9AE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48407" y="0"/>
            <a:ext cx="2611316" cy="6858000"/>
          </a:xfrm>
          <a:prstGeom prst="rect">
            <a:avLst/>
          </a:prstGeom>
        </p:spPr>
      </p:pic>
      <p:sp>
        <p:nvSpPr>
          <p:cNvPr id="12" name="TextBox 11">
            <a:extLst>
              <a:ext uri="{FF2B5EF4-FFF2-40B4-BE49-F238E27FC236}">
                <a16:creationId xmlns:a16="http://schemas.microsoft.com/office/drawing/2014/main" id="{5C47BC2B-5B2C-4A1F-BEB7-8EC099ED2273}"/>
              </a:ext>
            </a:extLst>
          </p:cNvPr>
          <p:cNvSpPr txBox="1"/>
          <p:nvPr userDrawn="1"/>
        </p:nvSpPr>
        <p:spPr>
          <a:xfrm>
            <a:off x="3080182" y="2409825"/>
            <a:ext cx="643890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200" b="1" i="0" u="none" strike="noStrike" kern="1200" cap="none" spc="0" normalizeH="0" baseline="0" noProof="0">
                <a:ln>
                  <a:noFill/>
                </a:ln>
                <a:solidFill>
                  <a:srgbClr val="363F7C"/>
                </a:solidFill>
                <a:effectLst/>
                <a:uLnTx/>
                <a:uFillTx/>
                <a:latin typeface="Arial" panose="020B0604020202020204"/>
                <a:ea typeface="+mn-ea"/>
                <a:cs typeface="+mn-cs"/>
              </a:rPr>
              <a:t>Any questions please contact us</a:t>
            </a:r>
          </a:p>
        </p:txBody>
      </p:sp>
    </p:spTree>
    <p:extLst>
      <p:ext uri="{BB962C8B-B14F-4D97-AF65-F5344CB8AC3E}">
        <p14:creationId xmlns:p14="http://schemas.microsoft.com/office/powerpoint/2010/main" val="30726310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 Copyright if neede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35EFA7-CBEC-470A-AC0D-51E97174F64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7576"/>
          <a:stretch/>
        </p:blipFill>
        <p:spPr>
          <a:xfrm>
            <a:off x="0" y="1"/>
            <a:ext cx="2142000" cy="6857999"/>
          </a:xfrm>
          <a:prstGeom prst="rect">
            <a:avLst/>
          </a:prstGeom>
        </p:spPr>
      </p:pic>
      <p:sp>
        <p:nvSpPr>
          <p:cNvPr id="12" name="Content Placeholder 2">
            <a:extLst>
              <a:ext uri="{FF2B5EF4-FFF2-40B4-BE49-F238E27FC236}">
                <a16:creationId xmlns:a16="http://schemas.microsoft.com/office/drawing/2014/main" id="{74D1212D-0D90-E047-8213-8815A38A9A2D}"/>
              </a:ext>
            </a:extLst>
          </p:cNvPr>
          <p:cNvSpPr>
            <a:spLocks noGrp="1"/>
          </p:cNvSpPr>
          <p:nvPr>
            <p:ph idx="1" hasCustomPrompt="1"/>
          </p:nvPr>
        </p:nvSpPr>
        <p:spPr>
          <a:xfrm>
            <a:off x="2743938" y="802059"/>
            <a:ext cx="9196062" cy="5253881"/>
          </a:xfrm>
          <a:prstGeom prst="rect">
            <a:avLst/>
          </a:prstGeom>
          <a:solidFill>
            <a:schemeClr val="bg1"/>
          </a:solidFill>
        </p:spPr>
        <p:txBody>
          <a:bodyPr/>
          <a:lstStyle>
            <a:lvl1pPr marL="0" marR="0" indent="0" algn="l" defTabSz="914400" rtl="0" eaLnBrk="0" fontAlgn="base" latinLnBrk="0" hangingPunct="0">
              <a:lnSpc>
                <a:spcPct val="90000"/>
              </a:lnSpc>
              <a:spcBef>
                <a:spcPct val="0"/>
              </a:spcBef>
              <a:spcAft>
                <a:spcPct val="0"/>
              </a:spcAft>
              <a:buClrTx/>
              <a:buSzTx/>
              <a:buFont typeface="Arial" panose="020B0604020202020204" pitchFamily="34" charset="0"/>
              <a:buNone/>
              <a:tabLst/>
              <a:defRPr sz="1800" b="0">
                <a:solidFill>
                  <a:schemeClr val="tx1"/>
                </a:solidFill>
                <a:latin typeface="Myriad Pro" panose="020B0503030403020204" pitchFamily="34" charset="0"/>
              </a:defRPr>
            </a:lvl1pPr>
            <a:lvl2pPr marL="457200" indent="0" algn="l">
              <a:buNone/>
              <a:defRPr sz="1600">
                <a:solidFill>
                  <a:srgbClr val="363F7C"/>
                </a:solidFill>
                <a:latin typeface="Myriad Pro" panose="020B0503030403020204" pitchFamily="34" charset="0"/>
              </a:defRPr>
            </a:lvl2pPr>
            <a:lvl3pPr marL="914400" indent="0" algn="l">
              <a:buNone/>
              <a:defRPr sz="1400">
                <a:solidFill>
                  <a:srgbClr val="363F7C"/>
                </a:solidFill>
                <a:latin typeface="Myriad Pro" panose="020B0503030403020204" pitchFamily="34" charset="0"/>
              </a:defRPr>
            </a:lvl3pPr>
            <a:lvl4pPr marL="1371600" indent="0" algn="l">
              <a:buNone/>
              <a:defRPr sz="1400">
                <a:solidFill>
                  <a:srgbClr val="363F7C"/>
                </a:solidFill>
                <a:latin typeface="Myriad Pro" panose="020B0503030403020204" pitchFamily="34" charset="0"/>
              </a:defRPr>
            </a:lvl4pPr>
            <a:lvl5pPr marL="1828800" indent="0" algn="l">
              <a:buNone/>
              <a:defRPr sz="1400">
                <a:solidFill>
                  <a:srgbClr val="363F7C"/>
                </a:solidFill>
                <a:latin typeface="Myriad Pro" panose="020B0503030403020204" pitchFamily="34" charset="0"/>
              </a:defRPr>
            </a:lvl5pPr>
          </a:lstStyle>
          <a:p>
            <a:pPr defTabSz="914400" eaLnBrk="0" fontAlgn="base" hangingPunct="0">
              <a:spcBef>
                <a:spcPct val="0"/>
              </a:spcBef>
              <a:spcAft>
                <a:spcPct val="0"/>
              </a:spcAft>
            </a:pPr>
            <a:r>
              <a:rPr lang="en-AU" altLang="en-US" sz="1800">
                <a:ea typeface="Calibri" panose="020F0502020204030204" pitchFamily="34" charset="0"/>
                <a:cs typeface="Arial" panose="020B0604020202020204" pitchFamily="34" charset="0"/>
              </a:rPr>
              <a:t>The Queensland Government supports and encourages the dissemination of its information. The copyright in this publication is licensed under a Creative Commons Attribution (CC BY) 3.0 Australia licence.  </a:t>
            </a:r>
          </a:p>
          <a:p>
            <a:pPr defTabSz="914400" eaLnBrk="0" fontAlgn="base" hangingPunct="0">
              <a:spcBef>
                <a:spcPct val="0"/>
              </a:spcBef>
              <a:spcAft>
                <a:spcPct val="0"/>
              </a:spcAft>
            </a:pPr>
            <a:endParaRPr lang="en-AU" altLang="en-US" sz="1800"/>
          </a:p>
          <a:p>
            <a:pPr defTabSz="914400" eaLnBrk="0" fontAlgn="base" hangingPunct="0">
              <a:spcBef>
                <a:spcPct val="0"/>
              </a:spcBef>
              <a:spcAft>
                <a:spcPct val="0"/>
              </a:spcAft>
            </a:pPr>
            <a:r>
              <a:rPr lang="en-AU" altLang="en-US" sz="1800">
                <a:ea typeface="Calibri" panose="020F0502020204030204" pitchFamily="34" charset="0"/>
                <a:cs typeface="Arial" panose="020B0604020202020204" pitchFamily="34" charset="0"/>
              </a:rPr>
              <a:t>To view a copy of this licence, visit </a:t>
            </a:r>
            <a:r>
              <a:rPr lang="en-AU" altLang="en-US" sz="1800">
                <a:ea typeface="Calibri" panose="020F0502020204030204" pitchFamily="34" charset="0"/>
                <a:cs typeface="Arial" panose="020B0604020202020204" pitchFamily="34" charset="0"/>
                <a:hlinkClick r:id="rId3"/>
              </a:rPr>
              <a:t>www.creativecommons.org/licenses/by/3.0/</a:t>
            </a:r>
            <a:r>
              <a:rPr lang="en-AU" altLang="en-US" sz="1800">
                <a:ea typeface="Calibri" panose="020F0502020204030204" pitchFamily="34" charset="0"/>
                <a:cs typeface="Arial" panose="020B0604020202020204" pitchFamily="34" charset="0"/>
              </a:rPr>
              <a:t>  </a:t>
            </a:r>
            <a:endParaRPr lang="en-AU" altLang="en-US" sz="1800"/>
          </a:p>
          <a:p>
            <a:pPr defTabSz="914400" eaLnBrk="0" fontAlgn="base" hangingPunct="0">
              <a:spcBef>
                <a:spcPct val="0"/>
              </a:spcBef>
              <a:spcAft>
                <a:spcPct val="0"/>
              </a:spcAft>
            </a:pPr>
            <a:r>
              <a:rPr lang="en-AU" altLang="en-US" sz="1800">
                <a:ea typeface="Calibri" panose="020F0502020204030204" pitchFamily="34" charset="0"/>
                <a:cs typeface="Arial" panose="020B0604020202020204" pitchFamily="34" charset="0"/>
              </a:rPr>
              <a:t>In essence, you are free to copy, communicate and adapt this presentation, as long as you attribute the work to the State of Queensland (Queensland Audit Office). </a:t>
            </a:r>
          </a:p>
          <a:p>
            <a:pPr defTabSz="914400" eaLnBrk="0" fontAlgn="base" hangingPunct="0">
              <a:spcBef>
                <a:spcPct val="0"/>
              </a:spcBef>
              <a:spcAft>
                <a:spcPct val="0"/>
              </a:spcAft>
            </a:pPr>
            <a:r>
              <a:rPr lang="en-AU" altLang="en-US" sz="1800">
                <a:ea typeface="Calibri" panose="020F0502020204030204" pitchFamily="34" charset="0"/>
                <a:cs typeface="Arial" panose="020B0604020202020204" pitchFamily="34" charset="0"/>
              </a:rPr>
              <a:t>[Title of presentation].</a:t>
            </a:r>
          </a:p>
          <a:p>
            <a:pPr defTabSz="914400" eaLnBrk="0" fontAlgn="base" hangingPunct="0">
              <a:spcBef>
                <a:spcPct val="0"/>
              </a:spcBef>
              <a:spcAft>
                <a:spcPct val="0"/>
              </a:spcAft>
            </a:pPr>
            <a:endParaRPr lang="en-AU" altLang="en-US" sz="1800">
              <a:cs typeface="Arial" panose="020B0604020202020204" pitchFamily="34" charset="0"/>
            </a:endParaRPr>
          </a:p>
          <a:p>
            <a:pPr marL="0" marR="0" lvl="0" indent="0" algn="l" defTabSz="914400" rtl="0" eaLnBrk="0" fontAlgn="base" latinLnBrk="0" hangingPunct="0">
              <a:lnSpc>
                <a:spcPct val="90000"/>
              </a:lnSpc>
              <a:spcBef>
                <a:spcPct val="0"/>
              </a:spcBef>
              <a:spcAft>
                <a:spcPct val="0"/>
              </a:spcAft>
              <a:buClrTx/>
              <a:buSzTx/>
              <a:buFont typeface="Arial" panose="020B0604020202020204" pitchFamily="34" charset="0"/>
              <a:buNone/>
              <a:tabLst/>
              <a:defRPr/>
            </a:pPr>
            <a:r>
              <a:rPr lang="en-AU" altLang="en-US" sz="1800">
                <a:ea typeface="Calibri" panose="020F0502020204030204" pitchFamily="34" charset="0"/>
                <a:cs typeface="Arial" panose="020B0604020202020204" pitchFamily="34" charset="0"/>
              </a:rPr>
              <a:t>© The State of Queensland (Queensland Audit Office) 2020. </a:t>
            </a:r>
            <a:endParaRPr lang="en-AU" altLang="en-US" sz="1800"/>
          </a:p>
          <a:p>
            <a:pPr defTabSz="914400" eaLnBrk="0" fontAlgn="base" hangingPunct="0">
              <a:spcBef>
                <a:spcPct val="0"/>
              </a:spcBef>
              <a:spcAft>
                <a:spcPct val="0"/>
              </a:spcAft>
            </a:pPr>
            <a:endParaRPr lang="en-AU" altLang="en-US" sz="1800"/>
          </a:p>
        </p:txBody>
      </p:sp>
      <p:sp>
        <p:nvSpPr>
          <p:cNvPr id="8" name="Title 1">
            <a:extLst>
              <a:ext uri="{FF2B5EF4-FFF2-40B4-BE49-F238E27FC236}">
                <a16:creationId xmlns:a16="http://schemas.microsoft.com/office/drawing/2014/main" id="{33DFF8D1-BD2F-4296-85B9-77C6460CCB33}"/>
              </a:ext>
            </a:extLst>
          </p:cNvPr>
          <p:cNvSpPr>
            <a:spLocks noGrp="1"/>
          </p:cNvSpPr>
          <p:nvPr>
            <p:ph type="title" hasCustomPrompt="1"/>
          </p:nvPr>
        </p:nvSpPr>
        <p:spPr>
          <a:xfrm>
            <a:off x="164425" y="2224727"/>
            <a:ext cx="1980000" cy="1080000"/>
          </a:xfrm>
          <a:prstGeom prst="rect">
            <a:avLst/>
          </a:prstGeom>
        </p:spPr>
        <p:txBody>
          <a:bodyPr lIns="0" tIns="0" rIns="0" bIns="0" anchor="b">
            <a:normAutofit/>
          </a:bodyPr>
          <a:lstStyle>
            <a:lvl1pPr>
              <a:defRPr sz="2000">
                <a:solidFill>
                  <a:schemeClr val="bg1"/>
                </a:solidFill>
              </a:defRPr>
            </a:lvl1pPr>
          </a:lstStyle>
          <a:p>
            <a:r>
              <a:rPr lang="en-US"/>
              <a:t>Disclaimer</a:t>
            </a:r>
          </a:p>
        </p:txBody>
      </p:sp>
      <p:cxnSp>
        <p:nvCxnSpPr>
          <p:cNvPr id="9" name="Straight Connector 8">
            <a:extLst>
              <a:ext uri="{FF2B5EF4-FFF2-40B4-BE49-F238E27FC236}">
                <a16:creationId xmlns:a16="http://schemas.microsoft.com/office/drawing/2014/main" id="{52F9FC2F-B62F-4DD1-980D-8EA37B0BF8EC}"/>
              </a:ext>
            </a:extLst>
          </p:cNvPr>
          <p:cNvCxnSpPr>
            <a:cxnSpLocks/>
          </p:cNvCxnSpPr>
          <p:nvPr userDrawn="1"/>
        </p:nvCxnSpPr>
        <p:spPr>
          <a:xfrm>
            <a:off x="164425"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4" descr="image">
            <a:extLst>
              <a:ext uri="{FF2B5EF4-FFF2-40B4-BE49-F238E27FC236}">
                <a16:creationId xmlns:a16="http://schemas.microsoft.com/office/drawing/2014/main" id="{999C81B8-3639-449B-B0D1-7BF5F83991CA}"/>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2841828" y="3659184"/>
            <a:ext cx="759208" cy="28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111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ormal with highlight points - windmill">
    <p:spTree>
      <p:nvGrpSpPr>
        <p:cNvPr id="1" name=""/>
        <p:cNvGrpSpPr/>
        <p:nvPr/>
      </p:nvGrpSpPr>
      <p:grpSpPr>
        <a:xfrm>
          <a:off x="0" y="0"/>
          <a:ext cx="0" cy="0"/>
          <a:chOff x="0" y="0"/>
          <a:chExt cx="0" cy="0"/>
        </a:xfrm>
      </p:grpSpPr>
      <p:pic>
        <p:nvPicPr>
          <p:cNvPr id="3" name="Picture 2" descr="A group of people in a field&#10;&#10;Description automatically generated">
            <a:extLst>
              <a:ext uri="{FF2B5EF4-FFF2-40B4-BE49-F238E27FC236}">
                <a16:creationId xmlns:a16="http://schemas.microsoft.com/office/drawing/2014/main" id="{4314411C-008F-40A7-B525-255D3BA46ED7}"/>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1301" y="0"/>
            <a:ext cx="2142000" cy="6858000"/>
          </a:xfrm>
          <a:prstGeom prst="rect">
            <a:avLst/>
          </a:prstGeom>
        </p:spPr>
      </p:pic>
      <p:sp>
        <p:nvSpPr>
          <p:cNvPr id="4" name="Rectangle 3">
            <a:extLst>
              <a:ext uri="{FF2B5EF4-FFF2-40B4-BE49-F238E27FC236}">
                <a16:creationId xmlns:a16="http://schemas.microsoft.com/office/drawing/2014/main" id="{F3BF7A52-C7E8-334D-AD26-39C1FAF77218}"/>
              </a:ext>
            </a:extLst>
          </p:cNvPr>
          <p:cNvSpPr/>
          <p:nvPr userDrawn="1"/>
        </p:nvSpPr>
        <p:spPr>
          <a:xfrm>
            <a:off x="7354800" y="-1"/>
            <a:ext cx="4920867" cy="6858000"/>
          </a:xfrm>
          <a:prstGeom prst="rect">
            <a:avLst/>
          </a:prstGeom>
          <a:solidFill>
            <a:srgbClr val="EC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F89E0D32-A24B-3F47-817E-C74C80A0CCE4}"/>
              </a:ext>
            </a:extLst>
          </p:cNvPr>
          <p:cNvSpPr>
            <a:spLocks noGrp="1"/>
          </p:cNvSpPr>
          <p:nvPr>
            <p:ph idx="10" hasCustomPrompt="1"/>
          </p:nvPr>
        </p:nvSpPr>
        <p:spPr>
          <a:xfrm>
            <a:off x="8312400" y="662120"/>
            <a:ext cx="3393129" cy="613814"/>
          </a:xfrm>
          <a:prstGeom prst="rect">
            <a:avLst/>
          </a:prstGeom>
        </p:spPr>
        <p:txBody>
          <a:bodyPr anchor="ctr"/>
          <a:lstStyle>
            <a:lvl1pPr marL="0" indent="0">
              <a:buNone/>
              <a:defRPr lang="en-US" sz="1600" b="1" kern="1200" dirty="0">
                <a:solidFill>
                  <a:srgbClr val="363F7C"/>
                </a:solidFill>
                <a:latin typeface="+mn-lt"/>
                <a:ea typeface="+mn-ea"/>
                <a:cs typeface="+mn-cs"/>
              </a:defRPr>
            </a:lvl1pPr>
            <a:lvl2pPr marL="457200" indent="0">
              <a:buNone/>
              <a:defRPr>
                <a:solidFill>
                  <a:srgbClr val="363F7C"/>
                </a:solidFill>
                <a:latin typeface="Myriad Pro" panose="020B0503030403020204" pitchFamily="34" charset="0"/>
              </a:defRPr>
            </a:lvl2pPr>
            <a:lvl3pPr marL="914400" indent="0">
              <a:buNone/>
              <a:defRPr>
                <a:solidFill>
                  <a:srgbClr val="363F7C"/>
                </a:solidFill>
                <a:latin typeface="Myriad Pro" panose="020B0503030403020204" pitchFamily="34" charset="0"/>
              </a:defRPr>
            </a:lvl3pPr>
            <a:lvl4pPr marL="1371600" indent="0">
              <a:buNone/>
              <a:defRPr>
                <a:solidFill>
                  <a:srgbClr val="363F7C"/>
                </a:solidFill>
                <a:latin typeface="Myriad Pro" panose="020B0503030403020204" pitchFamily="34" charset="0"/>
              </a:defRPr>
            </a:lvl4pPr>
            <a:lvl5pPr marL="1828800" indent="0">
              <a:buNone/>
              <a:defRPr>
                <a:solidFill>
                  <a:srgbClr val="363F7C"/>
                </a:solidFill>
                <a:latin typeface="Myriad Pro" panose="020B0503030403020204" pitchFamily="34" charset="0"/>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Main point/topic 1</a:t>
            </a:r>
          </a:p>
        </p:txBody>
      </p:sp>
      <p:sp>
        <p:nvSpPr>
          <p:cNvPr id="21" name="Content Placeholder 2">
            <a:extLst>
              <a:ext uri="{FF2B5EF4-FFF2-40B4-BE49-F238E27FC236}">
                <a16:creationId xmlns:a16="http://schemas.microsoft.com/office/drawing/2014/main" id="{D1360E7F-3A9E-B54A-A04F-0578575D3303}"/>
              </a:ext>
            </a:extLst>
          </p:cNvPr>
          <p:cNvSpPr>
            <a:spLocks noGrp="1"/>
          </p:cNvSpPr>
          <p:nvPr>
            <p:ph idx="11" hasCustomPrompt="1"/>
          </p:nvPr>
        </p:nvSpPr>
        <p:spPr>
          <a:xfrm>
            <a:off x="8312400" y="2333546"/>
            <a:ext cx="3393129" cy="613814"/>
          </a:xfrm>
          <a:prstGeom prst="rect">
            <a:avLst/>
          </a:prstGeom>
        </p:spPr>
        <p:txBody>
          <a:bodyPr anchor="ctr"/>
          <a:lstStyle>
            <a:lvl1pPr marL="0" indent="0">
              <a:buNone/>
              <a:defRPr lang="en-US" sz="1600" b="1" kern="1200" dirty="0">
                <a:solidFill>
                  <a:srgbClr val="363F7C"/>
                </a:solidFill>
                <a:latin typeface="+mn-lt"/>
                <a:ea typeface="+mn-ea"/>
                <a:cs typeface="+mn-cs"/>
              </a:defRPr>
            </a:lvl1pPr>
            <a:lvl2pPr marL="457200" indent="0">
              <a:buNone/>
              <a:defRPr>
                <a:solidFill>
                  <a:srgbClr val="363F7C"/>
                </a:solidFill>
                <a:latin typeface="Myriad Pro" panose="020B0503030403020204" pitchFamily="34" charset="0"/>
              </a:defRPr>
            </a:lvl2pPr>
            <a:lvl3pPr marL="914400" indent="0">
              <a:buNone/>
              <a:defRPr>
                <a:solidFill>
                  <a:srgbClr val="363F7C"/>
                </a:solidFill>
                <a:latin typeface="Myriad Pro" panose="020B0503030403020204" pitchFamily="34" charset="0"/>
              </a:defRPr>
            </a:lvl3pPr>
            <a:lvl4pPr marL="1371600" indent="0">
              <a:buNone/>
              <a:defRPr>
                <a:solidFill>
                  <a:srgbClr val="363F7C"/>
                </a:solidFill>
                <a:latin typeface="Myriad Pro" panose="020B0503030403020204" pitchFamily="34" charset="0"/>
              </a:defRPr>
            </a:lvl4pPr>
            <a:lvl5pPr marL="1828800" indent="0">
              <a:buNone/>
              <a:defRPr>
                <a:solidFill>
                  <a:srgbClr val="363F7C"/>
                </a:solidFill>
                <a:latin typeface="Myriad Pro" panose="020B0503030403020204" pitchFamily="34" charset="0"/>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Main point/topic 2</a:t>
            </a:r>
          </a:p>
        </p:txBody>
      </p:sp>
      <p:sp>
        <p:nvSpPr>
          <p:cNvPr id="26" name="Content Placeholder 2">
            <a:extLst>
              <a:ext uri="{FF2B5EF4-FFF2-40B4-BE49-F238E27FC236}">
                <a16:creationId xmlns:a16="http://schemas.microsoft.com/office/drawing/2014/main" id="{67E87CEA-E190-F746-AF59-DB7D1D9BDE5C}"/>
              </a:ext>
            </a:extLst>
          </p:cNvPr>
          <p:cNvSpPr>
            <a:spLocks noGrp="1"/>
          </p:cNvSpPr>
          <p:nvPr>
            <p:ph idx="12" hasCustomPrompt="1"/>
          </p:nvPr>
        </p:nvSpPr>
        <p:spPr>
          <a:xfrm>
            <a:off x="8312400" y="3879826"/>
            <a:ext cx="3393129" cy="613814"/>
          </a:xfrm>
          <a:prstGeom prst="rect">
            <a:avLst/>
          </a:prstGeom>
        </p:spPr>
        <p:txBody>
          <a:bodyPr anchor="ctr"/>
          <a:lstStyle>
            <a:lvl1pPr marL="0" indent="0">
              <a:buNone/>
              <a:defRPr lang="en-US" sz="1600" b="1" kern="1200" dirty="0">
                <a:solidFill>
                  <a:srgbClr val="363F7C"/>
                </a:solidFill>
                <a:latin typeface="+mn-lt"/>
                <a:ea typeface="+mn-ea"/>
                <a:cs typeface="+mn-cs"/>
              </a:defRPr>
            </a:lvl1pPr>
            <a:lvl2pPr marL="457200" indent="0">
              <a:buNone/>
              <a:defRPr>
                <a:solidFill>
                  <a:srgbClr val="363F7C"/>
                </a:solidFill>
                <a:latin typeface="Myriad Pro" panose="020B0503030403020204" pitchFamily="34" charset="0"/>
              </a:defRPr>
            </a:lvl2pPr>
            <a:lvl3pPr marL="914400" indent="0">
              <a:buNone/>
              <a:defRPr>
                <a:solidFill>
                  <a:srgbClr val="363F7C"/>
                </a:solidFill>
                <a:latin typeface="Myriad Pro" panose="020B0503030403020204" pitchFamily="34" charset="0"/>
              </a:defRPr>
            </a:lvl3pPr>
            <a:lvl4pPr marL="1371600" indent="0">
              <a:buNone/>
              <a:defRPr>
                <a:solidFill>
                  <a:srgbClr val="363F7C"/>
                </a:solidFill>
                <a:latin typeface="Myriad Pro" panose="020B0503030403020204" pitchFamily="34" charset="0"/>
              </a:defRPr>
            </a:lvl4pPr>
            <a:lvl5pPr marL="1828800" indent="0">
              <a:buNone/>
              <a:defRPr>
                <a:solidFill>
                  <a:srgbClr val="363F7C"/>
                </a:solidFill>
                <a:latin typeface="Myriad Pro" panose="020B0503030403020204" pitchFamily="34" charset="0"/>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Main point/topic 3</a:t>
            </a:r>
          </a:p>
        </p:txBody>
      </p:sp>
      <p:sp>
        <p:nvSpPr>
          <p:cNvPr id="27" name="Content Placeholder 2">
            <a:extLst>
              <a:ext uri="{FF2B5EF4-FFF2-40B4-BE49-F238E27FC236}">
                <a16:creationId xmlns:a16="http://schemas.microsoft.com/office/drawing/2014/main" id="{38F4081E-AAEE-9E41-8420-31EA38806FB6}"/>
              </a:ext>
            </a:extLst>
          </p:cNvPr>
          <p:cNvSpPr>
            <a:spLocks noGrp="1"/>
          </p:cNvSpPr>
          <p:nvPr>
            <p:ph idx="13" hasCustomPrompt="1"/>
          </p:nvPr>
        </p:nvSpPr>
        <p:spPr>
          <a:xfrm>
            <a:off x="8312400" y="5368913"/>
            <a:ext cx="3393129" cy="613814"/>
          </a:xfrm>
          <a:prstGeom prst="rect">
            <a:avLst/>
          </a:prstGeom>
        </p:spPr>
        <p:txBody>
          <a:bodyPr anchor="ctr"/>
          <a:lstStyle>
            <a:lvl1pPr marL="0" indent="0">
              <a:buNone/>
              <a:defRPr lang="en-US" sz="1600" b="1" kern="1200" dirty="0">
                <a:solidFill>
                  <a:srgbClr val="363F7C"/>
                </a:solidFill>
                <a:latin typeface="+mn-lt"/>
                <a:ea typeface="+mn-ea"/>
                <a:cs typeface="+mn-cs"/>
              </a:defRPr>
            </a:lvl1pPr>
            <a:lvl2pPr marL="457200" indent="0">
              <a:buNone/>
              <a:defRPr>
                <a:solidFill>
                  <a:srgbClr val="363F7C"/>
                </a:solidFill>
                <a:latin typeface="Myriad Pro" panose="020B0503030403020204" pitchFamily="34" charset="0"/>
              </a:defRPr>
            </a:lvl2pPr>
            <a:lvl3pPr marL="914400" indent="0">
              <a:buNone/>
              <a:defRPr>
                <a:solidFill>
                  <a:srgbClr val="363F7C"/>
                </a:solidFill>
                <a:latin typeface="Myriad Pro" panose="020B0503030403020204" pitchFamily="34" charset="0"/>
              </a:defRPr>
            </a:lvl3pPr>
            <a:lvl4pPr marL="1371600" indent="0">
              <a:buNone/>
              <a:defRPr>
                <a:solidFill>
                  <a:srgbClr val="363F7C"/>
                </a:solidFill>
                <a:latin typeface="Myriad Pro" panose="020B0503030403020204" pitchFamily="34" charset="0"/>
              </a:defRPr>
            </a:lvl4pPr>
            <a:lvl5pPr marL="1828800" indent="0">
              <a:buNone/>
              <a:defRPr>
                <a:solidFill>
                  <a:srgbClr val="363F7C"/>
                </a:solidFill>
                <a:latin typeface="Myriad Pro" panose="020B0503030403020204" pitchFamily="34" charset="0"/>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Main point/topic 4</a:t>
            </a:r>
          </a:p>
        </p:txBody>
      </p:sp>
      <p:sp>
        <p:nvSpPr>
          <p:cNvPr id="28" name="Content Placeholder 2">
            <a:extLst>
              <a:ext uri="{FF2B5EF4-FFF2-40B4-BE49-F238E27FC236}">
                <a16:creationId xmlns:a16="http://schemas.microsoft.com/office/drawing/2014/main" id="{D7190210-55A0-B14E-9A83-4AEF87A38263}"/>
              </a:ext>
            </a:extLst>
          </p:cNvPr>
          <p:cNvSpPr>
            <a:spLocks noGrp="1"/>
          </p:cNvSpPr>
          <p:nvPr>
            <p:ph idx="1" hasCustomPrompt="1"/>
          </p:nvPr>
        </p:nvSpPr>
        <p:spPr>
          <a:xfrm>
            <a:off x="2873632" y="802059"/>
            <a:ext cx="3962269" cy="5253881"/>
          </a:xfrm>
          <a:prstGeom prst="rect">
            <a:avLst/>
          </a:prstGeom>
        </p:spPr>
        <p:txBody>
          <a:bodyPr/>
          <a:lstStyle>
            <a:lvl1pPr marL="0" indent="0" algn="l">
              <a:lnSpc>
                <a:spcPct val="110000"/>
              </a:lnSpc>
              <a:spcBef>
                <a:spcPts val="400"/>
              </a:spcBef>
              <a:buNone/>
              <a:defRPr sz="2200" b="0">
                <a:solidFill>
                  <a:schemeClr val="tx1"/>
                </a:solidFill>
                <a:latin typeface="+mn-lt"/>
              </a:defRPr>
            </a:lvl1pPr>
            <a:lvl2pPr marL="180000" indent="-180000" algn="l">
              <a:lnSpc>
                <a:spcPct val="150000"/>
              </a:lnSpc>
              <a:buFont typeface="Arial" panose="020B0604020202020204" pitchFamily="34" charset="0"/>
              <a:buChar char="•"/>
              <a:defRPr sz="1600">
                <a:solidFill>
                  <a:schemeClr val="tx1"/>
                </a:solidFill>
                <a:latin typeface="Myriad Pro" panose="020B0503030403020204" pitchFamily="34" charset="0"/>
              </a:defRPr>
            </a:lvl2pPr>
            <a:lvl3pPr marL="360000" indent="-180000" algn="l">
              <a:lnSpc>
                <a:spcPct val="150000"/>
              </a:lnSpc>
              <a:buFontTx/>
              <a:buChar char="‒"/>
              <a:defRPr sz="1400">
                <a:solidFill>
                  <a:schemeClr val="tx1"/>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chemeClr val="tx1"/>
                </a:solidFill>
                <a:latin typeface="Myriad Pro" panose="020B0503030403020204" pitchFamily="34" charset="0"/>
              </a:defRPr>
            </a:lvl4pPr>
            <a:lvl5pPr marL="720000" indent="-180000" algn="l">
              <a:lnSpc>
                <a:spcPct val="150000"/>
              </a:lnSpc>
              <a:buFontTx/>
              <a:buChar char="‒"/>
              <a:defRPr sz="1400">
                <a:solidFill>
                  <a:schemeClr val="tx1"/>
                </a:solidFill>
                <a:latin typeface="Myriad Pro" panose="020B0503030403020204" pitchFamily="34" charset="0"/>
              </a:defRPr>
            </a:lvl5pPr>
          </a:lstStyle>
          <a:p>
            <a:pPr lvl="0"/>
            <a:r>
              <a:rPr lang="en-US"/>
              <a:t>Insert text</a:t>
            </a:r>
          </a:p>
        </p:txBody>
      </p:sp>
      <p:cxnSp>
        <p:nvCxnSpPr>
          <p:cNvPr id="20" name="Straight Connector 19">
            <a:extLst>
              <a:ext uri="{FF2B5EF4-FFF2-40B4-BE49-F238E27FC236}">
                <a16:creationId xmlns:a16="http://schemas.microsoft.com/office/drawing/2014/main" id="{BE4035AE-E117-4535-AFC4-B4D76CB1C30D}"/>
              </a:ext>
            </a:extLst>
          </p:cNvPr>
          <p:cNvCxnSpPr>
            <a:cxnSpLocks/>
          </p:cNvCxnSpPr>
          <p:nvPr userDrawn="1"/>
        </p:nvCxnSpPr>
        <p:spPr>
          <a:xfrm>
            <a:off x="163301"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B8ACBD28-EDE3-44C5-A8DF-A93DD6F60CD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52000" y="6348259"/>
            <a:ext cx="370305" cy="377534"/>
          </a:xfrm>
          <a:prstGeom prst="rect">
            <a:avLst/>
          </a:prstGeom>
        </p:spPr>
      </p:pic>
      <p:sp>
        <p:nvSpPr>
          <p:cNvPr id="16" name="Title 1">
            <a:extLst>
              <a:ext uri="{FF2B5EF4-FFF2-40B4-BE49-F238E27FC236}">
                <a16:creationId xmlns:a16="http://schemas.microsoft.com/office/drawing/2014/main" id="{80AA4CC8-37A7-42A3-AA78-651190F519E9}"/>
              </a:ext>
            </a:extLst>
          </p:cNvPr>
          <p:cNvSpPr>
            <a:spLocks noGrp="1"/>
          </p:cNvSpPr>
          <p:nvPr>
            <p:ph type="title" hasCustomPrompt="1"/>
          </p:nvPr>
        </p:nvSpPr>
        <p:spPr>
          <a:xfrm>
            <a:off x="163301" y="2205995"/>
            <a:ext cx="1980000" cy="1080000"/>
          </a:xfrm>
          <a:prstGeom prst="rect">
            <a:avLst/>
          </a:prstGeom>
          <a:solidFill>
            <a:srgbClr val="FFFFFF">
              <a:alpha val="89804"/>
            </a:srgbClr>
          </a:solidFill>
        </p:spPr>
        <p:txBody>
          <a:bodyPr lIns="72000" tIns="36000" rIns="72000" bIns="36000" anchor="b">
            <a:normAutofit/>
          </a:bodyPr>
          <a:lstStyle>
            <a:lvl1pPr>
              <a:defRPr sz="2200">
                <a:solidFill>
                  <a:srgbClr val="363F7C"/>
                </a:solidFill>
              </a:defRPr>
            </a:lvl1pPr>
          </a:lstStyle>
          <a:p>
            <a:r>
              <a:rPr lang="en-US"/>
              <a:t>Slide title</a:t>
            </a:r>
          </a:p>
        </p:txBody>
      </p:sp>
    </p:spTree>
    <p:extLst>
      <p:ext uri="{BB962C8B-B14F-4D97-AF65-F5344CB8AC3E}">
        <p14:creationId xmlns:p14="http://schemas.microsoft.com/office/powerpoint/2010/main" val="5369356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Normakl structur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9ECC174-5B0E-4AD2-8735-540285030F8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8279" y="-12620"/>
            <a:ext cx="2142000" cy="6870619"/>
          </a:xfrm>
          <a:prstGeom prst="rect">
            <a:avLst/>
          </a:prstGeom>
        </p:spPr>
      </p:pic>
      <p:sp>
        <p:nvSpPr>
          <p:cNvPr id="13" name="Content Placeholder 2">
            <a:extLst>
              <a:ext uri="{FF2B5EF4-FFF2-40B4-BE49-F238E27FC236}">
                <a16:creationId xmlns:a16="http://schemas.microsoft.com/office/drawing/2014/main" id="{B8E3FFE7-A85E-5D40-913D-740FB4371C2F}"/>
              </a:ext>
            </a:extLst>
          </p:cNvPr>
          <p:cNvSpPr>
            <a:spLocks noGrp="1"/>
          </p:cNvSpPr>
          <p:nvPr>
            <p:ph idx="1" hasCustomPrompt="1"/>
          </p:nvPr>
        </p:nvSpPr>
        <p:spPr>
          <a:xfrm>
            <a:off x="2873632" y="802059"/>
            <a:ext cx="8517809" cy="5253881"/>
          </a:xfrm>
          <a:prstGeom prst="rect">
            <a:avLst/>
          </a:prstGeom>
        </p:spPr>
        <p:txBody>
          <a:bodyPr/>
          <a:lstStyle>
            <a:lvl1pPr marL="0" indent="0" algn="l">
              <a:lnSpc>
                <a:spcPct val="110000"/>
              </a:lnSpc>
              <a:spcBef>
                <a:spcPts val="400"/>
              </a:spcBef>
              <a:buNone/>
              <a:defRPr lang="en-US" sz="2200" b="0" kern="1200" dirty="0">
                <a:solidFill>
                  <a:schemeClr val="tx1"/>
                </a:solidFill>
                <a:latin typeface="+mn-lt"/>
                <a:ea typeface="+mn-ea"/>
                <a:cs typeface="+mn-cs"/>
              </a:defRPr>
            </a:lvl1pPr>
            <a:lvl2pPr marL="180000" indent="-180000" algn="l">
              <a:lnSpc>
                <a:spcPct val="150000"/>
              </a:lnSpc>
              <a:buFont typeface="Arial" panose="020B0604020202020204" pitchFamily="34" charset="0"/>
              <a:buChar char="•"/>
              <a:defRPr sz="1600">
                <a:solidFill>
                  <a:schemeClr val="tx1"/>
                </a:solidFill>
                <a:latin typeface="Myriad Pro" panose="020B0503030403020204" pitchFamily="34" charset="0"/>
              </a:defRPr>
            </a:lvl2pPr>
            <a:lvl3pPr marL="360000" indent="-180000" algn="l">
              <a:lnSpc>
                <a:spcPct val="150000"/>
              </a:lnSpc>
              <a:buFontTx/>
              <a:buChar char="‒"/>
              <a:defRPr sz="1400">
                <a:solidFill>
                  <a:schemeClr val="tx1"/>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chemeClr val="tx1"/>
                </a:solidFill>
                <a:latin typeface="Myriad Pro" panose="020B0503030403020204" pitchFamily="34" charset="0"/>
              </a:defRPr>
            </a:lvl4pPr>
            <a:lvl5pPr marL="720000" indent="-180000" algn="l">
              <a:lnSpc>
                <a:spcPct val="150000"/>
              </a:lnSpc>
              <a:buFontTx/>
              <a:buChar char="‒"/>
              <a:defRPr sz="1400">
                <a:solidFill>
                  <a:schemeClr val="tx1"/>
                </a:solidFill>
                <a:latin typeface="Myriad Pro" panose="020B0503030403020204" pitchFamily="34" charset="0"/>
              </a:defRPr>
            </a:lvl5pPr>
          </a:lstStyle>
          <a:p>
            <a:pPr marL="0" lvl="0" indent="0" algn="l" defTabSz="914400" rtl="0" eaLnBrk="1" latinLnBrk="0" hangingPunct="1">
              <a:lnSpc>
                <a:spcPct val="110000"/>
              </a:lnSpc>
              <a:spcBef>
                <a:spcPts val="400"/>
              </a:spcBef>
              <a:buFont typeface="Arial" panose="020B0604020202020204" pitchFamily="34" charset="0"/>
              <a:buNone/>
            </a:pPr>
            <a:r>
              <a:rPr lang="en-US"/>
              <a:t>Insert text</a:t>
            </a:r>
          </a:p>
        </p:txBody>
      </p:sp>
      <p:cxnSp>
        <p:nvCxnSpPr>
          <p:cNvPr id="8" name="Straight Connector 7">
            <a:extLst>
              <a:ext uri="{FF2B5EF4-FFF2-40B4-BE49-F238E27FC236}">
                <a16:creationId xmlns:a16="http://schemas.microsoft.com/office/drawing/2014/main" id="{E95C4D92-EF8F-4C44-8551-54A9CEB42982}"/>
              </a:ext>
            </a:extLst>
          </p:cNvPr>
          <p:cNvCxnSpPr>
            <a:cxnSpLocks/>
          </p:cNvCxnSpPr>
          <p:nvPr userDrawn="1"/>
        </p:nvCxnSpPr>
        <p:spPr>
          <a:xfrm>
            <a:off x="172725"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97206117-7A5F-44F3-A241-1B6F5F5F316C}"/>
              </a:ext>
            </a:extLst>
          </p:cNvPr>
          <p:cNvSpPr>
            <a:spLocks noGrp="1"/>
          </p:cNvSpPr>
          <p:nvPr>
            <p:ph type="title" hasCustomPrompt="1"/>
          </p:nvPr>
        </p:nvSpPr>
        <p:spPr>
          <a:xfrm>
            <a:off x="172725" y="2224727"/>
            <a:ext cx="1950996" cy="1080000"/>
          </a:xfrm>
          <a:prstGeom prst="rect">
            <a:avLst/>
          </a:prstGeom>
          <a:solidFill>
            <a:srgbClr val="FFFFFF">
              <a:alpha val="89804"/>
            </a:srgbClr>
          </a:solidFill>
        </p:spPr>
        <p:txBody>
          <a:bodyPr lIns="72000" tIns="36000" rIns="72000" bIns="36000" anchor="b">
            <a:normAutofit/>
          </a:bodyPr>
          <a:lstStyle>
            <a:lvl1pPr>
              <a:defRPr sz="2200">
                <a:solidFill>
                  <a:srgbClr val="363F7C"/>
                </a:solidFill>
              </a:defRPr>
            </a:lvl1pPr>
          </a:lstStyle>
          <a:p>
            <a:r>
              <a:rPr lang="en-US"/>
              <a:t>Slide title</a:t>
            </a:r>
          </a:p>
        </p:txBody>
      </p:sp>
      <p:pic>
        <p:nvPicPr>
          <p:cNvPr id="10" name="Picture 9">
            <a:extLst>
              <a:ext uri="{FF2B5EF4-FFF2-40B4-BE49-F238E27FC236}">
                <a16:creationId xmlns:a16="http://schemas.microsoft.com/office/drawing/2014/main" id="{5C43E475-105F-4AA8-B67D-52579459074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52000" y="6348259"/>
            <a:ext cx="370305" cy="377534"/>
          </a:xfrm>
          <a:prstGeom prst="rect">
            <a:avLst/>
          </a:prstGeom>
        </p:spPr>
      </p:pic>
    </p:spTree>
    <p:extLst>
      <p:ext uri="{BB962C8B-B14F-4D97-AF65-F5344CB8AC3E}">
        <p14:creationId xmlns:p14="http://schemas.microsoft.com/office/powerpoint/2010/main" val="9989991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Content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BC159A-0875-49A2-8E83-1283F1AEE91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2517" y="-52899"/>
            <a:ext cx="2142000" cy="6910899"/>
          </a:xfrm>
          <a:prstGeom prst="rect">
            <a:avLst/>
          </a:prstGeom>
        </p:spPr>
      </p:pic>
      <p:sp>
        <p:nvSpPr>
          <p:cNvPr id="13" name="Content Placeholder 2">
            <a:extLst>
              <a:ext uri="{FF2B5EF4-FFF2-40B4-BE49-F238E27FC236}">
                <a16:creationId xmlns:a16="http://schemas.microsoft.com/office/drawing/2014/main" id="{B8E3FFE7-A85E-5D40-913D-740FB4371C2F}"/>
              </a:ext>
            </a:extLst>
          </p:cNvPr>
          <p:cNvSpPr>
            <a:spLocks noGrp="1"/>
          </p:cNvSpPr>
          <p:nvPr>
            <p:ph idx="1" hasCustomPrompt="1"/>
          </p:nvPr>
        </p:nvSpPr>
        <p:spPr>
          <a:xfrm>
            <a:off x="2873632" y="802059"/>
            <a:ext cx="8517809" cy="5253881"/>
          </a:xfrm>
          <a:prstGeom prst="rect">
            <a:avLst/>
          </a:prstGeom>
        </p:spPr>
        <p:txBody>
          <a:bodyPr/>
          <a:lstStyle>
            <a:lvl1pPr marL="0" indent="0" algn="l">
              <a:lnSpc>
                <a:spcPct val="110000"/>
              </a:lnSpc>
              <a:spcBef>
                <a:spcPts val="400"/>
              </a:spcBef>
              <a:buNone/>
              <a:defRPr lang="en-US" sz="2200" b="0" kern="1200" dirty="0">
                <a:solidFill>
                  <a:schemeClr val="tx1"/>
                </a:solidFill>
                <a:latin typeface="+mn-lt"/>
                <a:ea typeface="+mn-ea"/>
                <a:cs typeface="+mn-cs"/>
              </a:defRPr>
            </a:lvl1pPr>
            <a:lvl2pPr marL="180000" indent="-180000" algn="l">
              <a:lnSpc>
                <a:spcPct val="150000"/>
              </a:lnSpc>
              <a:buFont typeface="Arial" panose="020B0604020202020204" pitchFamily="34" charset="0"/>
              <a:buChar char="•"/>
              <a:defRPr sz="1600">
                <a:solidFill>
                  <a:schemeClr val="tx1"/>
                </a:solidFill>
                <a:latin typeface="Myriad Pro" panose="020B0503030403020204" pitchFamily="34" charset="0"/>
              </a:defRPr>
            </a:lvl2pPr>
            <a:lvl3pPr marL="360000" indent="-180000" algn="l">
              <a:lnSpc>
                <a:spcPct val="150000"/>
              </a:lnSpc>
              <a:buFontTx/>
              <a:buChar char="‒"/>
              <a:defRPr sz="1400">
                <a:solidFill>
                  <a:schemeClr val="tx1"/>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chemeClr val="tx1"/>
                </a:solidFill>
                <a:latin typeface="Myriad Pro" panose="020B0503030403020204" pitchFamily="34" charset="0"/>
              </a:defRPr>
            </a:lvl4pPr>
            <a:lvl5pPr marL="720000" indent="-180000" algn="l">
              <a:lnSpc>
                <a:spcPct val="150000"/>
              </a:lnSpc>
              <a:buFontTx/>
              <a:buChar char="‒"/>
              <a:defRPr sz="1400">
                <a:solidFill>
                  <a:schemeClr val="tx1"/>
                </a:solidFill>
                <a:latin typeface="Myriad Pro" panose="020B0503030403020204" pitchFamily="34" charset="0"/>
              </a:defRPr>
            </a:lvl5pPr>
          </a:lstStyle>
          <a:p>
            <a:pPr marL="0" lvl="0" indent="0" algn="l" defTabSz="914400" rtl="0" eaLnBrk="1" latinLnBrk="0" hangingPunct="1">
              <a:lnSpc>
                <a:spcPct val="110000"/>
              </a:lnSpc>
              <a:spcBef>
                <a:spcPts val="400"/>
              </a:spcBef>
              <a:buFont typeface="Arial" panose="020B0604020202020204" pitchFamily="34" charset="0"/>
              <a:buNone/>
            </a:pPr>
            <a:r>
              <a:rPr lang="en-US"/>
              <a:t>Insert text</a:t>
            </a:r>
          </a:p>
        </p:txBody>
      </p:sp>
      <p:cxnSp>
        <p:nvCxnSpPr>
          <p:cNvPr id="8" name="Straight Connector 7">
            <a:extLst>
              <a:ext uri="{FF2B5EF4-FFF2-40B4-BE49-F238E27FC236}">
                <a16:creationId xmlns:a16="http://schemas.microsoft.com/office/drawing/2014/main" id="{E95C4D92-EF8F-4C44-8551-54A9CEB42982}"/>
              </a:ext>
            </a:extLst>
          </p:cNvPr>
          <p:cNvCxnSpPr>
            <a:cxnSpLocks/>
          </p:cNvCxnSpPr>
          <p:nvPr userDrawn="1"/>
        </p:nvCxnSpPr>
        <p:spPr>
          <a:xfrm>
            <a:off x="155631"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97206117-7A5F-44F3-A241-1B6F5F5F316C}"/>
              </a:ext>
            </a:extLst>
          </p:cNvPr>
          <p:cNvSpPr>
            <a:spLocks noGrp="1"/>
          </p:cNvSpPr>
          <p:nvPr>
            <p:ph type="title" hasCustomPrompt="1"/>
          </p:nvPr>
        </p:nvSpPr>
        <p:spPr>
          <a:xfrm>
            <a:off x="155631" y="2224727"/>
            <a:ext cx="1980000" cy="1080000"/>
          </a:xfrm>
          <a:prstGeom prst="rect">
            <a:avLst/>
          </a:prstGeom>
          <a:solidFill>
            <a:srgbClr val="FFFFFF">
              <a:alpha val="89804"/>
            </a:srgbClr>
          </a:solidFill>
        </p:spPr>
        <p:txBody>
          <a:bodyPr lIns="72000" tIns="36000" rIns="72000" bIns="36000" anchor="b">
            <a:normAutofit/>
          </a:bodyPr>
          <a:lstStyle>
            <a:lvl1pPr>
              <a:defRPr sz="2200">
                <a:solidFill>
                  <a:srgbClr val="363F7C"/>
                </a:solidFill>
              </a:defRPr>
            </a:lvl1pPr>
          </a:lstStyle>
          <a:p>
            <a:r>
              <a:rPr lang="en-US"/>
              <a:t>Slide title</a:t>
            </a:r>
          </a:p>
        </p:txBody>
      </p:sp>
      <p:pic>
        <p:nvPicPr>
          <p:cNvPr id="10" name="Picture 9">
            <a:extLst>
              <a:ext uri="{FF2B5EF4-FFF2-40B4-BE49-F238E27FC236}">
                <a16:creationId xmlns:a16="http://schemas.microsoft.com/office/drawing/2014/main" id="{B86E9CBD-8770-4D08-8767-83E7CCED7C9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52000" y="6348259"/>
            <a:ext cx="370305" cy="377534"/>
          </a:xfrm>
          <a:prstGeom prst="rect">
            <a:avLst/>
          </a:prstGeom>
        </p:spPr>
      </p:pic>
    </p:spTree>
    <p:extLst>
      <p:ext uri="{BB962C8B-B14F-4D97-AF65-F5344CB8AC3E}">
        <p14:creationId xmlns:p14="http://schemas.microsoft.com/office/powerpoint/2010/main" val="28405227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2_Content 2">
    <p:spTree>
      <p:nvGrpSpPr>
        <p:cNvPr id="1" name=""/>
        <p:cNvGrpSpPr/>
        <p:nvPr/>
      </p:nvGrpSpPr>
      <p:grpSpPr>
        <a:xfrm>
          <a:off x="0" y="0"/>
          <a:ext cx="0" cy="0"/>
          <a:chOff x="0" y="0"/>
          <a:chExt cx="0" cy="0"/>
        </a:xfrm>
      </p:grpSpPr>
      <p:pic>
        <p:nvPicPr>
          <p:cNvPr id="11" name="Picture 10" descr="A picture containing outdoor, grass, snow, man&#10;&#10;Description automatically generated">
            <a:extLst>
              <a:ext uri="{FF2B5EF4-FFF2-40B4-BE49-F238E27FC236}">
                <a16:creationId xmlns:a16="http://schemas.microsoft.com/office/drawing/2014/main" id="{5A5BDB8B-6914-48A1-9970-3BD95819CBC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301" y="-1"/>
            <a:ext cx="2142000" cy="6858001"/>
          </a:xfrm>
          <a:prstGeom prst="rect">
            <a:avLst/>
          </a:prstGeom>
        </p:spPr>
      </p:pic>
      <p:sp>
        <p:nvSpPr>
          <p:cNvPr id="13" name="Content Placeholder 2">
            <a:extLst>
              <a:ext uri="{FF2B5EF4-FFF2-40B4-BE49-F238E27FC236}">
                <a16:creationId xmlns:a16="http://schemas.microsoft.com/office/drawing/2014/main" id="{B8E3FFE7-A85E-5D40-913D-740FB4371C2F}"/>
              </a:ext>
            </a:extLst>
          </p:cNvPr>
          <p:cNvSpPr>
            <a:spLocks noGrp="1"/>
          </p:cNvSpPr>
          <p:nvPr>
            <p:ph idx="1" hasCustomPrompt="1"/>
          </p:nvPr>
        </p:nvSpPr>
        <p:spPr>
          <a:xfrm>
            <a:off x="2873632" y="802059"/>
            <a:ext cx="8517809" cy="5253881"/>
          </a:xfrm>
          <a:prstGeom prst="rect">
            <a:avLst/>
          </a:prstGeom>
        </p:spPr>
        <p:txBody>
          <a:bodyPr/>
          <a:lstStyle>
            <a:lvl1pPr marL="0" indent="0" algn="l">
              <a:lnSpc>
                <a:spcPct val="110000"/>
              </a:lnSpc>
              <a:spcBef>
                <a:spcPts val="400"/>
              </a:spcBef>
              <a:buNone/>
              <a:defRPr lang="en-US" sz="2200" b="0" kern="1200" dirty="0">
                <a:solidFill>
                  <a:schemeClr val="tx1"/>
                </a:solidFill>
                <a:latin typeface="+mn-lt"/>
                <a:ea typeface="+mn-ea"/>
                <a:cs typeface="+mn-cs"/>
              </a:defRPr>
            </a:lvl1pPr>
            <a:lvl2pPr marL="180000" indent="-180000" algn="l">
              <a:lnSpc>
                <a:spcPct val="150000"/>
              </a:lnSpc>
              <a:buFont typeface="Arial" panose="020B0604020202020204" pitchFamily="34" charset="0"/>
              <a:buChar char="•"/>
              <a:defRPr sz="1600">
                <a:solidFill>
                  <a:schemeClr val="tx1"/>
                </a:solidFill>
                <a:latin typeface="Myriad Pro" panose="020B0503030403020204" pitchFamily="34" charset="0"/>
              </a:defRPr>
            </a:lvl2pPr>
            <a:lvl3pPr marL="360000" indent="-180000" algn="l">
              <a:lnSpc>
                <a:spcPct val="150000"/>
              </a:lnSpc>
              <a:buFontTx/>
              <a:buChar char="‒"/>
              <a:defRPr sz="1400">
                <a:solidFill>
                  <a:schemeClr val="tx1"/>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chemeClr val="tx1"/>
                </a:solidFill>
                <a:latin typeface="Myriad Pro" panose="020B0503030403020204" pitchFamily="34" charset="0"/>
              </a:defRPr>
            </a:lvl4pPr>
            <a:lvl5pPr marL="720000" indent="-180000" algn="l">
              <a:lnSpc>
                <a:spcPct val="150000"/>
              </a:lnSpc>
              <a:buFontTx/>
              <a:buChar char="‒"/>
              <a:defRPr sz="1400">
                <a:solidFill>
                  <a:schemeClr val="tx1"/>
                </a:solidFill>
                <a:latin typeface="Myriad Pro" panose="020B0503030403020204" pitchFamily="34" charset="0"/>
              </a:defRPr>
            </a:lvl5pPr>
          </a:lstStyle>
          <a:p>
            <a:pPr marL="0" lvl="0" indent="0" algn="l" defTabSz="914400" rtl="0" eaLnBrk="1" latinLnBrk="0" hangingPunct="1">
              <a:lnSpc>
                <a:spcPct val="110000"/>
              </a:lnSpc>
              <a:spcBef>
                <a:spcPts val="400"/>
              </a:spcBef>
              <a:buFont typeface="Arial" panose="020B0604020202020204" pitchFamily="34" charset="0"/>
              <a:buNone/>
            </a:pPr>
            <a:r>
              <a:rPr lang="en-US"/>
              <a:t>Insert text</a:t>
            </a:r>
          </a:p>
        </p:txBody>
      </p:sp>
      <p:cxnSp>
        <p:nvCxnSpPr>
          <p:cNvPr id="8" name="Straight Connector 7">
            <a:extLst>
              <a:ext uri="{FF2B5EF4-FFF2-40B4-BE49-F238E27FC236}">
                <a16:creationId xmlns:a16="http://schemas.microsoft.com/office/drawing/2014/main" id="{E95C4D92-EF8F-4C44-8551-54A9CEB42982}"/>
              </a:ext>
            </a:extLst>
          </p:cNvPr>
          <p:cNvCxnSpPr>
            <a:cxnSpLocks/>
          </p:cNvCxnSpPr>
          <p:nvPr userDrawn="1"/>
        </p:nvCxnSpPr>
        <p:spPr>
          <a:xfrm>
            <a:off x="155631"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97206117-7A5F-44F3-A241-1B6F5F5F316C}"/>
              </a:ext>
            </a:extLst>
          </p:cNvPr>
          <p:cNvSpPr>
            <a:spLocks noGrp="1"/>
          </p:cNvSpPr>
          <p:nvPr>
            <p:ph type="title" hasCustomPrompt="1"/>
          </p:nvPr>
        </p:nvSpPr>
        <p:spPr>
          <a:xfrm>
            <a:off x="155631" y="2224727"/>
            <a:ext cx="1980000" cy="1080000"/>
          </a:xfrm>
          <a:prstGeom prst="rect">
            <a:avLst/>
          </a:prstGeom>
          <a:solidFill>
            <a:srgbClr val="FFFFFF">
              <a:alpha val="89804"/>
            </a:srgbClr>
          </a:solidFill>
        </p:spPr>
        <p:txBody>
          <a:bodyPr lIns="72000" tIns="36000" rIns="72000" bIns="36000" anchor="b">
            <a:normAutofit/>
          </a:bodyPr>
          <a:lstStyle>
            <a:lvl1pPr>
              <a:defRPr sz="2200">
                <a:solidFill>
                  <a:srgbClr val="363F7C"/>
                </a:solidFill>
              </a:defRPr>
            </a:lvl1pPr>
          </a:lstStyle>
          <a:p>
            <a:r>
              <a:rPr lang="en-US"/>
              <a:t>Slide title</a:t>
            </a:r>
          </a:p>
        </p:txBody>
      </p:sp>
      <p:pic>
        <p:nvPicPr>
          <p:cNvPr id="10" name="Picture 9">
            <a:extLst>
              <a:ext uri="{FF2B5EF4-FFF2-40B4-BE49-F238E27FC236}">
                <a16:creationId xmlns:a16="http://schemas.microsoft.com/office/drawing/2014/main" id="{B86E9CBD-8770-4D08-8767-83E7CCED7C9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52000" y="6348259"/>
            <a:ext cx="370305" cy="377534"/>
          </a:xfrm>
          <a:prstGeom prst="rect">
            <a:avLst/>
          </a:prstGeom>
        </p:spPr>
      </p:pic>
    </p:spTree>
    <p:extLst>
      <p:ext uri="{BB962C8B-B14F-4D97-AF65-F5344CB8AC3E}">
        <p14:creationId xmlns:p14="http://schemas.microsoft.com/office/powerpoint/2010/main" val="10056530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1_Normal - roads at nigh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5E1B0E-C2C0-42C7-B816-D6E5BD531F3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2142000" cy="6847377"/>
          </a:xfrm>
          <a:prstGeom prst="rect">
            <a:avLst/>
          </a:prstGeom>
        </p:spPr>
      </p:pic>
      <p:sp>
        <p:nvSpPr>
          <p:cNvPr id="13" name="Content Placeholder 2">
            <a:extLst>
              <a:ext uri="{FF2B5EF4-FFF2-40B4-BE49-F238E27FC236}">
                <a16:creationId xmlns:a16="http://schemas.microsoft.com/office/drawing/2014/main" id="{B8E3FFE7-A85E-5D40-913D-740FB4371C2F}"/>
              </a:ext>
            </a:extLst>
          </p:cNvPr>
          <p:cNvSpPr>
            <a:spLocks noGrp="1"/>
          </p:cNvSpPr>
          <p:nvPr>
            <p:ph idx="1" hasCustomPrompt="1"/>
          </p:nvPr>
        </p:nvSpPr>
        <p:spPr>
          <a:xfrm>
            <a:off x="2873632" y="802059"/>
            <a:ext cx="8517809" cy="5253881"/>
          </a:xfrm>
          <a:prstGeom prst="rect">
            <a:avLst/>
          </a:prstGeom>
        </p:spPr>
        <p:txBody>
          <a:bodyPr/>
          <a:lstStyle>
            <a:lvl1pPr marL="0" indent="0" algn="l">
              <a:lnSpc>
                <a:spcPct val="110000"/>
              </a:lnSpc>
              <a:spcBef>
                <a:spcPts val="400"/>
              </a:spcBef>
              <a:buNone/>
              <a:defRPr lang="en-US" sz="2200" b="0" kern="1200" dirty="0">
                <a:solidFill>
                  <a:schemeClr val="tx1"/>
                </a:solidFill>
                <a:latin typeface="+mn-lt"/>
                <a:ea typeface="+mn-ea"/>
                <a:cs typeface="+mn-cs"/>
              </a:defRPr>
            </a:lvl1pPr>
            <a:lvl2pPr marL="180000" indent="-180000" algn="l">
              <a:lnSpc>
                <a:spcPct val="150000"/>
              </a:lnSpc>
              <a:buFont typeface="Arial" panose="020B0604020202020204" pitchFamily="34" charset="0"/>
              <a:buChar char="•"/>
              <a:defRPr sz="1600">
                <a:solidFill>
                  <a:schemeClr val="tx1"/>
                </a:solidFill>
                <a:latin typeface="Myriad Pro" panose="020B0503030403020204" pitchFamily="34" charset="0"/>
              </a:defRPr>
            </a:lvl2pPr>
            <a:lvl3pPr marL="360000" indent="-180000" algn="l">
              <a:lnSpc>
                <a:spcPct val="150000"/>
              </a:lnSpc>
              <a:buFontTx/>
              <a:buChar char="‒"/>
              <a:defRPr sz="1400">
                <a:solidFill>
                  <a:schemeClr val="tx1"/>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chemeClr val="tx1"/>
                </a:solidFill>
                <a:latin typeface="Myriad Pro" panose="020B0503030403020204" pitchFamily="34" charset="0"/>
              </a:defRPr>
            </a:lvl4pPr>
            <a:lvl5pPr marL="720000" indent="-180000" algn="l">
              <a:lnSpc>
                <a:spcPct val="150000"/>
              </a:lnSpc>
              <a:buFontTx/>
              <a:buChar char="‒"/>
              <a:defRPr sz="1400">
                <a:solidFill>
                  <a:schemeClr val="tx1"/>
                </a:solidFill>
                <a:latin typeface="Myriad Pro" panose="020B0503030403020204" pitchFamily="34" charset="0"/>
              </a:defRPr>
            </a:lvl5pPr>
          </a:lstStyle>
          <a:p>
            <a:pPr marL="0" lvl="0" indent="0" algn="l" defTabSz="914400" rtl="0" eaLnBrk="1" latinLnBrk="0" hangingPunct="1">
              <a:lnSpc>
                <a:spcPct val="110000"/>
              </a:lnSpc>
              <a:spcBef>
                <a:spcPts val="400"/>
              </a:spcBef>
              <a:buFont typeface="Arial" panose="020B0604020202020204" pitchFamily="34" charset="0"/>
              <a:buNone/>
            </a:pPr>
            <a:r>
              <a:rPr lang="en-US"/>
              <a:t>Insert text</a:t>
            </a:r>
          </a:p>
        </p:txBody>
      </p:sp>
      <p:cxnSp>
        <p:nvCxnSpPr>
          <p:cNvPr id="8" name="Straight Connector 7">
            <a:extLst>
              <a:ext uri="{FF2B5EF4-FFF2-40B4-BE49-F238E27FC236}">
                <a16:creationId xmlns:a16="http://schemas.microsoft.com/office/drawing/2014/main" id="{E95C4D92-EF8F-4C44-8551-54A9CEB42982}"/>
              </a:ext>
            </a:extLst>
          </p:cNvPr>
          <p:cNvCxnSpPr>
            <a:cxnSpLocks/>
          </p:cNvCxnSpPr>
          <p:nvPr userDrawn="1"/>
        </p:nvCxnSpPr>
        <p:spPr>
          <a:xfrm>
            <a:off x="172727"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97206117-7A5F-44F3-A241-1B6F5F5F316C}"/>
              </a:ext>
            </a:extLst>
          </p:cNvPr>
          <p:cNvSpPr>
            <a:spLocks noGrp="1"/>
          </p:cNvSpPr>
          <p:nvPr>
            <p:ph type="title" hasCustomPrompt="1"/>
          </p:nvPr>
        </p:nvSpPr>
        <p:spPr>
          <a:xfrm>
            <a:off x="172727" y="2224727"/>
            <a:ext cx="1969272" cy="1080000"/>
          </a:xfrm>
          <a:prstGeom prst="rect">
            <a:avLst/>
          </a:prstGeom>
          <a:solidFill>
            <a:srgbClr val="FFFFFF">
              <a:alpha val="89804"/>
            </a:srgbClr>
          </a:solidFill>
        </p:spPr>
        <p:txBody>
          <a:bodyPr lIns="72000" tIns="36000" rIns="72000" bIns="36000" anchor="b">
            <a:normAutofit/>
          </a:bodyPr>
          <a:lstStyle>
            <a:lvl1pPr>
              <a:defRPr sz="2200">
                <a:solidFill>
                  <a:srgbClr val="363F7C"/>
                </a:solidFill>
              </a:defRPr>
            </a:lvl1pPr>
          </a:lstStyle>
          <a:p>
            <a:r>
              <a:rPr lang="en-US"/>
              <a:t>Slide title</a:t>
            </a:r>
          </a:p>
        </p:txBody>
      </p:sp>
      <p:pic>
        <p:nvPicPr>
          <p:cNvPr id="10" name="Picture 9">
            <a:extLst>
              <a:ext uri="{FF2B5EF4-FFF2-40B4-BE49-F238E27FC236}">
                <a16:creationId xmlns:a16="http://schemas.microsoft.com/office/drawing/2014/main" id="{12F2EF94-E49A-4AFE-9D8A-42C573BAB5B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52000" y="6348259"/>
            <a:ext cx="370305" cy="377534"/>
          </a:xfrm>
          <a:prstGeom prst="rect">
            <a:avLst/>
          </a:prstGeom>
        </p:spPr>
      </p:pic>
    </p:spTree>
    <p:extLst>
      <p:ext uri="{BB962C8B-B14F-4D97-AF65-F5344CB8AC3E}">
        <p14:creationId xmlns:p14="http://schemas.microsoft.com/office/powerpoint/2010/main" val="40183968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Holding screen">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62490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0F6F13FD-856B-4040-A85A-0971689E84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726564" y="1533461"/>
            <a:ext cx="307136" cy="307918"/>
          </a:xfrm>
          <a:prstGeom prst="rect">
            <a:avLst/>
          </a:prstGeom>
        </p:spPr>
      </p:pic>
      <p:pic>
        <p:nvPicPr>
          <p:cNvPr id="14" name="Picture 13">
            <a:extLst>
              <a:ext uri="{FF2B5EF4-FFF2-40B4-BE49-F238E27FC236}">
                <a16:creationId xmlns:a16="http://schemas.microsoft.com/office/drawing/2014/main" id="{5034B150-C052-4236-8607-51510F6913C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09965" y="894116"/>
            <a:ext cx="307136" cy="307136"/>
          </a:xfrm>
          <a:prstGeom prst="rect">
            <a:avLst/>
          </a:prstGeom>
        </p:spPr>
      </p:pic>
      <p:sp>
        <p:nvSpPr>
          <p:cNvPr id="8" name="Title Placeholder 1">
            <a:extLst>
              <a:ext uri="{FF2B5EF4-FFF2-40B4-BE49-F238E27FC236}">
                <a16:creationId xmlns:a16="http://schemas.microsoft.com/office/drawing/2014/main" id="{4892A04E-D7B5-6746-BF89-DE9AEFF8908A}"/>
              </a:ext>
            </a:extLst>
          </p:cNvPr>
          <p:cNvSpPr>
            <a:spLocks noGrp="1"/>
          </p:cNvSpPr>
          <p:nvPr>
            <p:ph type="title" hasCustomPrompt="1"/>
          </p:nvPr>
        </p:nvSpPr>
        <p:spPr>
          <a:xfrm>
            <a:off x="3069166" y="2651519"/>
            <a:ext cx="5477829" cy="488692"/>
          </a:xfrm>
          <a:prstGeom prst="rect">
            <a:avLst/>
          </a:prstGeom>
        </p:spPr>
        <p:txBody>
          <a:bodyPr vert="horz" lIns="91440" tIns="45720" rIns="91440" bIns="45720" rtlCol="0" anchor="ctr">
            <a:normAutofit/>
          </a:bodyPr>
          <a:lstStyle>
            <a:lvl1pPr>
              <a:defRPr/>
            </a:lvl1pPr>
          </a:lstStyle>
          <a:p>
            <a:r>
              <a:rPr lang="en-US"/>
              <a:t>Presentation title</a:t>
            </a:r>
          </a:p>
        </p:txBody>
      </p:sp>
      <p:sp>
        <p:nvSpPr>
          <p:cNvPr id="15" name="Content Placeholder 2">
            <a:extLst>
              <a:ext uri="{FF2B5EF4-FFF2-40B4-BE49-F238E27FC236}">
                <a16:creationId xmlns:a16="http://schemas.microsoft.com/office/drawing/2014/main" id="{6E8BB62D-0100-CA47-8EE6-6C6374F05BE0}"/>
              </a:ext>
            </a:extLst>
          </p:cNvPr>
          <p:cNvSpPr>
            <a:spLocks noGrp="1"/>
          </p:cNvSpPr>
          <p:nvPr>
            <p:ph idx="10" hasCustomPrompt="1"/>
          </p:nvPr>
        </p:nvSpPr>
        <p:spPr>
          <a:xfrm>
            <a:off x="3069166" y="3196773"/>
            <a:ext cx="5477829" cy="613814"/>
          </a:xfrm>
          <a:prstGeom prst="rect">
            <a:avLst/>
          </a:prstGeom>
        </p:spPr>
        <p:txBody>
          <a:bodyPr anchor="ctr"/>
          <a:lstStyle>
            <a:lvl1pPr marL="0" indent="0">
              <a:buNone/>
              <a:defRPr sz="2500" b="1">
                <a:solidFill>
                  <a:srgbClr val="9A8273"/>
                </a:solidFill>
                <a:latin typeface="+mj-lt"/>
              </a:defRPr>
            </a:lvl1pPr>
            <a:lvl2pPr marL="457200" indent="0">
              <a:buNone/>
              <a:defRPr>
                <a:solidFill>
                  <a:srgbClr val="363F7C"/>
                </a:solidFill>
                <a:latin typeface="Myriad Pro" panose="020B0503030403020204" pitchFamily="34" charset="0"/>
              </a:defRPr>
            </a:lvl2pPr>
            <a:lvl3pPr marL="914400" indent="0">
              <a:buNone/>
              <a:defRPr>
                <a:solidFill>
                  <a:srgbClr val="363F7C"/>
                </a:solidFill>
                <a:latin typeface="Myriad Pro" panose="020B0503030403020204" pitchFamily="34" charset="0"/>
              </a:defRPr>
            </a:lvl3pPr>
            <a:lvl4pPr marL="1371600" indent="0">
              <a:buNone/>
              <a:defRPr>
                <a:solidFill>
                  <a:srgbClr val="363F7C"/>
                </a:solidFill>
                <a:latin typeface="Myriad Pro" panose="020B0503030403020204" pitchFamily="34" charset="0"/>
              </a:defRPr>
            </a:lvl4pPr>
            <a:lvl5pPr marL="1828800" indent="0">
              <a:buNone/>
              <a:defRPr>
                <a:solidFill>
                  <a:srgbClr val="363F7C"/>
                </a:solidFill>
                <a:latin typeface="Myriad Pro" panose="020B0503030403020204" pitchFamily="34" charset="0"/>
              </a:defRPr>
            </a:lvl5pPr>
          </a:lstStyle>
          <a:p>
            <a:pPr lvl="0"/>
            <a:r>
              <a:rPr lang="en-US"/>
              <a:t>Date, location</a:t>
            </a:r>
          </a:p>
        </p:txBody>
      </p:sp>
      <p:pic>
        <p:nvPicPr>
          <p:cNvPr id="17" name="Picture 16">
            <a:extLst>
              <a:ext uri="{FF2B5EF4-FFF2-40B4-BE49-F238E27FC236}">
                <a16:creationId xmlns:a16="http://schemas.microsoft.com/office/drawing/2014/main" id="{E6A111A0-7A0E-42A1-86E1-F3FBBAC1D27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709965" y="309874"/>
            <a:ext cx="323735" cy="309731"/>
          </a:xfrm>
          <a:prstGeom prst="rect">
            <a:avLst/>
          </a:prstGeom>
        </p:spPr>
      </p:pic>
      <p:sp>
        <p:nvSpPr>
          <p:cNvPr id="20" name="TextBox 19">
            <a:extLst>
              <a:ext uri="{FF2B5EF4-FFF2-40B4-BE49-F238E27FC236}">
                <a16:creationId xmlns:a16="http://schemas.microsoft.com/office/drawing/2014/main" id="{FE5A2ED6-9DBE-49D8-8FED-47B6427B2F11}"/>
              </a:ext>
            </a:extLst>
          </p:cNvPr>
          <p:cNvSpPr txBox="1"/>
          <p:nvPr userDrawn="1"/>
        </p:nvSpPr>
        <p:spPr>
          <a:xfrm>
            <a:off x="11165498" y="318983"/>
            <a:ext cx="1730559" cy="292388"/>
          </a:xfrm>
          <a:prstGeom prst="rect">
            <a:avLst/>
          </a:prstGeom>
          <a:noFill/>
        </p:spPr>
        <p:txBody>
          <a:bodyPr wrap="square" rtlCol="0">
            <a:spAutoFit/>
          </a:bodyPr>
          <a:lstStyle/>
          <a:p>
            <a:r>
              <a:rPr lang="en-AU" sz="1300" b="0">
                <a:solidFill>
                  <a:srgbClr val="363F7C"/>
                </a:solidFill>
                <a:latin typeface="Myriad Pro" panose="020B0503030403020204"/>
              </a:rPr>
              <a:t>Engage</a:t>
            </a:r>
          </a:p>
        </p:txBody>
      </p:sp>
      <p:sp>
        <p:nvSpPr>
          <p:cNvPr id="21" name="TextBox 20">
            <a:extLst>
              <a:ext uri="{FF2B5EF4-FFF2-40B4-BE49-F238E27FC236}">
                <a16:creationId xmlns:a16="http://schemas.microsoft.com/office/drawing/2014/main" id="{28DA17DE-A829-4749-B309-8340F1AACBA7}"/>
              </a:ext>
            </a:extLst>
          </p:cNvPr>
          <p:cNvSpPr txBox="1"/>
          <p:nvPr userDrawn="1"/>
        </p:nvSpPr>
        <p:spPr>
          <a:xfrm>
            <a:off x="11165498" y="900777"/>
            <a:ext cx="1730559" cy="292388"/>
          </a:xfrm>
          <a:prstGeom prst="rect">
            <a:avLst/>
          </a:prstGeom>
          <a:noFill/>
        </p:spPr>
        <p:txBody>
          <a:bodyPr wrap="square" rtlCol="0">
            <a:spAutoFit/>
          </a:bodyPr>
          <a:lstStyle/>
          <a:p>
            <a:r>
              <a:rPr lang="en-AU" sz="1300" b="0">
                <a:solidFill>
                  <a:srgbClr val="363F7C"/>
                </a:solidFill>
                <a:latin typeface="Myriad Pro" panose="020B0503030403020204"/>
              </a:rPr>
              <a:t>Respect</a:t>
            </a:r>
          </a:p>
        </p:txBody>
      </p:sp>
      <p:sp>
        <p:nvSpPr>
          <p:cNvPr id="22" name="TextBox 21">
            <a:extLst>
              <a:ext uri="{FF2B5EF4-FFF2-40B4-BE49-F238E27FC236}">
                <a16:creationId xmlns:a16="http://schemas.microsoft.com/office/drawing/2014/main" id="{2C4A758F-7EB3-4DD2-B8BA-157186D2AF7F}"/>
              </a:ext>
            </a:extLst>
          </p:cNvPr>
          <p:cNvSpPr txBox="1"/>
          <p:nvPr userDrawn="1"/>
        </p:nvSpPr>
        <p:spPr>
          <a:xfrm>
            <a:off x="11165498" y="1534332"/>
            <a:ext cx="1730559" cy="292388"/>
          </a:xfrm>
          <a:prstGeom prst="rect">
            <a:avLst/>
          </a:prstGeom>
          <a:noFill/>
        </p:spPr>
        <p:txBody>
          <a:bodyPr wrap="square" rtlCol="0">
            <a:spAutoFit/>
          </a:bodyPr>
          <a:lstStyle/>
          <a:p>
            <a:r>
              <a:rPr lang="en-AU" sz="1300" b="0">
                <a:solidFill>
                  <a:srgbClr val="363F7C"/>
                </a:solidFill>
                <a:latin typeface="Myriad Pro" panose="020B0503030403020204"/>
              </a:rPr>
              <a:t>Inspire</a:t>
            </a:r>
          </a:p>
        </p:txBody>
      </p:sp>
      <p:sp>
        <p:nvSpPr>
          <p:cNvPr id="23" name="TextBox 22">
            <a:extLst>
              <a:ext uri="{FF2B5EF4-FFF2-40B4-BE49-F238E27FC236}">
                <a16:creationId xmlns:a16="http://schemas.microsoft.com/office/drawing/2014/main" id="{D9C8C1B5-17FA-49C6-8273-2BE9416C8937}"/>
              </a:ext>
            </a:extLst>
          </p:cNvPr>
          <p:cNvSpPr txBox="1"/>
          <p:nvPr userDrawn="1"/>
        </p:nvSpPr>
        <p:spPr>
          <a:xfrm>
            <a:off x="11165498" y="2103888"/>
            <a:ext cx="1730559" cy="292388"/>
          </a:xfrm>
          <a:prstGeom prst="rect">
            <a:avLst/>
          </a:prstGeom>
          <a:noFill/>
        </p:spPr>
        <p:txBody>
          <a:bodyPr wrap="square" rtlCol="0">
            <a:spAutoFit/>
          </a:bodyPr>
          <a:lstStyle/>
          <a:p>
            <a:r>
              <a:rPr lang="en-AU" sz="1300" b="0">
                <a:solidFill>
                  <a:srgbClr val="363F7C"/>
                </a:solidFill>
                <a:latin typeface="Myriad Pro" panose="020B0503030403020204"/>
              </a:rPr>
              <a:t>Deliver</a:t>
            </a:r>
          </a:p>
        </p:txBody>
      </p:sp>
      <p:pic>
        <p:nvPicPr>
          <p:cNvPr id="16" name="Picture 15">
            <a:extLst>
              <a:ext uri="{FF2B5EF4-FFF2-40B4-BE49-F238E27FC236}">
                <a16:creationId xmlns:a16="http://schemas.microsoft.com/office/drawing/2014/main" id="{80FD901C-01C4-4001-9B11-4DF88FBAFDE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781663" y="2081236"/>
            <a:ext cx="180338" cy="335156"/>
          </a:xfrm>
          <a:prstGeom prst="rect">
            <a:avLst/>
          </a:prstGeom>
        </p:spPr>
      </p:pic>
    </p:spTree>
    <p:extLst>
      <p:ext uri="{BB962C8B-B14F-4D97-AF65-F5344CB8AC3E}">
        <p14:creationId xmlns:p14="http://schemas.microsoft.com/office/powerpoint/2010/main" val="41211826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6B5D65-98BA-8049-85BE-4309EC404A4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56" y="0"/>
            <a:ext cx="2198076" cy="6888366"/>
          </a:xfrm>
          <a:prstGeom prst="rect">
            <a:avLst/>
          </a:prstGeom>
        </p:spPr>
      </p:pic>
      <p:sp>
        <p:nvSpPr>
          <p:cNvPr id="2" name="Title 1">
            <a:extLst>
              <a:ext uri="{FF2B5EF4-FFF2-40B4-BE49-F238E27FC236}">
                <a16:creationId xmlns:a16="http://schemas.microsoft.com/office/drawing/2014/main" id="{69BC77BD-F7BA-B440-B3A2-F34EF5A7ACFA}"/>
              </a:ext>
            </a:extLst>
          </p:cNvPr>
          <p:cNvSpPr>
            <a:spLocks noGrp="1"/>
          </p:cNvSpPr>
          <p:nvPr>
            <p:ph type="title" hasCustomPrompt="1"/>
          </p:nvPr>
        </p:nvSpPr>
        <p:spPr>
          <a:xfrm>
            <a:off x="179898" y="2200843"/>
            <a:ext cx="2010622" cy="1080000"/>
          </a:xfrm>
          <a:prstGeom prst="rect">
            <a:avLst/>
          </a:prstGeom>
        </p:spPr>
        <p:txBody>
          <a:bodyPr lIns="0" tIns="0" rIns="0" bIns="0" anchor="b">
            <a:noAutofit/>
          </a:bodyPr>
          <a:lstStyle>
            <a:lvl1pPr>
              <a:defRPr sz="2200">
                <a:solidFill>
                  <a:schemeClr val="bg1"/>
                </a:solidFill>
              </a:defRPr>
            </a:lvl1pPr>
          </a:lstStyle>
          <a:p>
            <a:r>
              <a:rPr lang="en-US"/>
              <a:t>Agenda/</a:t>
            </a:r>
            <a:br>
              <a:rPr lang="en-US"/>
            </a:br>
            <a:r>
              <a:rPr lang="en-US"/>
              <a:t>content</a:t>
            </a:r>
          </a:p>
        </p:txBody>
      </p:sp>
      <p:sp>
        <p:nvSpPr>
          <p:cNvPr id="3" name="Content Placeholder 2">
            <a:extLst>
              <a:ext uri="{FF2B5EF4-FFF2-40B4-BE49-F238E27FC236}">
                <a16:creationId xmlns:a16="http://schemas.microsoft.com/office/drawing/2014/main" id="{6F0F3278-B0BA-C64B-BAC1-6F69032FD312}"/>
              </a:ext>
            </a:extLst>
          </p:cNvPr>
          <p:cNvSpPr>
            <a:spLocks noGrp="1"/>
          </p:cNvSpPr>
          <p:nvPr>
            <p:ph idx="1" hasCustomPrompt="1"/>
          </p:nvPr>
        </p:nvSpPr>
        <p:spPr>
          <a:xfrm>
            <a:off x="3869815" y="446810"/>
            <a:ext cx="7013941" cy="5253881"/>
          </a:xfrm>
          <a:prstGeom prst="rect">
            <a:avLst/>
          </a:prstGeom>
        </p:spPr>
        <p:txBody>
          <a:bodyPr/>
          <a:lstStyle>
            <a:lvl1pPr marL="0" indent="0">
              <a:buFont typeface="Arial" panose="020B0604020202020204" pitchFamily="34" charset="0"/>
              <a:buNone/>
              <a:defRPr sz="1800" b="1">
                <a:solidFill>
                  <a:srgbClr val="363F7C"/>
                </a:solidFill>
                <a:latin typeface="+mj-lt"/>
              </a:defRPr>
            </a:lvl1pPr>
            <a:lvl2pPr marL="0" indent="0">
              <a:lnSpc>
                <a:spcPct val="150000"/>
              </a:lnSpc>
              <a:buFont typeface="Arial" panose="020B0604020202020204" pitchFamily="34" charset="0"/>
              <a:buNone/>
              <a:defRPr sz="2200" b="1">
                <a:solidFill>
                  <a:srgbClr val="363F7C"/>
                </a:solidFill>
                <a:latin typeface="Myriad Pro" panose="020B0503030403020204" pitchFamily="34" charset="0"/>
              </a:defRPr>
            </a:lvl2pPr>
            <a:lvl3pPr marL="360000" indent="-180000">
              <a:lnSpc>
                <a:spcPct val="150000"/>
              </a:lnSpc>
              <a:buFontTx/>
              <a:buChar char="‒"/>
              <a:defRPr sz="1400">
                <a:solidFill>
                  <a:schemeClr val="tx1"/>
                </a:solidFill>
                <a:latin typeface="Myriad Pro" panose="020B0503030403020204" pitchFamily="34" charset="0"/>
              </a:defRPr>
            </a:lvl3pPr>
            <a:lvl4pPr marL="540000" indent="-180000">
              <a:lnSpc>
                <a:spcPct val="150000"/>
              </a:lnSpc>
              <a:buFont typeface="Arial" panose="020B0604020202020204" pitchFamily="34" charset="0"/>
              <a:buChar char="•"/>
              <a:defRPr sz="1400">
                <a:solidFill>
                  <a:schemeClr val="tx1"/>
                </a:solidFill>
                <a:latin typeface="Myriad Pro" panose="020B0503030403020204" pitchFamily="34" charset="0"/>
              </a:defRPr>
            </a:lvl4pPr>
            <a:lvl5pPr marL="720000" indent="-180000">
              <a:lnSpc>
                <a:spcPct val="150000"/>
              </a:lnSpc>
              <a:buFontTx/>
              <a:buChar char="‒"/>
              <a:defRPr sz="1400">
                <a:solidFill>
                  <a:schemeClr val="tx1"/>
                </a:solidFill>
                <a:latin typeface="Myriad Pro" panose="020B0503030403020204" pitchFamily="34" charset="0"/>
              </a:defRPr>
            </a:lvl5pPr>
          </a:lstStyle>
          <a:p>
            <a:pPr>
              <a:lnSpc>
                <a:spcPct val="110000"/>
              </a:lnSpc>
              <a:spcBef>
                <a:spcPts val="400"/>
              </a:spcBef>
            </a:pPr>
            <a:r>
              <a:rPr lang="en-AU" sz="2200"/>
              <a:t>Agenda item</a:t>
            </a:r>
          </a:p>
          <a:p>
            <a:pPr>
              <a:lnSpc>
                <a:spcPct val="110000"/>
              </a:lnSpc>
              <a:spcBef>
                <a:spcPts val="300"/>
              </a:spcBef>
            </a:pPr>
            <a:r>
              <a:rPr lang="en-AU" b="0">
                <a:solidFill>
                  <a:schemeClr val="tx1"/>
                </a:solidFill>
              </a:rPr>
              <a:t>Speaker name</a:t>
            </a:r>
          </a:p>
          <a:p>
            <a:pPr>
              <a:lnSpc>
                <a:spcPct val="110000"/>
              </a:lnSpc>
              <a:spcBef>
                <a:spcPts val="400"/>
              </a:spcBef>
            </a:pPr>
            <a:endParaRPr lang="en-AU" sz="500" b="0">
              <a:solidFill>
                <a:schemeClr val="tx1"/>
              </a:solidFill>
            </a:endParaRPr>
          </a:p>
          <a:p>
            <a:pPr>
              <a:lnSpc>
                <a:spcPct val="110000"/>
              </a:lnSpc>
              <a:spcBef>
                <a:spcPts val="400"/>
              </a:spcBef>
            </a:pPr>
            <a:r>
              <a:rPr lang="en-AU" sz="2200"/>
              <a:t>Agenda item</a:t>
            </a:r>
          </a:p>
          <a:p>
            <a:pPr>
              <a:lnSpc>
                <a:spcPct val="110000"/>
              </a:lnSpc>
              <a:spcBef>
                <a:spcPts val="300"/>
              </a:spcBef>
            </a:pPr>
            <a:r>
              <a:rPr lang="en-AU" b="0">
                <a:solidFill>
                  <a:schemeClr val="tx1"/>
                </a:solidFill>
              </a:rPr>
              <a:t>Speaker name</a:t>
            </a:r>
          </a:p>
          <a:p>
            <a:pPr>
              <a:lnSpc>
                <a:spcPct val="110000"/>
              </a:lnSpc>
              <a:spcBef>
                <a:spcPts val="400"/>
              </a:spcBef>
            </a:pPr>
            <a:endParaRPr lang="en-AU" sz="500" b="0">
              <a:solidFill>
                <a:schemeClr val="tx1"/>
              </a:solidFill>
            </a:endParaRPr>
          </a:p>
          <a:p>
            <a:pPr>
              <a:lnSpc>
                <a:spcPct val="110000"/>
              </a:lnSpc>
              <a:spcBef>
                <a:spcPts val="400"/>
              </a:spcBef>
            </a:pPr>
            <a:r>
              <a:rPr lang="en-AU" sz="2200"/>
              <a:t>Agenda item</a:t>
            </a:r>
          </a:p>
          <a:p>
            <a:pPr>
              <a:lnSpc>
                <a:spcPct val="110000"/>
              </a:lnSpc>
              <a:spcBef>
                <a:spcPts val="300"/>
              </a:spcBef>
            </a:pPr>
            <a:r>
              <a:rPr lang="en-AU" b="0">
                <a:solidFill>
                  <a:schemeClr val="tx1"/>
                </a:solidFill>
              </a:rPr>
              <a:t>Speaker name </a:t>
            </a:r>
          </a:p>
          <a:p>
            <a:pPr>
              <a:lnSpc>
                <a:spcPct val="110000"/>
              </a:lnSpc>
              <a:spcBef>
                <a:spcPts val="400"/>
              </a:spcBef>
            </a:pPr>
            <a:endParaRPr lang="en-AU" sz="500" b="0">
              <a:solidFill>
                <a:schemeClr val="tx1"/>
              </a:solidFill>
            </a:endParaRPr>
          </a:p>
          <a:p>
            <a:pPr>
              <a:lnSpc>
                <a:spcPct val="110000"/>
              </a:lnSpc>
              <a:spcBef>
                <a:spcPts val="400"/>
              </a:spcBef>
            </a:pPr>
            <a:r>
              <a:rPr lang="en-AU" sz="2200"/>
              <a:t>Agenda item</a:t>
            </a:r>
          </a:p>
          <a:p>
            <a:pPr>
              <a:lnSpc>
                <a:spcPct val="110000"/>
              </a:lnSpc>
              <a:spcBef>
                <a:spcPts val="300"/>
              </a:spcBef>
            </a:pPr>
            <a:r>
              <a:rPr lang="en-AU" b="0">
                <a:solidFill>
                  <a:schemeClr val="tx1"/>
                </a:solidFill>
              </a:rPr>
              <a:t>Speaker name</a:t>
            </a:r>
          </a:p>
          <a:p>
            <a:pPr>
              <a:lnSpc>
                <a:spcPct val="110000"/>
              </a:lnSpc>
              <a:spcBef>
                <a:spcPts val="400"/>
              </a:spcBef>
            </a:pPr>
            <a:endParaRPr lang="en-AU" sz="500" b="0">
              <a:solidFill>
                <a:schemeClr val="tx1"/>
              </a:solidFill>
            </a:endParaRPr>
          </a:p>
          <a:p>
            <a:pPr>
              <a:lnSpc>
                <a:spcPct val="110000"/>
              </a:lnSpc>
              <a:spcBef>
                <a:spcPts val="400"/>
              </a:spcBef>
            </a:pPr>
            <a:r>
              <a:rPr lang="en-AU" sz="2200"/>
              <a:t>Agenda item</a:t>
            </a:r>
          </a:p>
          <a:p>
            <a:pPr>
              <a:lnSpc>
                <a:spcPct val="110000"/>
              </a:lnSpc>
              <a:spcBef>
                <a:spcPts val="300"/>
              </a:spcBef>
            </a:pPr>
            <a:r>
              <a:rPr lang="en-AU" b="0">
                <a:solidFill>
                  <a:schemeClr val="tx1"/>
                </a:solidFill>
              </a:rPr>
              <a:t>Speaker name</a:t>
            </a:r>
          </a:p>
          <a:p>
            <a:pPr>
              <a:lnSpc>
                <a:spcPct val="110000"/>
              </a:lnSpc>
              <a:spcBef>
                <a:spcPts val="300"/>
              </a:spcBef>
            </a:pPr>
            <a:endParaRPr lang="en-AU" sz="500" b="0">
              <a:solidFill>
                <a:schemeClr val="tx1"/>
              </a:solidFill>
            </a:endParaRPr>
          </a:p>
          <a:p>
            <a:pPr>
              <a:lnSpc>
                <a:spcPct val="110000"/>
              </a:lnSpc>
              <a:spcBef>
                <a:spcPts val="400"/>
              </a:spcBef>
            </a:pPr>
            <a:r>
              <a:rPr lang="en-AU" sz="2200"/>
              <a:t>Agenda item</a:t>
            </a:r>
          </a:p>
          <a:p>
            <a:pPr>
              <a:lnSpc>
                <a:spcPct val="110000"/>
              </a:lnSpc>
              <a:spcBef>
                <a:spcPts val="300"/>
              </a:spcBef>
            </a:pPr>
            <a:r>
              <a:rPr lang="en-AU" b="0">
                <a:solidFill>
                  <a:schemeClr val="tx1"/>
                </a:solidFill>
              </a:rPr>
              <a:t>Speaker name</a:t>
            </a:r>
          </a:p>
          <a:p>
            <a:pPr>
              <a:lnSpc>
                <a:spcPct val="110000"/>
              </a:lnSpc>
              <a:spcBef>
                <a:spcPts val="300"/>
              </a:spcBef>
            </a:pPr>
            <a:endParaRPr lang="en-AU" sz="500" b="0">
              <a:solidFill>
                <a:schemeClr val="tx1"/>
              </a:solidFill>
            </a:endParaRPr>
          </a:p>
          <a:p>
            <a:pPr>
              <a:lnSpc>
                <a:spcPct val="110000"/>
              </a:lnSpc>
              <a:spcBef>
                <a:spcPts val="400"/>
              </a:spcBef>
            </a:pPr>
            <a:r>
              <a:rPr lang="en-AU" sz="2200"/>
              <a:t>Agenda item</a:t>
            </a:r>
          </a:p>
          <a:p>
            <a:pPr>
              <a:lnSpc>
                <a:spcPct val="110000"/>
              </a:lnSpc>
              <a:spcBef>
                <a:spcPts val="300"/>
              </a:spcBef>
            </a:pPr>
            <a:r>
              <a:rPr lang="en-AU" b="0">
                <a:solidFill>
                  <a:schemeClr val="tx1"/>
                </a:solidFill>
              </a:rPr>
              <a:t>Speaker name</a:t>
            </a:r>
          </a:p>
        </p:txBody>
      </p:sp>
      <p:cxnSp>
        <p:nvCxnSpPr>
          <p:cNvPr id="15" name="Straight Connector 14">
            <a:extLst>
              <a:ext uri="{FF2B5EF4-FFF2-40B4-BE49-F238E27FC236}">
                <a16:creationId xmlns:a16="http://schemas.microsoft.com/office/drawing/2014/main" id="{A5A4BE8D-FED2-A945-BC6F-556F3BF35381}"/>
              </a:ext>
            </a:extLst>
          </p:cNvPr>
          <p:cNvCxnSpPr>
            <a:cxnSpLocks/>
          </p:cNvCxnSpPr>
          <p:nvPr userDrawn="1"/>
        </p:nvCxnSpPr>
        <p:spPr>
          <a:xfrm>
            <a:off x="179898"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98A7341-8AA8-2748-9EF5-904CE811AB63}"/>
              </a:ext>
            </a:extLst>
          </p:cNvPr>
          <p:cNvCxnSpPr>
            <a:cxnSpLocks/>
          </p:cNvCxnSpPr>
          <p:nvPr userDrawn="1"/>
        </p:nvCxnSpPr>
        <p:spPr>
          <a:xfrm flipV="1">
            <a:off x="3298875" y="445737"/>
            <a:ext cx="0" cy="780847"/>
          </a:xfrm>
          <a:prstGeom prst="line">
            <a:avLst/>
          </a:prstGeom>
          <a:ln w="12700">
            <a:solidFill>
              <a:srgbClr val="E0603A"/>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D984927-8894-4549-AE22-BDF1494E0DC2}"/>
              </a:ext>
            </a:extLst>
          </p:cNvPr>
          <p:cNvCxnSpPr>
            <a:cxnSpLocks/>
          </p:cNvCxnSpPr>
          <p:nvPr userDrawn="1"/>
        </p:nvCxnSpPr>
        <p:spPr>
          <a:xfrm flipV="1">
            <a:off x="3303714" y="1316594"/>
            <a:ext cx="0" cy="780847"/>
          </a:xfrm>
          <a:prstGeom prst="line">
            <a:avLst/>
          </a:prstGeom>
          <a:ln w="12700">
            <a:solidFill>
              <a:srgbClr val="E0603A"/>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933BA2A-6FB6-DA48-9AF9-60B33742646C}"/>
              </a:ext>
            </a:extLst>
          </p:cNvPr>
          <p:cNvCxnSpPr>
            <a:cxnSpLocks/>
          </p:cNvCxnSpPr>
          <p:nvPr userDrawn="1"/>
        </p:nvCxnSpPr>
        <p:spPr>
          <a:xfrm flipV="1">
            <a:off x="3304292" y="2200842"/>
            <a:ext cx="0" cy="780847"/>
          </a:xfrm>
          <a:prstGeom prst="line">
            <a:avLst/>
          </a:prstGeom>
          <a:ln w="12700">
            <a:solidFill>
              <a:srgbClr val="E0603A"/>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60C970C-9993-C646-8FBE-C6563067A0EA}"/>
              </a:ext>
            </a:extLst>
          </p:cNvPr>
          <p:cNvCxnSpPr>
            <a:cxnSpLocks/>
          </p:cNvCxnSpPr>
          <p:nvPr userDrawn="1"/>
        </p:nvCxnSpPr>
        <p:spPr>
          <a:xfrm flipV="1">
            <a:off x="3298875" y="3073751"/>
            <a:ext cx="0" cy="780847"/>
          </a:xfrm>
          <a:prstGeom prst="line">
            <a:avLst/>
          </a:prstGeom>
          <a:ln w="12700">
            <a:solidFill>
              <a:srgbClr val="E0603A"/>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4FE60FE-FED0-CC44-ABEB-3780F7BD24BC}"/>
              </a:ext>
            </a:extLst>
          </p:cNvPr>
          <p:cNvCxnSpPr>
            <a:cxnSpLocks/>
          </p:cNvCxnSpPr>
          <p:nvPr userDrawn="1"/>
        </p:nvCxnSpPr>
        <p:spPr>
          <a:xfrm flipV="1">
            <a:off x="3298875" y="3954434"/>
            <a:ext cx="0" cy="780847"/>
          </a:xfrm>
          <a:prstGeom prst="line">
            <a:avLst/>
          </a:prstGeom>
          <a:ln w="12700">
            <a:solidFill>
              <a:srgbClr val="E0603A"/>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6E1C012-8F27-1D4C-877C-24187822C00A}"/>
              </a:ext>
            </a:extLst>
          </p:cNvPr>
          <p:cNvCxnSpPr>
            <a:cxnSpLocks/>
          </p:cNvCxnSpPr>
          <p:nvPr userDrawn="1"/>
        </p:nvCxnSpPr>
        <p:spPr>
          <a:xfrm flipV="1">
            <a:off x="3294851" y="4818934"/>
            <a:ext cx="0" cy="780847"/>
          </a:xfrm>
          <a:prstGeom prst="line">
            <a:avLst/>
          </a:prstGeom>
          <a:ln w="12700">
            <a:solidFill>
              <a:srgbClr val="E0603A"/>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6A6BFBD-521A-B442-A115-E75A9F54C6C3}"/>
              </a:ext>
            </a:extLst>
          </p:cNvPr>
          <p:cNvCxnSpPr>
            <a:cxnSpLocks/>
          </p:cNvCxnSpPr>
          <p:nvPr userDrawn="1"/>
        </p:nvCxnSpPr>
        <p:spPr>
          <a:xfrm flipV="1">
            <a:off x="3294851" y="5699617"/>
            <a:ext cx="0" cy="780847"/>
          </a:xfrm>
          <a:prstGeom prst="line">
            <a:avLst/>
          </a:prstGeom>
          <a:ln w="12700">
            <a:solidFill>
              <a:srgbClr val="E0603A"/>
            </a:solidFill>
            <a:headEnd type="none"/>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16167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Opening or key point - city sunris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1E2B96-7ED2-478F-9A91-9FB476E33C1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626705" y="-13472"/>
            <a:ext cx="2444400" cy="6901135"/>
          </a:xfrm>
          <a:prstGeom prst="rect">
            <a:avLst/>
          </a:prstGeom>
        </p:spPr>
      </p:pic>
      <p:pic>
        <p:nvPicPr>
          <p:cNvPr id="10" name="Picture 9">
            <a:extLst>
              <a:ext uri="{FF2B5EF4-FFF2-40B4-BE49-F238E27FC236}">
                <a16:creationId xmlns:a16="http://schemas.microsoft.com/office/drawing/2014/main" id="{B66B5D65-98BA-8049-85BE-4309EC404A4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6194"/>
            <a:ext cx="2626705" cy="6874194"/>
          </a:xfrm>
          <a:prstGeom prst="rect">
            <a:avLst/>
          </a:prstGeom>
        </p:spPr>
      </p:pic>
      <p:sp>
        <p:nvSpPr>
          <p:cNvPr id="2" name="Title 1">
            <a:extLst>
              <a:ext uri="{FF2B5EF4-FFF2-40B4-BE49-F238E27FC236}">
                <a16:creationId xmlns:a16="http://schemas.microsoft.com/office/drawing/2014/main" id="{69BC77BD-F7BA-B440-B3A2-F34EF5A7ACFA}"/>
              </a:ext>
            </a:extLst>
          </p:cNvPr>
          <p:cNvSpPr>
            <a:spLocks noGrp="1"/>
          </p:cNvSpPr>
          <p:nvPr>
            <p:ph type="title" hasCustomPrompt="1"/>
          </p:nvPr>
        </p:nvSpPr>
        <p:spPr>
          <a:xfrm>
            <a:off x="184600" y="2224727"/>
            <a:ext cx="2430000" cy="1080000"/>
          </a:xfrm>
          <a:prstGeom prst="rect">
            <a:avLst/>
          </a:prstGeom>
        </p:spPr>
        <p:txBody>
          <a:bodyPr lIns="0" tIns="0" rIns="0" bIns="0" anchor="b">
            <a:noAutofit/>
          </a:bodyPr>
          <a:lstStyle>
            <a:lvl1pPr>
              <a:defRPr sz="2200">
                <a:solidFill>
                  <a:srgbClr val="363F7C"/>
                </a:solidFill>
              </a:defRPr>
            </a:lvl1pPr>
          </a:lstStyle>
          <a:p>
            <a:r>
              <a:rPr lang="en-US"/>
              <a:t>Welcome/title</a:t>
            </a:r>
          </a:p>
        </p:txBody>
      </p:sp>
      <p:sp>
        <p:nvSpPr>
          <p:cNvPr id="3" name="Content Placeholder 2">
            <a:extLst>
              <a:ext uri="{FF2B5EF4-FFF2-40B4-BE49-F238E27FC236}">
                <a16:creationId xmlns:a16="http://schemas.microsoft.com/office/drawing/2014/main" id="{6F0F3278-B0BA-C64B-BAC1-6F69032FD312}"/>
              </a:ext>
            </a:extLst>
          </p:cNvPr>
          <p:cNvSpPr>
            <a:spLocks noGrp="1"/>
          </p:cNvSpPr>
          <p:nvPr>
            <p:ph idx="1" hasCustomPrompt="1"/>
          </p:nvPr>
        </p:nvSpPr>
        <p:spPr>
          <a:xfrm>
            <a:off x="5442333" y="1268162"/>
            <a:ext cx="6095218" cy="4351338"/>
          </a:xfrm>
          <a:prstGeom prst="rect">
            <a:avLst/>
          </a:prstGeom>
        </p:spPr>
        <p:txBody>
          <a:bodyPr anchor="ctr"/>
          <a:lstStyle>
            <a:lvl1pPr marL="0" indent="0" algn="ctr">
              <a:buNone/>
              <a:defRPr sz="2200" b="0">
                <a:solidFill>
                  <a:schemeClr val="tx1"/>
                </a:solidFill>
                <a:latin typeface="+mn-lt"/>
              </a:defRPr>
            </a:lvl1pPr>
            <a:lvl2pPr marL="457200" indent="0">
              <a:buNone/>
              <a:defRPr>
                <a:solidFill>
                  <a:srgbClr val="363F7C"/>
                </a:solidFill>
                <a:latin typeface="Myriad Pro" panose="020B0503030403020204" pitchFamily="34" charset="0"/>
              </a:defRPr>
            </a:lvl2pPr>
            <a:lvl3pPr marL="914400" indent="0">
              <a:buNone/>
              <a:defRPr>
                <a:solidFill>
                  <a:srgbClr val="363F7C"/>
                </a:solidFill>
                <a:latin typeface="Myriad Pro" panose="020B0503030403020204" pitchFamily="34" charset="0"/>
              </a:defRPr>
            </a:lvl3pPr>
            <a:lvl4pPr marL="1371600" indent="0">
              <a:buNone/>
              <a:defRPr>
                <a:solidFill>
                  <a:srgbClr val="363F7C"/>
                </a:solidFill>
                <a:latin typeface="Myriad Pro" panose="020B0503030403020204" pitchFamily="34" charset="0"/>
              </a:defRPr>
            </a:lvl4pPr>
            <a:lvl5pPr marL="1828800" indent="0">
              <a:buNone/>
              <a:defRPr>
                <a:solidFill>
                  <a:srgbClr val="363F7C"/>
                </a:solidFill>
                <a:latin typeface="Myriad Pro" panose="020B0503030403020204" pitchFamily="34" charset="0"/>
              </a:defRPr>
            </a:lvl5pPr>
          </a:lstStyle>
          <a:p>
            <a:pPr lvl="0"/>
            <a:r>
              <a:rPr lang="en-US"/>
              <a:t>Generic opening or highlight slide.</a:t>
            </a:r>
          </a:p>
        </p:txBody>
      </p:sp>
      <p:cxnSp>
        <p:nvCxnSpPr>
          <p:cNvPr id="11" name="Straight Connector 10">
            <a:extLst>
              <a:ext uri="{FF2B5EF4-FFF2-40B4-BE49-F238E27FC236}">
                <a16:creationId xmlns:a16="http://schemas.microsoft.com/office/drawing/2014/main" id="{AD3531C4-7D28-46A8-878D-A5E364A0ADB4}"/>
              </a:ext>
            </a:extLst>
          </p:cNvPr>
          <p:cNvCxnSpPr>
            <a:cxnSpLocks/>
          </p:cNvCxnSpPr>
          <p:nvPr userDrawn="1"/>
        </p:nvCxnSpPr>
        <p:spPr>
          <a:xfrm>
            <a:off x="184600" y="3491387"/>
            <a:ext cx="646056" cy="0"/>
          </a:xfrm>
          <a:prstGeom prst="line">
            <a:avLst/>
          </a:prstGeom>
          <a:ln w="25400">
            <a:solidFill>
              <a:srgbClr val="363F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0339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Opening or key point - rainfores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6B5D65-98BA-8049-85BE-4309EC404A4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75" y="-22792"/>
            <a:ext cx="2682000" cy="6896986"/>
          </a:xfrm>
          <a:prstGeom prst="rect">
            <a:avLst/>
          </a:prstGeom>
        </p:spPr>
      </p:pic>
      <p:sp>
        <p:nvSpPr>
          <p:cNvPr id="2" name="Title 1">
            <a:extLst>
              <a:ext uri="{FF2B5EF4-FFF2-40B4-BE49-F238E27FC236}">
                <a16:creationId xmlns:a16="http://schemas.microsoft.com/office/drawing/2014/main" id="{69BC77BD-F7BA-B440-B3A2-F34EF5A7ACFA}"/>
              </a:ext>
            </a:extLst>
          </p:cNvPr>
          <p:cNvSpPr>
            <a:spLocks noGrp="1"/>
          </p:cNvSpPr>
          <p:nvPr>
            <p:ph type="title" hasCustomPrompt="1"/>
          </p:nvPr>
        </p:nvSpPr>
        <p:spPr>
          <a:xfrm>
            <a:off x="184600" y="2224727"/>
            <a:ext cx="2430000" cy="1080000"/>
          </a:xfrm>
          <a:prstGeom prst="rect">
            <a:avLst/>
          </a:prstGeom>
        </p:spPr>
        <p:txBody>
          <a:bodyPr lIns="0" tIns="0" rIns="0" bIns="0" anchor="b">
            <a:noAutofit/>
          </a:bodyPr>
          <a:lstStyle>
            <a:lvl1pPr>
              <a:defRPr sz="2200">
                <a:solidFill>
                  <a:srgbClr val="363F7C"/>
                </a:solidFill>
              </a:defRPr>
            </a:lvl1pPr>
          </a:lstStyle>
          <a:p>
            <a:r>
              <a:rPr lang="en-US"/>
              <a:t>Welcome/title</a:t>
            </a:r>
          </a:p>
        </p:txBody>
      </p:sp>
      <p:sp>
        <p:nvSpPr>
          <p:cNvPr id="3" name="Content Placeholder 2">
            <a:extLst>
              <a:ext uri="{FF2B5EF4-FFF2-40B4-BE49-F238E27FC236}">
                <a16:creationId xmlns:a16="http://schemas.microsoft.com/office/drawing/2014/main" id="{6F0F3278-B0BA-C64B-BAC1-6F69032FD312}"/>
              </a:ext>
            </a:extLst>
          </p:cNvPr>
          <p:cNvSpPr>
            <a:spLocks noGrp="1"/>
          </p:cNvSpPr>
          <p:nvPr>
            <p:ph idx="1" hasCustomPrompt="1"/>
          </p:nvPr>
        </p:nvSpPr>
        <p:spPr>
          <a:xfrm>
            <a:off x="5442333" y="1268162"/>
            <a:ext cx="6095218" cy="4351338"/>
          </a:xfrm>
          <a:prstGeom prst="rect">
            <a:avLst/>
          </a:prstGeom>
        </p:spPr>
        <p:txBody>
          <a:bodyPr anchor="ctr"/>
          <a:lstStyle>
            <a:lvl1pPr marL="0" indent="0" algn="ctr">
              <a:buNone/>
              <a:defRPr sz="2200" b="0">
                <a:solidFill>
                  <a:schemeClr val="tx1"/>
                </a:solidFill>
                <a:latin typeface="+mn-lt"/>
              </a:defRPr>
            </a:lvl1pPr>
            <a:lvl2pPr marL="457200" indent="0">
              <a:buNone/>
              <a:defRPr>
                <a:solidFill>
                  <a:srgbClr val="363F7C"/>
                </a:solidFill>
                <a:latin typeface="Myriad Pro" panose="020B0503030403020204" pitchFamily="34" charset="0"/>
              </a:defRPr>
            </a:lvl2pPr>
            <a:lvl3pPr marL="914400" indent="0">
              <a:buNone/>
              <a:defRPr>
                <a:solidFill>
                  <a:srgbClr val="363F7C"/>
                </a:solidFill>
                <a:latin typeface="Myriad Pro" panose="020B0503030403020204" pitchFamily="34" charset="0"/>
              </a:defRPr>
            </a:lvl3pPr>
            <a:lvl4pPr marL="1371600" indent="0">
              <a:buNone/>
              <a:defRPr>
                <a:solidFill>
                  <a:srgbClr val="363F7C"/>
                </a:solidFill>
                <a:latin typeface="Myriad Pro" panose="020B0503030403020204" pitchFamily="34" charset="0"/>
              </a:defRPr>
            </a:lvl4pPr>
            <a:lvl5pPr marL="1828800" indent="0">
              <a:buNone/>
              <a:defRPr>
                <a:solidFill>
                  <a:srgbClr val="363F7C"/>
                </a:solidFill>
                <a:latin typeface="Myriad Pro" panose="020B0503030403020204" pitchFamily="34" charset="0"/>
              </a:defRPr>
            </a:lvl5pPr>
          </a:lstStyle>
          <a:p>
            <a:pPr lvl="0"/>
            <a:r>
              <a:rPr lang="en-US"/>
              <a:t>Generic welcome or highlight slide.</a:t>
            </a:r>
          </a:p>
        </p:txBody>
      </p:sp>
      <p:cxnSp>
        <p:nvCxnSpPr>
          <p:cNvPr id="11" name="Straight Connector 10">
            <a:extLst>
              <a:ext uri="{FF2B5EF4-FFF2-40B4-BE49-F238E27FC236}">
                <a16:creationId xmlns:a16="http://schemas.microsoft.com/office/drawing/2014/main" id="{AD3531C4-7D28-46A8-878D-A5E364A0ADB4}"/>
              </a:ext>
            </a:extLst>
          </p:cNvPr>
          <p:cNvCxnSpPr>
            <a:cxnSpLocks/>
          </p:cNvCxnSpPr>
          <p:nvPr userDrawn="1"/>
        </p:nvCxnSpPr>
        <p:spPr>
          <a:xfrm>
            <a:off x="184600" y="3491387"/>
            <a:ext cx="646056" cy="0"/>
          </a:xfrm>
          <a:prstGeom prst="line">
            <a:avLst/>
          </a:prstGeom>
          <a:ln w="25400">
            <a:solidFill>
              <a:srgbClr val="363F7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2DDADDE-737F-4AA9-97A0-C3F5FF3E0DA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9092"/>
          <a:stretch/>
        </p:blipFill>
        <p:spPr>
          <a:xfrm>
            <a:off x="2630204" y="-648993"/>
            <a:ext cx="2448000" cy="7513551"/>
          </a:xfrm>
          <a:prstGeom prst="rect">
            <a:avLst/>
          </a:prstGeom>
        </p:spPr>
      </p:pic>
    </p:spTree>
    <p:extLst>
      <p:ext uri="{BB962C8B-B14F-4D97-AF65-F5344CB8AC3E}">
        <p14:creationId xmlns:p14="http://schemas.microsoft.com/office/powerpoint/2010/main" val="2375259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Normal with highlight points - bridge structur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779050-FA25-4AA1-9712-C3A2EC7BD09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8279" y="-12620"/>
            <a:ext cx="2142000" cy="6870619"/>
          </a:xfrm>
          <a:prstGeom prst="rect">
            <a:avLst/>
          </a:prstGeom>
        </p:spPr>
      </p:pic>
      <p:sp>
        <p:nvSpPr>
          <p:cNvPr id="2" name="Title 1">
            <a:extLst>
              <a:ext uri="{FF2B5EF4-FFF2-40B4-BE49-F238E27FC236}">
                <a16:creationId xmlns:a16="http://schemas.microsoft.com/office/drawing/2014/main" id="{69BC77BD-F7BA-B440-B3A2-F34EF5A7ACFA}"/>
              </a:ext>
            </a:extLst>
          </p:cNvPr>
          <p:cNvSpPr>
            <a:spLocks noGrp="1"/>
          </p:cNvSpPr>
          <p:nvPr>
            <p:ph type="title" hasCustomPrompt="1"/>
          </p:nvPr>
        </p:nvSpPr>
        <p:spPr>
          <a:xfrm>
            <a:off x="146595" y="2242311"/>
            <a:ext cx="1980000" cy="1080000"/>
          </a:xfrm>
          <a:prstGeom prst="rect">
            <a:avLst/>
          </a:prstGeom>
          <a:solidFill>
            <a:srgbClr val="FFFFFF">
              <a:alpha val="89804"/>
            </a:srgbClr>
          </a:solidFill>
        </p:spPr>
        <p:txBody>
          <a:bodyPr lIns="72000" tIns="36000" rIns="72000" bIns="36000" anchor="b">
            <a:normAutofit/>
          </a:bodyPr>
          <a:lstStyle>
            <a:lvl1pPr>
              <a:defRPr sz="2200">
                <a:solidFill>
                  <a:srgbClr val="363F7C"/>
                </a:solidFill>
              </a:defRPr>
            </a:lvl1pPr>
          </a:lstStyle>
          <a:p>
            <a:r>
              <a:rPr lang="en-US"/>
              <a:t>Slide title</a:t>
            </a:r>
          </a:p>
        </p:txBody>
      </p:sp>
      <p:sp>
        <p:nvSpPr>
          <p:cNvPr id="4" name="Rectangle 3">
            <a:extLst>
              <a:ext uri="{FF2B5EF4-FFF2-40B4-BE49-F238E27FC236}">
                <a16:creationId xmlns:a16="http://schemas.microsoft.com/office/drawing/2014/main" id="{F3BF7A52-C7E8-334D-AD26-39C1FAF77218}"/>
              </a:ext>
            </a:extLst>
          </p:cNvPr>
          <p:cNvSpPr/>
          <p:nvPr userDrawn="1"/>
        </p:nvSpPr>
        <p:spPr>
          <a:xfrm>
            <a:off x="7353108" y="0"/>
            <a:ext cx="4920867" cy="6858000"/>
          </a:xfrm>
          <a:prstGeom prst="rect">
            <a:avLst/>
          </a:prstGeom>
          <a:solidFill>
            <a:srgbClr val="EC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F89E0D32-A24B-3F47-817E-C74C80A0CCE4}"/>
              </a:ext>
            </a:extLst>
          </p:cNvPr>
          <p:cNvSpPr>
            <a:spLocks noGrp="1"/>
          </p:cNvSpPr>
          <p:nvPr>
            <p:ph idx="10" hasCustomPrompt="1"/>
          </p:nvPr>
        </p:nvSpPr>
        <p:spPr>
          <a:xfrm>
            <a:off x="8277164" y="662120"/>
            <a:ext cx="3393129" cy="613814"/>
          </a:xfrm>
          <a:prstGeom prst="rect">
            <a:avLst/>
          </a:prstGeom>
        </p:spPr>
        <p:txBody>
          <a:bodyPr anchor="ctr"/>
          <a:lstStyle>
            <a:lvl1pPr marL="0" indent="0">
              <a:buNone/>
              <a:defRPr sz="1600" b="1">
                <a:solidFill>
                  <a:srgbClr val="363F7C"/>
                </a:solidFill>
                <a:latin typeface="+mn-lt"/>
              </a:defRPr>
            </a:lvl1pPr>
            <a:lvl2pPr marL="457200" indent="0">
              <a:buNone/>
              <a:defRPr>
                <a:solidFill>
                  <a:srgbClr val="363F7C"/>
                </a:solidFill>
                <a:latin typeface="Myriad Pro" panose="020B0503030403020204" pitchFamily="34" charset="0"/>
              </a:defRPr>
            </a:lvl2pPr>
            <a:lvl3pPr marL="914400" indent="0">
              <a:buNone/>
              <a:defRPr>
                <a:solidFill>
                  <a:srgbClr val="363F7C"/>
                </a:solidFill>
                <a:latin typeface="Myriad Pro" panose="020B0503030403020204" pitchFamily="34" charset="0"/>
              </a:defRPr>
            </a:lvl3pPr>
            <a:lvl4pPr marL="1371600" indent="0">
              <a:buNone/>
              <a:defRPr>
                <a:solidFill>
                  <a:srgbClr val="363F7C"/>
                </a:solidFill>
                <a:latin typeface="Myriad Pro" panose="020B0503030403020204" pitchFamily="34" charset="0"/>
              </a:defRPr>
            </a:lvl4pPr>
            <a:lvl5pPr marL="1828800" indent="0">
              <a:buNone/>
              <a:defRPr>
                <a:solidFill>
                  <a:srgbClr val="363F7C"/>
                </a:solidFill>
                <a:latin typeface="Myriad Pro" panose="020B0503030403020204" pitchFamily="34" charset="0"/>
              </a:defRPr>
            </a:lvl5pPr>
          </a:lstStyle>
          <a:p>
            <a:pPr lvl="0"/>
            <a:r>
              <a:rPr lang="en-US"/>
              <a:t>Main point/topic 1</a:t>
            </a:r>
          </a:p>
        </p:txBody>
      </p:sp>
      <p:sp>
        <p:nvSpPr>
          <p:cNvPr id="21" name="Content Placeholder 2">
            <a:extLst>
              <a:ext uri="{FF2B5EF4-FFF2-40B4-BE49-F238E27FC236}">
                <a16:creationId xmlns:a16="http://schemas.microsoft.com/office/drawing/2014/main" id="{D1360E7F-3A9E-B54A-A04F-0578575D3303}"/>
              </a:ext>
            </a:extLst>
          </p:cNvPr>
          <p:cNvSpPr>
            <a:spLocks noGrp="1"/>
          </p:cNvSpPr>
          <p:nvPr>
            <p:ph idx="11" hasCustomPrompt="1"/>
          </p:nvPr>
        </p:nvSpPr>
        <p:spPr>
          <a:xfrm>
            <a:off x="8277164" y="2333546"/>
            <a:ext cx="3393129" cy="613814"/>
          </a:xfrm>
          <a:prstGeom prst="rect">
            <a:avLst/>
          </a:prstGeom>
        </p:spPr>
        <p:txBody>
          <a:bodyPr anchor="ctr"/>
          <a:lstStyle>
            <a:lvl1pPr marL="0" indent="0">
              <a:buNone/>
              <a:defRPr lang="en-US" sz="1600" b="1" kern="1200" dirty="0">
                <a:solidFill>
                  <a:srgbClr val="363F7C"/>
                </a:solidFill>
                <a:latin typeface="+mn-lt"/>
                <a:ea typeface="+mn-ea"/>
                <a:cs typeface="+mn-cs"/>
              </a:defRPr>
            </a:lvl1pPr>
            <a:lvl2pPr marL="457200" indent="0">
              <a:buNone/>
              <a:defRPr>
                <a:solidFill>
                  <a:srgbClr val="363F7C"/>
                </a:solidFill>
                <a:latin typeface="Myriad Pro" panose="020B0503030403020204" pitchFamily="34" charset="0"/>
              </a:defRPr>
            </a:lvl2pPr>
            <a:lvl3pPr marL="914400" indent="0">
              <a:buNone/>
              <a:defRPr>
                <a:solidFill>
                  <a:srgbClr val="363F7C"/>
                </a:solidFill>
                <a:latin typeface="Myriad Pro" panose="020B0503030403020204" pitchFamily="34" charset="0"/>
              </a:defRPr>
            </a:lvl3pPr>
            <a:lvl4pPr marL="1371600" indent="0">
              <a:buNone/>
              <a:defRPr>
                <a:solidFill>
                  <a:srgbClr val="363F7C"/>
                </a:solidFill>
                <a:latin typeface="Myriad Pro" panose="020B0503030403020204" pitchFamily="34" charset="0"/>
              </a:defRPr>
            </a:lvl4pPr>
            <a:lvl5pPr marL="1828800" indent="0">
              <a:buNone/>
              <a:defRPr>
                <a:solidFill>
                  <a:srgbClr val="363F7C"/>
                </a:solidFill>
                <a:latin typeface="Myriad Pro" panose="020B0503030403020204" pitchFamily="34" charset="0"/>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Main point/topic 2</a:t>
            </a:r>
          </a:p>
        </p:txBody>
      </p:sp>
      <p:sp>
        <p:nvSpPr>
          <p:cNvPr id="26" name="Content Placeholder 2">
            <a:extLst>
              <a:ext uri="{FF2B5EF4-FFF2-40B4-BE49-F238E27FC236}">
                <a16:creationId xmlns:a16="http://schemas.microsoft.com/office/drawing/2014/main" id="{67E87CEA-E190-F746-AF59-DB7D1D9BDE5C}"/>
              </a:ext>
            </a:extLst>
          </p:cNvPr>
          <p:cNvSpPr>
            <a:spLocks noGrp="1"/>
          </p:cNvSpPr>
          <p:nvPr>
            <p:ph idx="12" hasCustomPrompt="1"/>
          </p:nvPr>
        </p:nvSpPr>
        <p:spPr>
          <a:xfrm>
            <a:off x="8277163" y="3879826"/>
            <a:ext cx="3393129" cy="613814"/>
          </a:xfrm>
          <a:prstGeom prst="rect">
            <a:avLst/>
          </a:prstGeom>
        </p:spPr>
        <p:txBody>
          <a:bodyPr anchor="ctr"/>
          <a:lstStyle>
            <a:lvl1pPr marL="0" indent="0">
              <a:buNone/>
              <a:defRPr lang="en-US" sz="1600" b="1" kern="1200" dirty="0">
                <a:solidFill>
                  <a:srgbClr val="363F7C"/>
                </a:solidFill>
                <a:latin typeface="+mn-lt"/>
                <a:ea typeface="+mn-ea"/>
                <a:cs typeface="+mn-cs"/>
              </a:defRPr>
            </a:lvl1pPr>
            <a:lvl2pPr marL="457200" indent="0">
              <a:buNone/>
              <a:defRPr>
                <a:solidFill>
                  <a:srgbClr val="363F7C"/>
                </a:solidFill>
                <a:latin typeface="Myriad Pro" panose="020B0503030403020204" pitchFamily="34" charset="0"/>
              </a:defRPr>
            </a:lvl2pPr>
            <a:lvl3pPr marL="914400" indent="0">
              <a:buNone/>
              <a:defRPr>
                <a:solidFill>
                  <a:srgbClr val="363F7C"/>
                </a:solidFill>
                <a:latin typeface="Myriad Pro" panose="020B0503030403020204" pitchFamily="34" charset="0"/>
              </a:defRPr>
            </a:lvl3pPr>
            <a:lvl4pPr marL="1371600" indent="0">
              <a:buNone/>
              <a:defRPr>
                <a:solidFill>
                  <a:srgbClr val="363F7C"/>
                </a:solidFill>
                <a:latin typeface="Myriad Pro" panose="020B0503030403020204" pitchFamily="34" charset="0"/>
              </a:defRPr>
            </a:lvl4pPr>
            <a:lvl5pPr marL="1828800" indent="0">
              <a:buNone/>
              <a:defRPr>
                <a:solidFill>
                  <a:srgbClr val="363F7C"/>
                </a:solidFill>
                <a:latin typeface="Myriad Pro" panose="020B0503030403020204" pitchFamily="34" charset="0"/>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Main point/topic 3</a:t>
            </a:r>
          </a:p>
        </p:txBody>
      </p:sp>
      <p:sp>
        <p:nvSpPr>
          <p:cNvPr id="27" name="Content Placeholder 2">
            <a:extLst>
              <a:ext uri="{FF2B5EF4-FFF2-40B4-BE49-F238E27FC236}">
                <a16:creationId xmlns:a16="http://schemas.microsoft.com/office/drawing/2014/main" id="{38F4081E-AAEE-9E41-8420-31EA38806FB6}"/>
              </a:ext>
            </a:extLst>
          </p:cNvPr>
          <p:cNvSpPr>
            <a:spLocks noGrp="1"/>
          </p:cNvSpPr>
          <p:nvPr>
            <p:ph idx="13" hasCustomPrompt="1"/>
          </p:nvPr>
        </p:nvSpPr>
        <p:spPr>
          <a:xfrm>
            <a:off x="8277564" y="5368913"/>
            <a:ext cx="3393129" cy="613814"/>
          </a:xfrm>
          <a:prstGeom prst="rect">
            <a:avLst/>
          </a:prstGeom>
        </p:spPr>
        <p:txBody>
          <a:bodyPr anchor="ctr"/>
          <a:lstStyle>
            <a:lvl1pPr marL="0" indent="0">
              <a:buNone/>
              <a:defRPr lang="en-US" sz="1600" b="1" kern="1200" dirty="0">
                <a:solidFill>
                  <a:srgbClr val="363F7C"/>
                </a:solidFill>
                <a:latin typeface="+mn-lt"/>
                <a:ea typeface="+mn-ea"/>
                <a:cs typeface="+mn-cs"/>
              </a:defRPr>
            </a:lvl1pPr>
            <a:lvl2pPr marL="457200" indent="0">
              <a:buNone/>
              <a:defRPr>
                <a:solidFill>
                  <a:srgbClr val="363F7C"/>
                </a:solidFill>
                <a:latin typeface="Myriad Pro" panose="020B0503030403020204" pitchFamily="34" charset="0"/>
              </a:defRPr>
            </a:lvl2pPr>
            <a:lvl3pPr marL="914400" indent="0">
              <a:buNone/>
              <a:defRPr>
                <a:solidFill>
                  <a:srgbClr val="363F7C"/>
                </a:solidFill>
                <a:latin typeface="Myriad Pro" panose="020B0503030403020204" pitchFamily="34" charset="0"/>
              </a:defRPr>
            </a:lvl3pPr>
            <a:lvl4pPr marL="1371600" indent="0">
              <a:buNone/>
              <a:defRPr>
                <a:solidFill>
                  <a:srgbClr val="363F7C"/>
                </a:solidFill>
                <a:latin typeface="Myriad Pro" panose="020B0503030403020204" pitchFamily="34" charset="0"/>
              </a:defRPr>
            </a:lvl4pPr>
            <a:lvl5pPr marL="1828800" indent="0">
              <a:buNone/>
              <a:defRPr>
                <a:solidFill>
                  <a:srgbClr val="363F7C"/>
                </a:solidFill>
                <a:latin typeface="Myriad Pro" panose="020B0503030403020204" pitchFamily="34" charset="0"/>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Main point/topic 4</a:t>
            </a:r>
          </a:p>
        </p:txBody>
      </p:sp>
      <p:sp>
        <p:nvSpPr>
          <p:cNvPr id="28" name="Content Placeholder 2">
            <a:extLst>
              <a:ext uri="{FF2B5EF4-FFF2-40B4-BE49-F238E27FC236}">
                <a16:creationId xmlns:a16="http://schemas.microsoft.com/office/drawing/2014/main" id="{D7190210-55A0-B14E-9A83-4AEF87A38263}"/>
              </a:ext>
            </a:extLst>
          </p:cNvPr>
          <p:cNvSpPr>
            <a:spLocks noGrp="1"/>
          </p:cNvSpPr>
          <p:nvPr>
            <p:ph idx="1" hasCustomPrompt="1"/>
          </p:nvPr>
        </p:nvSpPr>
        <p:spPr>
          <a:xfrm>
            <a:off x="2873632" y="802059"/>
            <a:ext cx="3962269" cy="5253881"/>
          </a:xfrm>
          <a:prstGeom prst="rect">
            <a:avLst/>
          </a:prstGeom>
        </p:spPr>
        <p:txBody>
          <a:bodyPr/>
          <a:lstStyle>
            <a:lvl1pPr marL="0" indent="0" algn="l">
              <a:lnSpc>
                <a:spcPct val="110000"/>
              </a:lnSpc>
              <a:spcBef>
                <a:spcPts val="400"/>
              </a:spcBef>
              <a:buNone/>
              <a:defRPr sz="2200" b="0">
                <a:solidFill>
                  <a:schemeClr val="tx1"/>
                </a:solidFill>
                <a:latin typeface="+mn-lt"/>
              </a:defRPr>
            </a:lvl1pPr>
            <a:lvl2pPr marL="180000" indent="-180000" algn="l">
              <a:lnSpc>
                <a:spcPct val="150000"/>
              </a:lnSpc>
              <a:buFont typeface="Arial" panose="020B0604020202020204" pitchFamily="34" charset="0"/>
              <a:buChar char="•"/>
              <a:defRPr sz="1600">
                <a:solidFill>
                  <a:schemeClr val="tx1"/>
                </a:solidFill>
                <a:latin typeface="Myriad Pro" panose="020B0503030403020204" pitchFamily="34" charset="0"/>
              </a:defRPr>
            </a:lvl2pPr>
            <a:lvl3pPr marL="360000" indent="-180000" algn="l">
              <a:lnSpc>
                <a:spcPct val="150000"/>
              </a:lnSpc>
              <a:buFontTx/>
              <a:buChar char="‒"/>
              <a:defRPr sz="1400">
                <a:solidFill>
                  <a:schemeClr val="tx1"/>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chemeClr val="tx1"/>
                </a:solidFill>
                <a:latin typeface="Myriad Pro" panose="020B0503030403020204" pitchFamily="34" charset="0"/>
              </a:defRPr>
            </a:lvl4pPr>
            <a:lvl5pPr marL="720000" indent="-180000" algn="l">
              <a:lnSpc>
                <a:spcPct val="150000"/>
              </a:lnSpc>
              <a:buFontTx/>
              <a:buChar char="‒"/>
              <a:defRPr sz="1400">
                <a:solidFill>
                  <a:schemeClr val="tx1"/>
                </a:solidFill>
                <a:latin typeface="Myriad Pro" panose="020B0503030403020204" pitchFamily="34" charset="0"/>
              </a:defRPr>
            </a:lvl5pPr>
          </a:lstStyle>
          <a:p>
            <a:pPr lvl="0"/>
            <a:r>
              <a:rPr lang="en-US"/>
              <a:t>Insert text</a:t>
            </a:r>
          </a:p>
        </p:txBody>
      </p:sp>
      <p:cxnSp>
        <p:nvCxnSpPr>
          <p:cNvPr id="20" name="Straight Connector 19">
            <a:extLst>
              <a:ext uri="{FF2B5EF4-FFF2-40B4-BE49-F238E27FC236}">
                <a16:creationId xmlns:a16="http://schemas.microsoft.com/office/drawing/2014/main" id="{BE4035AE-E117-4535-AFC4-B4D76CB1C30D}"/>
              </a:ext>
            </a:extLst>
          </p:cNvPr>
          <p:cNvCxnSpPr>
            <a:cxnSpLocks/>
          </p:cNvCxnSpPr>
          <p:nvPr userDrawn="1"/>
        </p:nvCxnSpPr>
        <p:spPr>
          <a:xfrm>
            <a:off x="135020"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7412EBC-A424-499C-B265-70867CB4162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52000" y="6348259"/>
            <a:ext cx="370305" cy="377534"/>
          </a:xfrm>
          <a:prstGeom prst="rect">
            <a:avLst/>
          </a:prstGeom>
        </p:spPr>
      </p:pic>
    </p:spTree>
    <p:extLst>
      <p:ext uri="{BB962C8B-B14F-4D97-AF65-F5344CB8AC3E}">
        <p14:creationId xmlns:p14="http://schemas.microsoft.com/office/powerpoint/2010/main" val="4067372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Normal with highlight points - reef">
    <p:spTree>
      <p:nvGrpSpPr>
        <p:cNvPr id="1" name=""/>
        <p:cNvGrpSpPr/>
        <p:nvPr/>
      </p:nvGrpSpPr>
      <p:grpSpPr>
        <a:xfrm>
          <a:off x="0" y="0"/>
          <a:ext cx="0" cy="0"/>
          <a:chOff x="0" y="0"/>
          <a:chExt cx="0" cy="0"/>
        </a:xfrm>
      </p:grpSpPr>
      <p:pic>
        <p:nvPicPr>
          <p:cNvPr id="12" name="Picture 11" descr="A picture containing outdoor, snow, pond, man&#10;&#10;Description automatically generated">
            <a:extLst>
              <a:ext uri="{FF2B5EF4-FFF2-40B4-BE49-F238E27FC236}">
                <a16:creationId xmlns:a16="http://schemas.microsoft.com/office/drawing/2014/main" id="{0390945B-2C2E-44DA-822C-4C8734B71D00}"/>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2142000" cy="6858002"/>
          </a:xfrm>
          <a:prstGeom prst="rect">
            <a:avLst/>
          </a:prstGeom>
        </p:spPr>
      </p:pic>
      <p:sp>
        <p:nvSpPr>
          <p:cNvPr id="2" name="Title 1">
            <a:extLst>
              <a:ext uri="{FF2B5EF4-FFF2-40B4-BE49-F238E27FC236}">
                <a16:creationId xmlns:a16="http://schemas.microsoft.com/office/drawing/2014/main" id="{69BC77BD-F7BA-B440-B3A2-F34EF5A7ACFA}"/>
              </a:ext>
            </a:extLst>
          </p:cNvPr>
          <p:cNvSpPr>
            <a:spLocks noGrp="1"/>
          </p:cNvSpPr>
          <p:nvPr>
            <p:ph type="title" hasCustomPrompt="1"/>
          </p:nvPr>
        </p:nvSpPr>
        <p:spPr>
          <a:xfrm>
            <a:off x="163301" y="2205995"/>
            <a:ext cx="1980000" cy="1080000"/>
          </a:xfrm>
          <a:prstGeom prst="rect">
            <a:avLst/>
          </a:prstGeom>
          <a:solidFill>
            <a:srgbClr val="FFFFFF">
              <a:alpha val="89804"/>
            </a:srgbClr>
          </a:solidFill>
        </p:spPr>
        <p:txBody>
          <a:bodyPr lIns="72000" tIns="36000" rIns="72000" bIns="36000" anchor="b">
            <a:normAutofit/>
          </a:bodyPr>
          <a:lstStyle>
            <a:lvl1pPr>
              <a:defRPr sz="2200">
                <a:solidFill>
                  <a:srgbClr val="363F7C"/>
                </a:solidFill>
              </a:defRPr>
            </a:lvl1pPr>
          </a:lstStyle>
          <a:p>
            <a:r>
              <a:rPr lang="en-US"/>
              <a:t>Slide title</a:t>
            </a:r>
          </a:p>
        </p:txBody>
      </p:sp>
      <p:sp>
        <p:nvSpPr>
          <p:cNvPr id="4" name="Rectangle 3">
            <a:extLst>
              <a:ext uri="{FF2B5EF4-FFF2-40B4-BE49-F238E27FC236}">
                <a16:creationId xmlns:a16="http://schemas.microsoft.com/office/drawing/2014/main" id="{F3BF7A52-C7E8-334D-AD26-39C1FAF77218}"/>
              </a:ext>
            </a:extLst>
          </p:cNvPr>
          <p:cNvSpPr/>
          <p:nvPr userDrawn="1"/>
        </p:nvSpPr>
        <p:spPr>
          <a:xfrm>
            <a:off x="7354800" y="-1"/>
            <a:ext cx="4920867" cy="6858000"/>
          </a:xfrm>
          <a:prstGeom prst="rect">
            <a:avLst/>
          </a:prstGeom>
          <a:solidFill>
            <a:srgbClr val="EC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F89E0D32-A24B-3F47-817E-C74C80A0CCE4}"/>
              </a:ext>
            </a:extLst>
          </p:cNvPr>
          <p:cNvSpPr>
            <a:spLocks noGrp="1"/>
          </p:cNvSpPr>
          <p:nvPr>
            <p:ph idx="10" hasCustomPrompt="1"/>
          </p:nvPr>
        </p:nvSpPr>
        <p:spPr>
          <a:xfrm>
            <a:off x="8312400" y="662120"/>
            <a:ext cx="3393129" cy="613814"/>
          </a:xfrm>
          <a:prstGeom prst="rect">
            <a:avLst/>
          </a:prstGeom>
        </p:spPr>
        <p:txBody>
          <a:bodyPr anchor="ctr"/>
          <a:lstStyle>
            <a:lvl1pPr marL="0" indent="0">
              <a:buNone/>
              <a:defRPr lang="en-US" sz="1600" b="1" kern="1200" dirty="0">
                <a:solidFill>
                  <a:srgbClr val="363F7C"/>
                </a:solidFill>
                <a:latin typeface="+mn-lt"/>
                <a:ea typeface="+mn-ea"/>
                <a:cs typeface="+mn-cs"/>
              </a:defRPr>
            </a:lvl1pPr>
            <a:lvl2pPr marL="457200" indent="0">
              <a:buNone/>
              <a:defRPr>
                <a:solidFill>
                  <a:srgbClr val="363F7C"/>
                </a:solidFill>
                <a:latin typeface="Myriad Pro" panose="020B0503030403020204" pitchFamily="34" charset="0"/>
              </a:defRPr>
            </a:lvl2pPr>
            <a:lvl3pPr marL="914400" indent="0">
              <a:buNone/>
              <a:defRPr>
                <a:solidFill>
                  <a:srgbClr val="363F7C"/>
                </a:solidFill>
                <a:latin typeface="Myriad Pro" panose="020B0503030403020204" pitchFamily="34" charset="0"/>
              </a:defRPr>
            </a:lvl3pPr>
            <a:lvl4pPr marL="1371600" indent="0">
              <a:buNone/>
              <a:defRPr>
                <a:solidFill>
                  <a:srgbClr val="363F7C"/>
                </a:solidFill>
                <a:latin typeface="Myriad Pro" panose="020B0503030403020204" pitchFamily="34" charset="0"/>
              </a:defRPr>
            </a:lvl4pPr>
            <a:lvl5pPr marL="1828800" indent="0">
              <a:buNone/>
              <a:defRPr>
                <a:solidFill>
                  <a:srgbClr val="363F7C"/>
                </a:solidFill>
                <a:latin typeface="Myriad Pro" panose="020B0503030403020204" pitchFamily="34" charset="0"/>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Main point/topic 1</a:t>
            </a:r>
          </a:p>
        </p:txBody>
      </p:sp>
      <p:sp>
        <p:nvSpPr>
          <p:cNvPr id="21" name="Content Placeholder 2">
            <a:extLst>
              <a:ext uri="{FF2B5EF4-FFF2-40B4-BE49-F238E27FC236}">
                <a16:creationId xmlns:a16="http://schemas.microsoft.com/office/drawing/2014/main" id="{D1360E7F-3A9E-B54A-A04F-0578575D3303}"/>
              </a:ext>
            </a:extLst>
          </p:cNvPr>
          <p:cNvSpPr>
            <a:spLocks noGrp="1"/>
          </p:cNvSpPr>
          <p:nvPr>
            <p:ph idx="11" hasCustomPrompt="1"/>
          </p:nvPr>
        </p:nvSpPr>
        <p:spPr>
          <a:xfrm>
            <a:off x="8312400" y="2333546"/>
            <a:ext cx="3393129" cy="613814"/>
          </a:xfrm>
          <a:prstGeom prst="rect">
            <a:avLst/>
          </a:prstGeom>
        </p:spPr>
        <p:txBody>
          <a:bodyPr anchor="ctr"/>
          <a:lstStyle>
            <a:lvl1pPr marL="0" indent="0">
              <a:buNone/>
              <a:defRPr lang="en-US" sz="1600" b="1" kern="1200" dirty="0">
                <a:solidFill>
                  <a:srgbClr val="363F7C"/>
                </a:solidFill>
                <a:latin typeface="+mn-lt"/>
                <a:ea typeface="+mn-ea"/>
                <a:cs typeface="+mn-cs"/>
              </a:defRPr>
            </a:lvl1pPr>
            <a:lvl2pPr marL="457200" indent="0">
              <a:buNone/>
              <a:defRPr>
                <a:solidFill>
                  <a:srgbClr val="363F7C"/>
                </a:solidFill>
                <a:latin typeface="Myriad Pro" panose="020B0503030403020204" pitchFamily="34" charset="0"/>
              </a:defRPr>
            </a:lvl2pPr>
            <a:lvl3pPr marL="914400" indent="0">
              <a:buNone/>
              <a:defRPr>
                <a:solidFill>
                  <a:srgbClr val="363F7C"/>
                </a:solidFill>
                <a:latin typeface="Myriad Pro" panose="020B0503030403020204" pitchFamily="34" charset="0"/>
              </a:defRPr>
            </a:lvl3pPr>
            <a:lvl4pPr marL="1371600" indent="0">
              <a:buNone/>
              <a:defRPr>
                <a:solidFill>
                  <a:srgbClr val="363F7C"/>
                </a:solidFill>
                <a:latin typeface="Myriad Pro" panose="020B0503030403020204" pitchFamily="34" charset="0"/>
              </a:defRPr>
            </a:lvl4pPr>
            <a:lvl5pPr marL="1828800" indent="0">
              <a:buNone/>
              <a:defRPr>
                <a:solidFill>
                  <a:srgbClr val="363F7C"/>
                </a:solidFill>
                <a:latin typeface="Myriad Pro" panose="020B0503030403020204" pitchFamily="34" charset="0"/>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Main point/topic 2</a:t>
            </a:r>
          </a:p>
        </p:txBody>
      </p:sp>
      <p:sp>
        <p:nvSpPr>
          <p:cNvPr id="26" name="Content Placeholder 2">
            <a:extLst>
              <a:ext uri="{FF2B5EF4-FFF2-40B4-BE49-F238E27FC236}">
                <a16:creationId xmlns:a16="http://schemas.microsoft.com/office/drawing/2014/main" id="{67E87CEA-E190-F746-AF59-DB7D1D9BDE5C}"/>
              </a:ext>
            </a:extLst>
          </p:cNvPr>
          <p:cNvSpPr>
            <a:spLocks noGrp="1"/>
          </p:cNvSpPr>
          <p:nvPr>
            <p:ph idx="12" hasCustomPrompt="1"/>
          </p:nvPr>
        </p:nvSpPr>
        <p:spPr>
          <a:xfrm>
            <a:off x="8312400" y="3879826"/>
            <a:ext cx="3393129" cy="613814"/>
          </a:xfrm>
          <a:prstGeom prst="rect">
            <a:avLst/>
          </a:prstGeom>
        </p:spPr>
        <p:txBody>
          <a:bodyPr anchor="ctr"/>
          <a:lstStyle>
            <a:lvl1pPr marL="0" indent="0">
              <a:buNone/>
              <a:defRPr lang="en-US" sz="1600" b="1" kern="1200" dirty="0">
                <a:solidFill>
                  <a:srgbClr val="363F7C"/>
                </a:solidFill>
                <a:latin typeface="+mn-lt"/>
                <a:ea typeface="+mn-ea"/>
                <a:cs typeface="+mn-cs"/>
              </a:defRPr>
            </a:lvl1pPr>
            <a:lvl2pPr marL="457200" indent="0">
              <a:buNone/>
              <a:defRPr>
                <a:solidFill>
                  <a:srgbClr val="363F7C"/>
                </a:solidFill>
                <a:latin typeface="Myriad Pro" panose="020B0503030403020204" pitchFamily="34" charset="0"/>
              </a:defRPr>
            </a:lvl2pPr>
            <a:lvl3pPr marL="914400" indent="0">
              <a:buNone/>
              <a:defRPr>
                <a:solidFill>
                  <a:srgbClr val="363F7C"/>
                </a:solidFill>
                <a:latin typeface="Myriad Pro" panose="020B0503030403020204" pitchFamily="34" charset="0"/>
              </a:defRPr>
            </a:lvl3pPr>
            <a:lvl4pPr marL="1371600" indent="0">
              <a:buNone/>
              <a:defRPr>
                <a:solidFill>
                  <a:srgbClr val="363F7C"/>
                </a:solidFill>
                <a:latin typeface="Myriad Pro" panose="020B0503030403020204" pitchFamily="34" charset="0"/>
              </a:defRPr>
            </a:lvl4pPr>
            <a:lvl5pPr marL="1828800" indent="0">
              <a:buNone/>
              <a:defRPr>
                <a:solidFill>
                  <a:srgbClr val="363F7C"/>
                </a:solidFill>
                <a:latin typeface="Myriad Pro" panose="020B0503030403020204" pitchFamily="34" charset="0"/>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Main point/topic 3</a:t>
            </a:r>
          </a:p>
        </p:txBody>
      </p:sp>
      <p:sp>
        <p:nvSpPr>
          <p:cNvPr id="27" name="Content Placeholder 2">
            <a:extLst>
              <a:ext uri="{FF2B5EF4-FFF2-40B4-BE49-F238E27FC236}">
                <a16:creationId xmlns:a16="http://schemas.microsoft.com/office/drawing/2014/main" id="{38F4081E-AAEE-9E41-8420-31EA38806FB6}"/>
              </a:ext>
            </a:extLst>
          </p:cNvPr>
          <p:cNvSpPr>
            <a:spLocks noGrp="1"/>
          </p:cNvSpPr>
          <p:nvPr>
            <p:ph idx="13" hasCustomPrompt="1"/>
          </p:nvPr>
        </p:nvSpPr>
        <p:spPr>
          <a:xfrm>
            <a:off x="8312400" y="5368913"/>
            <a:ext cx="3393129" cy="613814"/>
          </a:xfrm>
          <a:prstGeom prst="rect">
            <a:avLst/>
          </a:prstGeom>
        </p:spPr>
        <p:txBody>
          <a:bodyPr anchor="ctr"/>
          <a:lstStyle>
            <a:lvl1pPr marL="0" indent="0">
              <a:buNone/>
              <a:defRPr lang="en-US" sz="1600" b="1" kern="1200" dirty="0">
                <a:solidFill>
                  <a:srgbClr val="363F7C"/>
                </a:solidFill>
                <a:latin typeface="+mn-lt"/>
                <a:ea typeface="+mn-ea"/>
                <a:cs typeface="+mn-cs"/>
              </a:defRPr>
            </a:lvl1pPr>
            <a:lvl2pPr marL="457200" indent="0">
              <a:buNone/>
              <a:defRPr>
                <a:solidFill>
                  <a:srgbClr val="363F7C"/>
                </a:solidFill>
                <a:latin typeface="Myriad Pro" panose="020B0503030403020204" pitchFamily="34" charset="0"/>
              </a:defRPr>
            </a:lvl2pPr>
            <a:lvl3pPr marL="914400" indent="0">
              <a:buNone/>
              <a:defRPr>
                <a:solidFill>
                  <a:srgbClr val="363F7C"/>
                </a:solidFill>
                <a:latin typeface="Myriad Pro" panose="020B0503030403020204" pitchFamily="34" charset="0"/>
              </a:defRPr>
            </a:lvl3pPr>
            <a:lvl4pPr marL="1371600" indent="0">
              <a:buNone/>
              <a:defRPr>
                <a:solidFill>
                  <a:srgbClr val="363F7C"/>
                </a:solidFill>
                <a:latin typeface="Myriad Pro" panose="020B0503030403020204" pitchFamily="34" charset="0"/>
              </a:defRPr>
            </a:lvl4pPr>
            <a:lvl5pPr marL="1828800" indent="0">
              <a:buNone/>
              <a:defRPr>
                <a:solidFill>
                  <a:srgbClr val="363F7C"/>
                </a:solidFill>
                <a:latin typeface="Myriad Pro" panose="020B0503030403020204" pitchFamily="34" charset="0"/>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Main point/topic 4</a:t>
            </a:r>
          </a:p>
        </p:txBody>
      </p:sp>
      <p:sp>
        <p:nvSpPr>
          <p:cNvPr id="28" name="Content Placeholder 2">
            <a:extLst>
              <a:ext uri="{FF2B5EF4-FFF2-40B4-BE49-F238E27FC236}">
                <a16:creationId xmlns:a16="http://schemas.microsoft.com/office/drawing/2014/main" id="{D7190210-55A0-B14E-9A83-4AEF87A38263}"/>
              </a:ext>
            </a:extLst>
          </p:cNvPr>
          <p:cNvSpPr>
            <a:spLocks noGrp="1"/>
          </p:cNvSpPr>
          <p:nvPr>
            <p:ph idx="1" hasCustomPrompt="1"/>
          </p:nvPr>
        </p:nvSpPr>
        <p:spPr>
          <a:xfrm>
            <a:off x="2873632" y="802059"/>
            <a:ext cx="3962269" cy="5253881"/>
          </a:xfrm>
          <a:prstGeom prst="rect">
            <a:avLst/>
          </a:prstGeom>
        </p:spPr>
        <p:txBody>
          <a:bodyPr/>
          <a:lstStyle>
            <a:lvl1pPr marL="0" indent="0" algn="l">
              <a:lnSpc>
                <a:spcPct val="110000"/>
              </a:lnSpc>
              <a:spcBef>
                <a:spcPts val="400"/>
              </a:spcBef>
              <a:buNone/>
              <a:defRPr sz="2200" b="0">
                <a:solidFill>
                  <a:schemeClr val="tx1"/>
                </a:solidFill>
                <a:latin typeface="+mn-lt"/>
              </a:defRPr>
            </a:lvl1pPr>
            <a:lvl2pPr marL="180000" indent="-180000" algn="l">
              <a:lnSpc>
                <a:spcPct val="150000"/>
              </a:lnSpc>
              <a:buFont typeface="Arial" panose="020B0604020202020204" pitchFamily="34" charset="0"/>
              <a:buChar char="•"/>
              <a:defRPr sz="1600">
                <a:solidFill>
                  <a:schemeClr val="tx1"/>
                </a:solidFill>
                <a:latin typeface="Myriad Pro" panose="020B0503030403020204" pitchFamily="34" charset="0"/>
              </a:defRPr>
            </a:lvl2pPr>
            <a:lvl3pPr marL="360000" indent="-180000" algn="l">
              <a:lnSpc>
                <a:spcPct val="150000"/>
              </a:lnSpc>
              <a:buFontTx/>
              <a:buChar char="‒"/>
              <a:defRPr sz="1400">
                <a:solidFill>
                  <a:schemeClr val="tx1"/>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chemeClr val="tx1"/>
                </a:solidFill>
                <a:latin typeface="Myriad Pro" panose="020B0503030403020204" pitchFamily="34" charset="0"/>
              </a:defRPr>
            </a:lvl4pPr>
            <a:lvl5pPr marL="720000" indent="-180000" algn="l">
              <a:lnSpc>
                <a:spcPct val="150000"/>
              </a:lnSpc>
              <a:buFontTx/>
              <a:buChar char="‒"/>
              <a:defRPr sz="1400">
                <a:solidFill>
                  <a:schemeClr val="tx1"/>
                </a:solidFill>
                <a:latin typeface="Myriad Pro" panose="020B0503030403020204" pitchFamily="34" charset="0"/>
              </a:defRPr>
            </a:lvl5pPr>
          </a:lstStyle>
          <a:p>
            <a:pPr lvl="0"/>
            <a:r>
              <a:rPr lang="en-US"/>
              <a:t>Insert text</a:t>
            </a:r>
          </a:p>
        </p:txBody>
      </p:sp>
      <p:cxnSp>
        <p:nvCxnSpPr>
          <p:cNvPr id="20" name="Straight Connector 19">
            <a:extLst>
              <a:ext uri="{FF2B5EF4-FFF2-40B4-BE49-F238E27FC236}">
                <a16:creationId xmlns:a16="http://schemas.microsoft.com/office/drawing/2014/main" id="{BE4035AE-E117-4535-AFC4-B4D76CB1C30D}"/>
              </a:ext>
            </a:extLst>
          </p:cNvPr>
          <p:cNvCxnSpPr>
            <a:cxnSpLocks/>
          </p:cNvCxnSpPr>
          <p:nvPr userDrawn="1"/>
        </p:nvCxnSpPr>
        <p:spPr>
          <a:xfrm>
            <a:off x="163301"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B8ACBD28-EDE3-44C5-A8DF-A93DD6F60CD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52000" y="6348259"/>
            <a:ext cx="370305" cy="377534"/>
          </a:xfrm>
          <a:prstGeom prst="rect">
            <a:avLst/>
          </a:prstGeom>
        </p:spPr>
      </p:pic>
    </p:spTree>
    <p:extLst>
      <p:ext uri="{BB962C8B-B14F-4D97-AF65-F5344CB8AC3E}">
        <p14:creationId xmlns:p14="http://schemas.microsoft.com/office/powerpoint/2010/main" val="28085918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Normal with highlight points - windmill">
    <p:spTree>
      <p:nvGrpSpPr>
        <p:cNvPr id="1" name=""/>
        <p:cNvGrpSpPr/>
        <p:nvPr/>
      </p:nvGrpSpPr>
      <p:grpSpPr>
        <a:xfrm>
          <a:off x="0" y="0"/>
          <a:ext cx="0" cy="0"/>
          <a:chOff x="0" y="0"/>
          <a:chExt cx="0" cy="0"/>
        </a:xfrm>
      </p:grpSpPr>
      <p:pic>
        <p:nvPicPr>
          <p:cNvPr id="3" name="Picture 2" descr="A group of people in a field&#10;&#10;Description automatically generated">
            <a:extLst>
              <a:ext uri="{FF2B5EF4-FFF2-40B4-BE49-F238E27FC236}">
                <a16:creationId xmlns:a16="http://schemas.microsoft.com/office/drawing/2014/main" id="{4314411C-008F-40A7-B525-255D3BA46ED7}"/>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1301" y="0"/>
            <a:ext cx="2142000" cy="6858000"/>
          </a:xfrm>
          <a:prstGeom prst="rect">
            <a:avLst/>
          </a:prstGeom>
        </p:spPr>
      </p:pic>
      <p:sp>
        <p:nvSpPr>
          <p:cNvPr id="4" name="Rectangle 3">
            <a:extLst>
              <a:ext uri="{FF2B5EF4-FFF2-40B4-BE49-F238E27FC236}">
                <a16:creationId xmlns:a16="http://schemas.microsoft.com/office/drawing/2014/main" id="{F3BF7A52-C7E8-334D-AD26-39C1FAF77218}"/>
              </a:ext>
            </a:extLst>
          </p:cNvPr>
          <p:cNvSpPr/>
          <p:nvPr userDrawn="1"/>
        </p:nvSpPr>
        <p:spPr>
          <a:xfrm>
            <a:off x="7354800" y="-1"/>
            <a:ext cx="4920867" cy="6858000"/>
          </a:xfrm>
          <a:prstGeom prst="rect">
            <a:avLst/>
          </a:prstGeom>
          <a:solidFill>
            <a:srgbClr val="EC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F89E0D32-A24B-3F47-817E-C74C80A0CCE4}"/>
              </a:ext>
            </a:extLst>
          </p:cNvPr>
          <p:cNvSpPr>
            <a:spLocks noGrp="1"/>
          </p:cNvSpPr>
          <p:nvPr>
            <p:ph idx="10" hasCustomPrompt="1"/>
          </p:nvPr>
        </p:nvSpPr>
        <p:spPr>
          <a:xfrm>
            <a:off x="8312400" y="662120"/>
            <a:ext cx="3393129" cy="613814"/>
          </a:xfrm>
          <a:prstGeom prst="rect">
            <a:avLst/>
          </a:prstGeom>
        </p:spPr>
        <p:txBody>
          <a:bodyPr anchor="ctr"/>
          <a:lstStyle>
            <a:lvl1pPr marL="0" indent="0">
              <a:buNone/>
              <a:defRPr lang="en-US" sz="1600" b="1" kern="1200" dirty="0">
                <a:solidFill>
                  <a:srgbClr val="363F7C"/>
                </a:solidFill>
                <a:latin typeface="+mn-lt"/>
                <a:ea typeface="+mn-ea"/>
                <a:cs typeface="+mn-cs"/>
              </a:defRPr>
            </a:lvl1pPr>
            <a:lvl2pPr marL="457200" indent="0">
              <a:buNone/>
              <a:defRPr>
                <a:solidFill>
                  <a:srgbClr val="363F7C"/>
                </a:solidFill>
                <a:latin typeface="Myriad Pro" panose="020B0503030403020204" pitchFamily="34" charset="0"/>
              </a:defRPr>
            </a:lvl2pPr>
            <a:lvl3pPr marL="914400" indent="0">
              <a:buNone/>
              <a:defRPr>
                <a:solidFill>
                  <a:srgbClr val="363F7C"/>
                </a:solidFill>
                <a:latin typeface="Myriad Pro" panose="020B0503030403020204" pitchFamily="34" charset="0"/>
              </a:defRPr>
            </a:lvl3pPr>
            <a:lvl4pPr marL="1371600" indent="0">
              <a:buNone/>
              <a:defRPr>
                <a:solidFill>
                  <a:srgbClr val="363F7C"/>
                </a:solidFill>
                <a:latin typeface="Myriad Pro" panose="020B0503030403020204" pitchFamily="34" charset="0"/>
              </a:defRPr>
            </a:lvl4pPr>
            <a:lvl5pPr marL="1828800" indent="0">
              <a:buNone/>
              <a:defRPr>
                <a:solidFill>
                  <a:srgbClr val="363F7C"/>
                </a:solidFill>
                <a:latin typeface="Myriad Pro" panose="020B0503030403020204" pitchFamily="34" charset="0"/>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Main point/topic 1</a:t>
            </a:r>
          </a:p>
        </p:txBody>
      </p:sp>
      <p:sp>
        <p:nvSpPr>
          <p:cNvPr id="21" name="Content Placeholder 2">
            <a:extLst>
              <a:ext uri="{FF2B5EF4-FFF2-40B4-BE49-F238E27FC236}">
                <a16:creationId xmlns:a16="http://schemas.microsoft.com/office/drawing/2014/main" id="{D1360E7F-3A9E-B54A-A04F-0578575D3303}"/>
              </a:ext>
            </a:extLst>
          </p:cNvPr>
          <p:cNvSpPr>
            <a:spLocks noGrp="1"/>
          </p:cNvSpPr>
          <p:nvPr>
            <p:ph idx="11" hasCustomPrompt="1"/>
          </p:nvPr>
        </p:nvSpPr>
        <p:spPr>
          <a:xfrm>
            <a:off x="8312400" y="2333546"/>
            <a:ext cx="3393129" cy="613814"/>
          </a:xfrm>
          <a:prstGeom prst="rect">
            <a:avLst/>
          </a:prstGeom>
        </p:spPr>
        <p:txBody>
          <a:bodyPr anchor="ctr"/>
          <a:lstStyle>
            <a:lvl1pPr marL="0" indent="0">
              <a:buNone/>
              <a:defRPr lang="en-US" sz="1600" b="1" kern="1200" dirty="0">
                <a:solidFill>
                  <a:srgbClr val="363F7C"/>
                </a:solidFill>
                <a:latin typeface="+mn-lt"/>
                <a:ea typeface="+mn-ea"/>
                <a:cs typeface="+mn-cs"/>
              </a:defRPr>
            </a:lvl1pPr>
            <a:lvl2pPr marL="457200" indent="0">
              <a:buNone/>
              <a:defRPr>
                <a:solidFill>
                  <a:srgbClr val="363F7C"/>
                </a:solidFill>
                <a:latin typeface="Myriad Pro" panose="020B0503030403020204" pitchFamily="34" charset="0"/>
              </a:defRPr>
            </a:lvl2pPr>
            <a:lvl3pPr marL="914400" indent="0">
              <a:buNone/>
              <a:defRPr>
                <a:solidFill>
                  <a:srgbClr val="363F7C"/>
                </a:solidFill>
                <a:latin typeface="Myriad Pro" panose="020B0503030403020204" pitchFamily="34" charset="0"/>
              </a:defRPr>
            </a:lvl3pPr>
            <a:lvl4pPr marL="1371600" indent="0">
              <a:buNone/>
              <a:defRPr>
                <a:solidFill>
                  <a:srgbClr val="363F7C"/>
                </a:solidFill>
                <a:latin typeface="Myriad Pro" panose="020B0503030403020204" pitchFamily="34" charset="0"/>
              </a:defRPr>
            </a:lvl4pPr>
            <a:lvl5pPr marL="1828800" indent="0">
              <a:buNone/>
              <a:defRPr>
                <a:solidFill>
                  <a:srgbClr val="363F7C"/>
                </a:solidFill>
                <a:latin typeface="Myriad Pro" panose="020B0503030403020204" pitchFamily="34" charset="0"/>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Main point/topic 2</a:t>
            </a:r>
          </a:p>
        </p:txBody>
      </p:sp>
      <p:sp>
        <p:nvSpPr>
          <p:cNvPr id="26" name="Content Placeholder 2">
            <a:extLst>
              <a:ext uri="{FF2B5EF4-FFF2-40B4-BE49-F238E27FC236}">
                <a16:creationId xmlns:a16="http://schemas.microsoft.com/office/drawing/2014/main" id="{67E87CEA-E190-F746-AF59-DB7D1D9BDE5C}"/>
              </a:ext>
            </a:extLst>
          </p:cNvPr>
          <p:cNvSpPr>
            <a:spLocks noGrp="1"/>
          </p:cNvSpPr>
          <p:nvPr>
            <p:ph idx="12" hasCustomPrompt="1"/>
          </p:nvPr>
        </p:nvSpPr>
        <p:spPr>
          <a:xfrm>
            <a:off x="8312400" y="3879826"/>
            <a:ext cx="3393129" cy="613814"/>
          </a:xfrm>
          <a:prstGeom prst="rect">
            <a:avLst/>
          </a:prstGeom>
        </p:spPr>
        <p:txBody>
          <a:bodyPr anchor="ctr"/>
          <a:lstStyle>
            <a:lvl1pPr marL="0" indent="0">
              <a:buNone/>
              <a:defRPr lang="en-US" sz="1600" b="1" kern="1200" dirty="0">
                <a:solidFill>
                  <a:srgbClr val="363F7C"/>
                </a:solidFill>
                <a:latin typeface="+mn-lt"/>
                <a:ea typeface="+mn-ea"/>
                <a:cs typeface="+mn-cs"/>
              </a:defRPr>
            </a:lvl1pPr>
            <a:lvl2pPr marL="457200" indent="0">
              <a:buNone/>
              <a:defRPr>
                <a:solidFill>
                  <a:srgbClr val="363F7C"/>
                </a:solidFill>
                <a:latin typeface="Myriad Pro" panose="020B0503030403020204" pitchFamily="34" charset="0"/>
              </a:defRPr>
            </a:lvl2pPr>
            <a:lvl3pPr marL="914400" indent="0">
              <a:buNone/>
              <a:defRPr>
                <a:solidFill>
                  <a:srgbClr val="363F7C"/>
                </a:solidFill>
                <a:latin typeface="Myriad Pro" panose="020B0503030403020204" pitchFamily="34" charset="0"/>
              </a:defRPr>
            </a:lvl3pPr>
            <a:lvl4pPr marL="1371600" indent="0">
              <a:buNone/>
              <a:defRPr>
                <a:solidFill>
                  <a:srgbClr val="363F7C"/>
                </a:solidFill>
                <a:latin typeface="Myriad Pro" panose="020B0503030403020204" pitchFamily="34" charset="0"/>
              </a:defRPr>
            </a:lvl4pPr>
            <a:lvl5pPr marL="1828800" indent="0">
              <a:buNone/>
              <a:defRPr>
                <a:solidFill>
                  <a:srgbClr val="363F7C"/>
                </a:solidFill>
                <a:latin typeface="Myriad Pro" panose="020B0503030403020204" pitchFamily="34" charset="0"/>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Main point/topic 3</a:t>
            </a:r>
          </a:p>
        </p:txBody>
      </p:sp>
      <p:sp>
        <p:nvSpPr>
          <p:cNvPr id="27" name="Content Placeholder 2">
            <a:extLst>
              <a:ext uri="{FF2B5EF4-FFF2-40B4-BE49-F238E27FC236}">
                <a16:creationId xmlns:a16="http://schemas.microsoft.com/office/drawing/2014/main" id="{38F4081E-AAEE-9E41-8420-31EA38806FB6}"/>
              </a:ext>
            </a:extLst>
          </p:cNvPr>
          <p:cNvSpPr>
            <a:spLocks noGrp="1"/>
          </p:cNvSpPr>
          <p:nvPr>
            <p:ph idx="13" hasCustomPrompt="1"/>
          </p:nvPr>
        </p:nvSpPr>
        <p:spPr>
          <a:xfrm>
            <a:off x="8312400" y="5368913"/>
            <a:ext cx="3393129" cy="613814"/>
          </a:xfrm>
          <a:prstGeom prst="rect">
            <a:avLst/>
          </a:prstGeom>
        </p:spPr>
        <p:txBody>
          <a:bodyPr anchor="ctr"/>
          <a:lstStyle>
            <a:lvl1pPr marL="0" indent="0">
              <a:buNone/>
              <a:defRPr lang="en-US" sz="1600" b="1" kern="1200" dirty="0">
                <a:solidFill>
                  <a:srgbClr val="363F7C"/>
                </a:solidFill>
                <a:latin typeface="+mn-lt"/>
                <a:ea typeface="+mn-ea"/>
                <a:cs typeface="+mn-cs"/>
              </a:defRPr>
            </a:lvl1pPr>
            <a:lvl2pPr marL="457200" indent="0">
              <a:buNone/>
              <a:defRPr>
                <a:solidFill>
                  <a:srgbClr val="363F7C"/>
                </a:solidFill>
                <a:latin typeface="Myriad Pro" panose="020B0503030403020204" pitchFamily="34" charset="0"/>
              </a:defRPr>
            </a:lvl2pPr>
            <a:lvl3pPr marL="914400" indent="0">
              <a:buNone/>
              <a:defRPr>
                <a:solidFill>
                  <a:srgbClr val="363F7C"/>
                </a:solidFill>
                <a:latin typeface="Myriad Pro" panose="020B0503030403020204" pitchFamily="34" charset="0"/>
              </a:defRPr>
            </a:lvl3pPr>
            <a:lvl4pPr marL="1371600" indent="0">
              <a:buNone/>
              <a:defRPr>
                <a:solidFill>
                  <a:srgbClr val="363F7C"/>
                </a:solidFill>
                <a:latin typeface="Myriad Pro" panose="020B0503030403020204" pitchFamily="34" charset="0"/>
              </a:defRPr>
            </a:lvl4pPr>
            <a:lvl5pPr marL="1828800" indent="0">
              <a:buNone/>
              <a:defRPr>
                <a:solidFill>
                  <a:srgbClr val="363F7C"/>
                </a:solidFill>
                <a:latin typeface="Myriad Pro" panose="020B0503030403020204" pitchFamily="34" charset="0"/>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Main point/topic 4</a:t>
            </a:r>
          </a:p>
        </p:txBody>
      </p:sp>
      <p:sp>
        <p:nvSpPr>
          <p:cNvPr id="28" name="Content Placeholder 2">
            <a:extLst>
              <a:ext uri="{FF2B5EF4-FFF2-40B4-BE49-F238E27FC236}">
                <a16:creationId xmlns:a16="http://schemas.microsoft.com/office/drawing/2014/main" id="{D7190210-55A0-B14E-9A83-4AEF87A38263}"/>
              </a:ext>
            </a:extLst>
          </p:cNvPr>
          <p:cNvSpPr>
            <a:spLocks noGrp="1"/>
          </p:cNvSpPr>
          <p:nvPr>
            <p:ph idx="1" hasCustomPrompt="1"/>
          </p:nvPr>
        </p:nvSpPr>
        <p:spPr>
          <a:xfrm>
            <a:off x="2873632" y="802059"/>
            <a:ext cx="3962269" cy="5253881"/>
          </a:xfrm>
          <a:prstGeom prst="rect">
            <a:avLst/>
          </a:prstGeom>
        </p:spPr>
        <p:txBody>
          <a:bodyPr/>
          <a:lstStyle>
            <a:lvl1pPr marL="0" indent="0" algn="l">
              <a:lnSpc>
                <a:spcPct val="110000"/>
              </a:lnSpc>
              <a:spcBef>
                <a:spcPts val="400"/>
              </a:spcBef>
              <a:buNone/>
              <a:defRPr sz="2200" b="0">
                <a:solidFill>
                  <a:schemeClr val="tx1"/>
                </a:solidFill>
                <a:latin typeface="+mn-lt"/>
              </a:defRPr>
            </a:lvl1pPr>
            <a:lvl2pPr marL="180000" indent="-180000" algn="l">
              <a:lnSpc>
                <a:spcPct val="150000"/>
              </a:lnSpc>
              <a:buFont typeface="Arial" panose="020B0604020202020204" pitchFamily="34" charset="0"/>
              <a:buChar char="•"/>
              <a:defRPr sz="1600">
                <a:solidFill>
                  <a:schemeClr val="tx1"/>
                </a:solidFill>
                <a:latin typeface="Myriad Pro" panose="020B0503030403020204" pitchFamily="34" charset="0"/>
              </a:defRPr>
            </a:lvl2pPr>
            <a:lvl3pPr marL="360000" indent="-180000" algn="l">
              <a:lnSpc>
                <a:spcPct val="150000"/>
              </a:lnSpc>
              <a:buFontTx/>
              <a:buChar char="‒"/>
              <a:defRPr sz="1400">
                <a:solidFill>
                  <a:schemeClr val="tx1"/>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chemeClr val="tx1"/>
                </a:solidFill>
                <a:latin typeface="Myriad Pro" panose="020B0503030403020204" pitchFamily="34" charset="0"/>
              </a:defRPr>
            </a:lvl4pPr>
            <a:lvl5pPr marL="720000" indent="-180000" algn="l">
              <a:lnSpc>
                <a:spcPct val="150000"/>
              </a:lnSpc>
              <a:buFontTx/>
              <a:buChar char="‒"/>
              <a:defRPr sz="1400">
                <a:solidFill>
                  <a:schemeClr val="tx1"/>
                </a:solidFill>
                <a:latin typeface="Myriad Pro" panose="020B0503030403020204" pitchFamily="34" charset="0"/>
              </a:defRPr>
            </a:lvl5pPr>
          </a:lstStyle>
          <a:p>
            <a:pPr lvl="0"/>
            <a:r>
              <a:rPr lang="en-US"/>
              <a:t>Insert text</a:t>
            </a:r>
          </a:p>
        </p:txBody>
      </p:sp>
      <p:cxnSp>
        <p:nvCxnSpPr>
          <p:cNvPr id="20" name="Straight Connector 19">
            <a:extLst>
              <a:ext uri="{FF2B5EF4-FFF2-40B4-BE49-F238E27FC236}">
                <a16:creationId xmlns:a16="http://schemas.microsoft.com/office/drawing/2014/main" id="{BE4035AE-E117-4535-AFC4-B4D76CB1C30D}"/>
              </a:ext>
            </a:extLst>
          </p:cNvPr>
          <p:cNvCxnSpPr>
            <a:cxnSpLocks/>
          </p:cNvCxnSpPr>
          <p:nvPr userDrawn="1"/>
        </p:nvCxnSpPr>
        <p:spPr>
          <a:xfrm>
            <a:off x="163301"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B8ACBD28-EDE3-44C5-A8DF-A93DD6F60CD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52000" y="6348259"/>
            <a:ext cx="370305" cy="377534"/>
          </a:xfrm>
          <a:prstGeom prst="rect">
            <a:avLst/>
          </a:prstGeom>
        </p:spPr>
      </p:pic>
      <p:sp>
        <p:nvSpPr>
          <p:cNvPr id="16" name="Title 1">
            <a:extLst>
              <a:ext uri="{FF2B5EF4-FFF2-40B4-BE49-F238E27FC236}">
                <a16:creationId xmlns:a16="http://schemas.microsoft.com/office/drawing/2014/main" id="{80AA4CC8-37A7-42A3-AA78-651190F519E9}"/>
              </a:ext>
            </a:extLst>
          </p:cNvPr>
          <p:cNvSpPr>
            <a:spLocks noGrp="1"/>
          </p:cNvSpPr>
          <p:nvPr>
            <p:ph type="title" hasCustomPrompt="1"/>
          </p:nvPr>
        </p:nvSpPr>
        <p:spPr>
          <a:xfrm>
            <a:off x="163301" y="2205995"/>
            <a:ext cx="1980000" cy="1080000"/>
          </a:xfrm>
          <a:prstGeom prst="rect">
            <a:avLst/>
          </a:prstGeom>
          <a:solidFill>
            <a:srgbClr val="FFFFFF">
              <a:alpha val="89804"/>
            </a:srgbClr>
          </a:solidFill>
        </p:spPr>
        <p:txBody>
          <a:bodyPr lIns="72000" tIns="36000" rIns="72000" bIns="36000" anchor="b">
            <a:normAutofit/>
          </a:bodyPr>
          <a:lstStyle>
            <a:lvl1pPr>
              <a:defRPr sz="2200">
                <a:solidFill>
                  <a:srgbClr val="363F7C"/>
                </a:solidFill>
              </a:defRPr>
            </a:lvl1pPr>
          </a:lstStyle>
          <a:p>
            <a:r>
              <a:rPr lang="en-US"/>
              <a:t>Slide title</a:t>
            </a:r>
          </a:p>
        </p:txBody>
      </p:sp>
    </p:spTree>
    <p:extLst>
      <p:ext uri="{BB962C8B-B14F-4D97-AF65-F5344CB8AC3E}">
        <p14:creationId xmlns:p14="http://schemas.microsoft.com/office/powerpoint/2010/main" val="37364663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Normal with highlight points - reef">
    <p:spTree>
      <p:nvGrpSpPr>
        <p:cNvPr id="1" name=""/>
        <p:cNvGrpSpPr/>
        <p:nvPr/>
      </p:nvGrpSpPr>
      <p:grpSpPr>
        <a:xfrm>
          <a:off x="0" y="0"/>
          <a:ext cx="0" cy="0"/>
          <a:chOff x="0" y="0"/>
          <a:chExt cx="0" cy="0"/>
        </a:xfrm>
      </p:grpSpPr>
      <p:pic>
        <p:nvPicPr>
          <p:cNvPr id="12" name="Picture 11" descr="A picture containing outdoor, snow, pond, man&#10;&#10;Description automatically generated">
            <a:extLst>
              <a:ext uri="{FF2B5EF4-FFF2-40B4-BE49-F238E27FC236}">
                <a16:creationId xmlns:a16="http://schemas.microsoft.com/office/drawing/2014/main" id="{0390945B-2C2E-44DA-822C-4C8734B71D00}"/>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2142000" cy="6858002"/>
          </a:xfrm>
          <a:prstGeom prst="rect">
            <a:avLst/>
          </a:prstGeom>
        </p:spPr>
      </p:pic>
      <p:sp>
        <p:nvSpPr>
          <p:cNvPr id="2" name="Title 1">
            <a:extLst>
              <a:ext uri="{FF2B5EF4-FFF2-40B4-BE49-F238E27FC236}">
                <a16:creationId xmlns:a16="http://schemas.microsoft.com/office/drawing/2014/main" id="{69BC77BD-F7BA-B440-B3A2-F34EF5A7ACFA}"/>
              </a:ext>
            </a:extLst>
          </p:cNvPr>
          <p:cNvSpPr>
            <a:spLocks noGrp="1"/>
          </p:cNvSpPr>
          <p:nvPr>
            <p:ph type="title" hasCustomPrompt="1"/>
          </p:nvPr>
        </p:nvSpPr>
        <p:spPr>
          <a:xfrm>
            <a:off x="163301" y="2205995"/>
            <a:ext cx="1980000" cy="1080000"/>
          </a:xfrm>
          <a:prstGeom prst="rect">
            <a:avLst/>
          </a:prstGeom>
          <a:solidFill>
            <a:srgbClr val="FFFFFF">
              <a:alpha val="89804"/>
            </a:srgbClr>
          </a:solidFill>
        </p:spPr>
        <p:txBody>
          <a:bodyPr lIns="72000" tIns="36000" rIns="72000" bIns="36000" anchor="b">
            <a:normAutofit/>
          </a:bodyPr>
          <a:lstStyle>
            <a:lvl1pPr>
              <a:defRPr sz="2200">
                <a:solidFill>
                  <a:srgbClr val="363F7C"/>
                </a:solidFill>
              </a:defRPr>
            </a:lvl1pPr>
          </a:lstStyle>
          <a:p>
            <a:r>
              <a:rPr lang="en-US"/>
              <a:t>Slide title</a:t>
            </a:r>
          </a:p>
        </p:txBody>
      </p:sp>
      <p:sp>
        <p:nvSpPr>
          <p:cNvPr id="4" name="Rectangle 3">
            <a:extLst>
              <a:ext uri="{FF2B5EF4-FFF2-40B4-BE49-F238E27FC236}">
                <a16:creationId xmlns:a16="http://schemas.microsoft.com/office/drawing/2014/main" id="{F3BF7A52-C7E8-334D-AD26-39C1FAF77218}"/>
              </a:ext>
            </a:extLst>
          </p:cNvPr>
          <p:cNvSpPr/>
          <p:nvPr userDrawn="1"/>
        </p:nvSpPr>
        <p:spPr>
          <a:xfrm>
            <a:off x="7354800" y="-1"/>
            <a:ext cx="4920867" cy="6858000"/>
          </a:xfrm>
          <a:prstGeom prst="rect">
            <a:avLst/>
          </a:prstGeom>
          <a:solidFill>
            <a:srgbClr val="EC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F89E0D32-A24B-3F47-817E-C74C80A0CCE4}"/>
              </a:ext>
            </a:extLst>
          </p:cNvPr>
          <p:cNvSpPr>
            <a:spLocks noGrp="1"/>
          </p:cNvSpPr>
          <p:nvPr>
            <p:ph idx="10" hasCustomPrompt="1"/>
          </p:nvPr>
        </p:nvSpPr>
        <p:spPr>
          <a:xfrm>
            <a:off x="8312400" y="662120"/>
            <a:ext cx="3393129" cy="613814"/>
          </a:xfrm>
          <a:prstGeom prst="rect">
            <a:avLst/>
          </a:prstGeom>
        </p:spPr>
        <p:txBody>
          <a:bodyPr anchor="ctr"/>
          <a:lstStyle>
            <a:lvl1pPr marL="0" indent="0">
              <a:buNone/>
              <a:defRPr lang="en-US" sz="1600" b="1" kern="1200" dirty="0">
                <a:solidFill>
                  <a:srgbClr val="363F7C"/>
                </a:solidFill>
                <a:latin typeface="+mn-lt"/>
                <a:ea typeface="+mn-ea"/>
                <a:cs typeface="+mn-cs"/>
              </a:defRPr>
            </a:lvl1pPr>
            <a:lvl2pPr marL="457200" indent="0">
              <a:buNone/>
              <a:defRPr>
                <a:solidFill>
                  <a:srgbClr val="363F7C"/>
                </a:solidFill>
                <a:latin typeface="Myriad Pro" panose="020B0503030403020204" pitchFamily="34" charset="0"/>
              </a:defRPr>
            </a:lvl2pPr>
            <a:lvl3pPr marL="914400" indent="0">
              <a:buNone/>
              <a:defRPr>
                <a:solidFill>
                  <a:srgbClr val="363F7C"/>
                </a:solidFill>
                <a:latin typeface="Myriad Pro" panose="020B0503030403020204" pitchFamily="34" charset="0"/>
              </a:defRPr>
            </a:lvl3pPr>
            <a:lvl4pPr marL="1371600" indent="0">
              <a:buNone/>
              <a:defRPr>
                <a:solidFill>
                  <a:srgbClr val="363F7C"/>
                </a:solidFill>
                <a:latin typeface="Myriad Pro" panose="020B0503030403020204" pitchFamily="34" charset="0"/>
              </a:defRPr>
            </a:lvl4pPr>
            <a:lvl5pPr marL="1828800" indent="0">
              <a:buNone/>
              <a:defRPr>
                <a:solidFill>
                  <a:srgbClr val="363F7C"/>
                </a:solidFill>
                <a:latin typeface="Myriad Pro" panose="020B0503030403020204" pitchFamily="34" charset="0"/>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Main point/topic 1</a:t>
            </a:r>
          </a:p>
        </p:txBody>
      </p:sp>
      <p:sp>
        <p:nvSpPr>
          <p:cNvPr id="21" name="Content Placeholder 2">
            <a:extLst>
              <a:ext uri="{FF2B5EF4-FFF2-40B4-BE49-F238E27FC236}">
                <a16:creationId xmlns:a16="http://schemas.microsoft.com/office/drawing/2014/main" id="{D1360E7F-3A9E-B54A-A04F-0578575D3303}"/>
              </a:ext>
            </a:extLst>
          </p:cNvPr>
          <p:cNvSpPr>
            <a:spLocks noGrp="1"/>
          </p:cNvSpPr>
          <p:nvPr>
            <p:ph idx="11" hasCustomPrompt="1"/>
          </p:nvPr>
        </p:nvSpPr>
        <p:spPr>
          <a:xfrm>
            <a:off x="8312400" y="2333546"/>
            <a:ext cx="3393129" cy="613814"/>
          </a:xfrm>
          <a:prstGeom prst="rect">
            <a:avLst/>
          </a:prstGeom>
        </p:spPr>
        <p:txBody>
          <a:bodyPr anchor="ctr"/>
          <a:lstStyle>
            <a:lvl1pPr marL="0" indent="0">
              <a:buNone/>
              <a:defRPr lang="en-US" sz="1600" b="1" kern="1200" dirty="0">
                <a:solidFill>
                  <a:srgbClr val="363F7C"/>
                </a:solidFill>
                <a:latin typeface="+mn-lt"/>
                <a:ea typeface="+mn-ea"/>
                <a:cs typeface="+mn-cs"/>
              </a:defRPr>
            </a:lvl1pPr>
            <a:lvl2pPr marL="457200" indent="0">
              <a:buNone/>
              <a:defRPr>
                <a:solidFill>
                  <a:srgbClr val="363F7C"/>
                </a:solidFill>
                <a:latin typeface="Myriad Pro" panose="020B0503030403020204" pitchFamily="34" charset="0"/>
              </a:defRPr>
            </a:lvl2pPr>
            <a:lvl3pPr marL="914400" indent="0">
              <a:buNone/>
              <a:defRPr>
                <a:solidFill>
                  <a:srgbClr val="363F7C"/>
                </a:solidFill>
                <a:latin typeface="Myriad Pro" panose="020B0503030403020204" pitchFamily="34" charset="0"/>
              </a:defRPr>
            </a:lvl3pPr>
            <a:lvl4pPr marL="1371600" indent="0">
              <a:buNone/>
              <a:defRPr>
                <a:solidFill>
                  <a:srgbClr val="363F7C"/>
                </a:solidFill>
                <a:latin typeface="Myriad Pro" panose="020B0503030403020204" pitchFamily="34" charset="0"/>
              </a:defRPr>
            </a:lvl4pPr>
            <a:lvl5pPr marL="1828800" indent="0">
              <a:buNone/>
              <a:defRPr>
                <a:solidFill>
                  <a:srgbClr val="363F7C"/>
                </a:solidFill>
                <a:latin typeface="Myriad Pro" panose="020B0503030403020204" pitchFamily="34" charset="0"/>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Main point/topic 2</a:t>
            </a:r>
          </a:p>
        </p:txBody>
      </p:sp>
      <p:sp>
        <p:nvSpPr>
          <p:cNvPr id="26" name="Content Placeholder 2">
            <a:extLst>
              <a:ext uri="{FF2B5EF4-FFF2-40B4-BE49-F238E27FC236}">
                <a16:creationId xmlns:a16="http://schemas.microsoft.com/office/drawing/2014/main" id="{67E87CEA-E190-F746-AF59-DB7D1D9BDE5C}"/>
              </a:ext>
            </a:extLst>
          </p:cNvPr>
          <p:cNvSpPr>
            <a:spLocks noGrp="1"/>
          </p:cNvSpPr>
          <p:nvPr>
            <p:ph idx="12" hasCustomPrompt="1"/>
          </p:nvPr>
        </p:nvSpPr>
        <p:spPr>
          <a:xfrm>
            <a:off x="8312400" y="3879826"/>
            <a:ext cx="3393129" cy="613814"/>
          </a:xfrm>
          <a:prstGeom prst="rect">
            <a:avLst/>
          </a:prstGeom>
        </p:spPr>
        <p:txBody>
          <a:bodyPr anchor="ctr"/>
          <a:lstStyle>
            <a:lvl1pPr marL="0" indent="0">
              <a:buNone/>
              <a:defRPr lang="en-US" sz="1600" b="1" kern="1200" dirty="0">
                <a:solidFill>
                  <a:srgbClr val="363F7C"/>
                </a:solidFill>
                <a:latin typeface="+mn-lt"/>
                <a:ea typeface="+mn-ea"/>
                <a:cs typeface="+mn-cs"/>
              </a:defRPr>
            </a:lvl1pPr>
            <a:lvl2pPr marL="457200" indent="0">
              <a:buNone/>
              <a:defRPr>
                <a:solidFill>
                  <a:srgbClr val="363F7C"/>
                </a:solidFill>
                <a:latin typeface="Myriad Pro" panose="020B0503030403020204" pitchFamily="34" charset="0"/>
              </a:defRPr>
            </a:lvl2pPr>
            <a:lvl3pPr marL="914400" indent="0">
              <a:buNone/>
              <a:defRPr>
                <a:solidFill>
                  <a:srgbClr val="363F7C"/>
                </a:solidFill>
                <a:latin typeface="Myriad Pro" panose="020B0503030403020204" pitchFamily="34" charset="0"/>
              </a:defRPr>
            </a:lvl3pPr>
            <a:lvl4pPr marL="1371600" indent="0">
              <a:buNone/>
              <a:defRPr>
                <a:solidFill>
                  <a:srgbClr val="363F7C"/>
                </a:solidFill>
                <a:latin typeface="Myriad Pro" panose="020B0503030403020204" pitchFamily="34" charset="0"/>
              </a:defRPr>
            </a:lvl4pPr>
            <a:lvl5pPr marL="1828800" indent="0">
              <a:buNone/>
              <a:defRPr>
                <a:solidFill>
                  <a:srgbClr val="363F7C"/>
                </a:solidFill>
                <a:latin typeface="Myriad Pro" panose="020B0503030403020204" pitchFamily="34" charset="0"/>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Main point/topic 3</a:t>
            </a:r>
          </a:p>
        </p:txBody>
      </p:sp>
      <p:sp>
        <p:nvSpPr>
          <p:cNvPr id="27" name="Content Placeholder 2">
            <a:extLst>
              <a:ext uri="{FF2B5EF4-FFF2-40B4-BE49-F238E27FC236}">
                <a16:creationId xmlns:a16="http://schemas.microsoft.com/office/drawing/2014/main" id="{38F4081E-AAEE-9E41-8420-31EA38806FB6}"/>
              </a:ext>
            </a:extLst>
          </p:cNvPr>
          <p:cNvSpPr>
            <a:spLocks noGrp="1"/>
          </p:cNvSpPr>
          <p:nvPr>
            <p:ph idx="13" hasCustomPrompt="1"/>
          </p:nvPr>
        </p:nvSpPr>
        <p:spPr>
          <a:xfrm>
            <a:off x="8312400" y="5368913"/>
            <a:ext cx="3393129" cy="613814"/>
          </a:xfrm>
          <a:prstGeom prst="rect">
            <a:avLst/>
          </a:prstGeom>
        </p:spPr>
        <p:txBody>
          <a:bodyPr anchor="ctr"/>
          <a:lstStyle>
            <a:lvl1pPr marL="0" indent="0">
              <a:buNone/>
              <a:defRPr lang="en-US" sz="1600" b="1" kern="1200" dirty="0">
                <a:solidFill>
                  <a:srgbClr val="363F7C"/>
                </a:solidFill>
                <a:latin typeface="+mn-lt"/>
                <a:ea typeface="+mn-ea"/>
                <a:cs typeface="+mn-cs"/>
              </a:defRPr>
            </a:lvl1pPr>
            <a:lvl2pPr marL="457200" indent="0">
              <a:buNone/>
              <a:defRPr>
                <a:solidFill>
                  <a:srgbClr val="363F7C"/>
                </a:solidFill>
                <a:latin typeface="Myriad Pro" panose="020B0503030403020204" pitchFamily="34" charset="0"/>
              </a:defRPr>
            </a:lvl2pPr>
            <a:lvl3pPr marL="914400" indent="0">
              <a:buNone/>
              <a:defRPr>
                <a:solidFill>
                  <a:srgbClr val="363F7C"/>
                </a:solidFill>
                <a:latin typeface="Myriad Pro" panose="020B0503030403020204" pitchFamily="34" charset="0"/>
              </a:defRPr>
            </a:lvl3pPr>
            <a:lvl4pPr marL="1371600" indent="0">
              <a:buNone/>
              <a:defRPr>
                <a:solidFill>
                  <a:srgbClr val="363F7C"/>
                </a:solidFill>
                <a:latin typeface="Myriad Pro" panose="020B0503030403020204" pitchFamily="34" charset="0"/>
              </a:defRPr>
            </a:lvl4pPr>
            <a:lvl5pPr marL="1828800" indent="0">
              <a:buNone/>
              <a:defRPr>
                <a:solidFill>
                  <a:srgbClr val="363F7C"/>
                </a:solidFill>
                <a:latin typeface="Myriad Pro" panose="020B0503030403020204" pitchFamily="34" charset="0"/>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Main point/topic 4</a:t>
            </a:r>
          </a:p>
        </p:txBody>
      </p:sp>
      <p:sp>
        <p:nvSpPr>
          <p:cNvPr id="28" name="Content Placeholder 2">
            <a:extLst>
              <a:ext uri="{FF2B5EF4-FFF2-40B4-BE49-F238E27FC236}">
                <a16:creationId xmlns:a16="http://schemas.microsoft.com/office/drawing/2014/main" id="{D7190210-55A0-B14E-9A83-4AEF87A38263}"/>
              </a:ext>
            </a:extLst>
          </p:cNvPr>
          <p:cNvSpPr>
            <a:spLocks noGrp="1"/>
          </p:cNvSpPr>
          <p:nvPr>
            <p:ph idx="1" hasCustomPrompt="1"/>
          </p:nvPr>
        </p:nvSpPr>
        <p:spPr>
          <a:xfrm>
            <a:off x="2873632" y="802059"/>
            <a:ext cx="3962269" cy="5253881"/>
          </a:xfrm>
          <a:prstGeom prst="rect">
            <a:avLst/>
          </a:prstGeom>
        </p:spPr>
        <p:txBody>
          <a:bodyPr/>
          <a:lstStyle>
            <a:lvl1pPr marL="0" indent="0" algn="l">
              <a:lnSpc>
                <a:spcPct val="110000"/>
              </a:lnSpc>
              <a:spcBef>
                <a:spcPts val="400"/>
              </a:spcBef>
              <a:buNone/>
              <a:defRPr sz="2200" b="0">
                <a:solidFill>
                  <a:schemeClr val="tx1"/>
                </a:solidFill>
                <a:latin typeface="+mn-lt"/>
              </a:defRPr>
            </a:lvl1pPr>
            <a:lvl2pPr marL="180000" indent="-180000" algn="l">
              <a:lnSpc>
                <a:spcPct val="150000"/>
              </a:lnSpc>
              <a:buFont typeface="Arial" panose="020B0604020202020204" pitchFamily="34" charset="0"/>
              <a:buChar char="•"/>
              <a:defRPr sz="1600">
                <a:solidFill>
                  <a:schemeClr val="tx1"/>
                </a:solidFill>
                <a:latin typeface="Myriad Pro" panose="020B0503030403020204" pitchFamily="34" charset="0"/>
              </a:defRPr>
            </a:lvl2pPr>
            <a:lvl3pPr marL="360000" indent="-180000" algn="l">
              <a:lnSpc>
                <a:spcPct val="150000"/>
              </a:lnSpc>
              <a:buFontTx/>
              <a:buChar char="‒"/>
              <a:defRPr sz="1400">
                <a:solidFill>
                  <a:schemeClr val="tx1"/>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chemeClr val="tx1"/>
                </a:solidFill>
                <a:latin typeface="Myriad Pro" panose="020B0503030403020204" pitchFamily="34" charset="0"/>
              </a:defRPr>
            </a:lvl4pPr>
            <a:lvl5pPr marL="720000" indent="-180000" algn="l">
              <a:lnSpc>
                <a:spcPct val="150000"/>
              </a:lnSpc>
              <a:buFontTx/>
              <a:buChar char="‒"/>
              <a:defRPr sz="1400">
                <a:solidFill>
                  <a:schemeClr val="tx1"/>
                </a:solidFill>
                <a:latin typeface="Myriad Pro" panose="020B0503030403020204" pitchFamily="34" charset="0"/>
              </a:defRPr>
            </a:lvl5pPr>
          </a:lstStyle>
          <a:p>
            <a:pPr lvl="0"/>
            <a:r>
              <a:rPr lang="en-US"/>
              <a:t>Insert text</a:t>
            </a:r>
          </a:p>
        </p:txBody>
      </p:sp>
      <p:cxnSp>
        <p:nvCxnSpPr>
          <p:cNvPr id="20" name="Straight Connector 19">
            <a:extLst>
              <a:ext uri="{FF2B5EF4-FFF2-40B4-BE49-F238E27FC236}">
                <a16:creationId xmlns:a16="http://schemas.microsoft.com/office/drawing/2014/main" id="{BE4035AE-E117-4535-AFC4-B4D76CB1C30D}"/>
              </a:ext>
            </a:extLst>
          </p:cNvPr>
          <p:cNvCxnSpPr>
            <a:cxnSpLocks/>
          </p:cNvCxnSpPr>
          <p:nvPr userDrawn="1"/>
        </p:nvCxnSpPr>
        <p:spPr>
          <a:xfrm>
            <a:off x="163301"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B8ACBD28-EDE3-44C5-A8DF-A93DD6F60CD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52000" y="6348259"/>
            <a:ext cx="370305" cy="377534"/>
          </a:xfrm>
          <a:prstGeom prst="rect">
            <a:avLst/>
          </a:prstGeom>
        </p:spPr>
      </p:pic>
    </p:spTree>
    <p:extLst>
      <p:ext uri="{BB962C8B-B14F-4D97-AF65-F5344CB8AC3E}">
        <p14:creationId xmlns:p14="http://schemas.microsoft.com/office/powerpoint/2010/main" val="12939029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Normal with key points - ar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D873DE-951E-48E4-BF69-C94119F8229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846"/>
            <a:ext cx="2142000" cy="6858846"/>
          </a:xfrm>
          <a:prstGeom prst="rect">
            <a:avLst/>
          </a:prstGeom>
        </p:spPr>
      </p:pic>
      <p:sp>
        <p:nvSpPr>
          <p:cNvPr id="2" name="Title 1">
            <a:extLst>
              <a:ext uri="{FF2B5EF4-FFF2-40B4-BE49-F238E27FC236}">
                <a16:creationId xmlns:a16="http://schemas.microsoft.com/office/drawing/2014/main" id="{69BC77BD-F7BA-B440-B3A2-F34EF5A7ACFA}"/>
              </a:ext>
            </a:extLst>
          </p:cNvPr>
          <p:cNvSpPr>
            <a:spLocks noGrp="1"/>
          </p:cNvSpPr>
          <p:nvPr>
            <p:ph type="title" hasCustomPrompt="1"/>
          </p:nvPr>
        </p:nvSpPr>
        <p:spPr>
          <a:xfrm>
            <a:off x="163302" y="2224726"/>
            <a:ext cx="1980000" cy="1080000"/>
          </a:xfrm>
          <a:prstGeom prst="rect">
            <a:avLst/>
          </a:prstGeom>
          <a:solidFill>
            <a:schemeClr val="bg1">
              <a:alpha val="80000"/>
            </a:schemeClr>
          </a:solidFill>
        </p:spPr>
        <p:txBody>
          <a:bodyPr lIns="72000" tIns="36000" rIns="72000" bIns="36000" anchor="b">
            <a:normAutofit/>
          </a:bodyPr>
          <a:lstStyle>
            <a:lvl1pPr>
              <a:defRPr sz="2200">
                <a:solidFill>
                  <a:srgbClr val="363F7C"/>
                </a:solidFill>
              </a:defRPr>
            </a:lvl1pPr>
          </a:lstStyle>
          <a:p>
            <a:r>
              <a:rPr lang="en-US"/>
              <a:t>Slide title</a:t>
            </a:r>
          </a:p>
        </p:txBody>
      </p:sp>
      <p:sp>
        <p:nvSpPr>
          <p:cNvPr id="4" name="Rectangle 3">
            <a:extLst>
              <a:ext uri="{FF2B5EF4-FFF2-40B4-BE49-F238E27FC236}">
                <a16:creationId xmlns:a16="http://schemas.microsoft.com/office/drawing/2014/main" id="{F3BF7A52-C7E8-334D-AD26-39C1FAF77218}"/>
              </a:ext>
            </a:extLst>
          </p:cNvPr>
          <p:cNvSpPr/>
          <p:nvPr userDrawn="1"/>
        </p:nvSpPr>
        <p:spPr>
          <a:xfrm>
            <a:off x="7354800" y="-847"/>
            <a:ext cx="4920867" cy="6858000"/>
          </a:xfrm>
          <a:prstGeom prst="rect">
            <a:avLst/>
          </a:prstGeom>
          <a:solidFill>
            <a:srgbClr val="EC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F89E0D32-A24B-3F47-817E-C74C80A0CCE4}"/>
              </a:ext>
            </a:extLst>
          </p:cNvPr>
          <p:cNvSpPr>
            <a:spLocks noGrp="1"/>
          </p:cNvSpPr>
          <p:nvPr>
            <p:ph idx="10" hasCustomPrompt="1"/>
          </p:nvPr>
        </p:nvSpPr>
        <p:spPr>
          <a:xfrm>
            <a:off x="8312400" y="662120"/>
            <a:ext cx="3393129" cy="613814"/>
          </a:xfrm>
          <a:prstGeom prst="rect">
            <a:avLst/>
          </a:prstGeom>
        </p:spPr>
        <p:txBody>
          <a:bodyPr anchor="ctr"/>
          <a:lstStyle>
            <a:lvl1pPr marL="0" indent="0">
              <a:buNone/>
              <a:defRPr lang="en-US" sz="1600" b="1" kern="1200" dirty="0">
                <a:solidFill>
                  <a:srgbClr val="363F7C"/>
                </a:solidFill>
                <a:latin typeface="+mn-lt"/>
                <a:ea typeface="+mn-ea"/>
                <a:cs typeface="+mn-cs"/>
              </a:defRPr>
            </a:lvl1pPr>
            <a:lvl2pPr marL="457200" indent="0">
              <a:buNone/>
              <a:defRPr>
                <a:solidFill>
                  <a:srgbClr val="363F7C"/>
                </a:solidFill>
                <a:latin typeface="Myriad Pro" panose="020B0503030403020204" pitchFamily="34" charset="0"/>
              </a:defRPr>
            </a:lvl2pPr>
            <a:lvl3pPr marL="914400" indent="0">
              <a:buNone/>
              <a:defRPr>
                <a:solidFill>
                  <a:srgbClr val="363F7C"/>
                </a:solidFill>
                <a:latin typeface="Myriad Pro" panose="020B0503030403020204" pitchFamily="34" charset="0"/>
              </a:defRPr>
            </a:lvl3pPr>
            <a:lvl4pPr marL="1371600" indent="0">
              <a:buNone/>
              <a:defRPr>
                <a:solidFill>
                  <a:srgbClr val="363F7C"/>
                </a:solidFill>
                <a:latin typeface="Myriad Pro" panose="020B0503030403020204" pitchFamily="34" charset="0"/>
              </a:defRPr>
            </a:lvl4pPr>
            <a:lvl5pPr marL="1828800" indent="0">
              <a:buNone/>
              <a:defRPr>
                <a:solidFill>
                  <a:srgbClr val="363F7C"/>
                </a:solidFill>
                <a:latin typeface="Myriad Pro" panose="020B0503030403020204" pitchFamily="34" charset="0"/>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Main point/topic 1</a:t>
            </a:r>
          </a:p>
        </p:txBody>
      </p:sp>
      <p:sp>
        <p:nvSpPr>
          <p:cNvPr id="21" name="Content Placeholder 2">
            <a:extLst>
              <a:ext uri="{FF2B5EF4-FFF2-40B4-BE49-F238E27FC236}">
                <a16:creationId xmlns:a16="http://schemas.microsoft.com/office/drawing/2014/main" id="{D1360E7F-3A9E-B54A-A04F-0578575D3303}"/>
              </a:ext>
            </a:extLst>
          </p:cNvPr>
          <p:cNvSpPr>
            <a:spLocks noGrp="1"/>
          </p:cNvSpPr>
          <p:nvPr>
            <p:ph idx="11" hasCustomPrompt="1"/>
          </p:nvPr>
        </p:nvSpPr>
        <p:spPr>
          <a:xfrm>
            <a:off x="8312400" y="2333546"/>
            <a:ext cx="3393129" cy="613814"/>
          </a:xfrm>
          <a:prstGeom prst="rect">
            <a:avLst/>
          </a:prstGeom>
        </p:spPr>
        <p:txBody>
          <a:bodyPr anchor="ctr"/>
          <a:lstStyle>
            <a:lvl1pPr marL="0" indent="0">
              <a:buNone/>
              <a:defRPr lang="en-US" sz="1600" b="1" kern="1200" dirty="0">
                <a:solidFill>
                  <a:srgbClr val="363F7C"/>
                </a:solidFill>
                <a:latin typeface="+mn-lt"/>
                <a:ea typeface="+mn-ea"/>
                <a:cs typeface="+mn-cs"/>
              </a:defRPr>
            </a:lvl1pPr>
            <a:lvl2pPr marL="457200" indent="0">
              <a:buNone/>
              <a:defRPr>
                <a:solidFill>
                  <a:srgbClr val="363F7C"/>
                </a:solidFill>
                <a:latin typeface="Myriad Pro" panose="020B0503030403020204" pitchFamily="34" charset="0"/>
              </a:defRPr>
            </a:lvl2pPr>
            <a:lvl3pPr marL="914400" indent="0">
              <a:buNone/>
              <a:defRPr>
                <a:solidFill>
                  <a:srgbClr val="363F7C"/>
                </a:solidFill>
                <a:latin typeface="Myriad Pro" panose="020B0503030403020204" pitchFamily="34" charset="0"/>
              </a:defRPr>
            </a:lvl3pPr>
            <a:lvl4pPr marL="1371600" indent="0">
              <a:buNone/>
              <a:defRPr>
                <a:solidFill>
                  <a:srgbClr val="363F7C"/>
                </a:solidFill>
                <a:latin typeface="Myriad Pro" panose="020B0503030403020204" pitchFamily="34" charset="0"/>
              </a:defRPr>
            </a:lvl4pPr>
            <a:lvl5pPr marL="1828800" indent="0">
              <a:buNone/>
              <a:defRPr>
                <a:solidFill>
                  <a:srgbClr val="363F7C"/>
                </a:solidFill>
                <a:latin typeface="Myriad Pro" panose="020B0503030403020204" pitchFamily="34" charset="0"/>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Main point/topic 2</a:t>
            </a:r>
          </a:p>
        </p:txBody>
      </p:sp>
      <p:sp>
        <p:nvSpPr>
          <p:cNvPr id="26" name="Content Placeholder 2">
            <a:extLst>
              <a:ext uri="{FF2B5EF4-FFF2-40B4-BE49-F238E27FC236}">
                <a16:creationId xmlns:a16="http://schemas.microsoft.com/office/drawing/2014/main" id="{67E87CEA-E190-F746-AF59-DB7D1D9BDE5C}"/>
              </a:ext>
            </a:extLst>
          </p:cNvPr>
          <p:cNvSpPr>
            <a:spLocks noGrp="1"/>
          </p:cNvSpPr>
          <p:nvPr>
            <p:ph idx="12" hasCustomPrompt="1"/>
          </p:nvPr>
        </p:nvSpPr>
        <p:spPr>
          <a:xfrm>
            <a:off x="8312400" y="3879826"/>
            <a:ext cx="3393129" cy="613814"/>
          </a:xfrm>
          <a:prstGeom prst="rect">
            <a:avLst/>
          </a:prstGeom>
        </p:spPr>
        <p:txBody>
          <a:bodyPr anchor="ctr"/>
          <a:lstStyle>
            <a:lvl1pPr marL="0" indent="0">
              <a:buNone/>
              <a:defRPr lang="en-US" sz="1600" b="1" kern="1200" dirty="0">
                <a:solidFill>
                  <a:srgbClr val="363F7C"/>
                </a:solidFill>
                <a:latin typeface="+mn-lt"/>
                <a:ea typeface="+mn-ea"/>
                <a:cs typeface="+mn-cs"/>
              </a:defRPr>
            </a:lvl1pPr>
            <a:lvl2pPr marL="457200" indent="0">
              <a:buNone/>
              <a:defRPr>
                <a:solidFill>
                  <a:srgbClr val="363F7C"/>
                </a:solidFill>
                <a:latin typeface="Myriad Pro" panose="020B0503030403020204" pitchFamily="34" charset="0"/>
              </a:defRPr>
            </a:lvl2pPr>
            <a:lvl3pPr marL="914400" indent="0">
              <a:buNone/>
              <a:defRPr>
                <a:solidFill>
                  <a:srgbClr val="363F7C"/>
                </a:solidFill>
                <a:latin typeface="Myriad Pro" panose="020B0503030403020204" pitchFamily="34" charset="0"/>
              </a:defRPr>
            </a:lvl3pPr>
            <a:lvl4pPr marL="1371600" indent="0">
              <a:buNone/>
              <a:defRPr>
                <a:solidFill>
                  <a:srgbClr val="363F7C"/>
                </a:solidFill>
                <a:latin typeface="Myriad Pro" panose="020B0503030403020204" pitchFamily="34" charset="0"/>
              </a:defRPr>
            </a:lvl4pPr>
            <a:lvl5pPr marL="1828800" indent="0">
              <a:buNone/>
              <a:defRPr>
                <a:solidFill>
                  <a:srgbClr val="363F7C"/>
                </a:solidFill>
                <a:latin typeface="Myriad Pro" panose="020B0503030403020204" pitchFamily="34" charset="0"/>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Main point/topic 3</a:t>
            </a:r>
          </a:p>
        </p:txBody>
      </p:sp>
      <p:sp>
        <p:nvSpPr>
          <p:cNvPr id="27" name="Content Placeholder 2">
            <a:extLst>
              <a:ext uri="{FF2B5EF4-FFF2-40B4-BE49-F238E27FC236}">
                <a16:creationId xmlns:a16="http://schemas.microsoft.com/office/drawing/2014/main" id="{38F4081E-AAEE-9E41-8420-31EA38806FB6}"/>
              </a:ext>
            </a:extLst>
          </p:cNvPr>
          <p:cNvSpPr>
            <a:spLocks noGrp="1"/>
          </p:cNvSpPr>
          <p:nvPr>
            <p:ph idx="13" hasCustomPrompt="1"/>
          </p:nvPr>
        </p:nvSpPr>
        <p:spPr>
          <a:xfrm>
            <a:off x="8312400" y="5368913"/>
            <a:ext cx="3393129" cy="613814"/>
          </a:xfrm>
          <a:prstGeom prst="rect">
            <a:avLst/>
          </a:prstGeom>
        </p:spPr>
        <p:txBody>
          <a:bodyPr anchor="ctr"/>
          <a:lstStyle>
            <a:lvl1pPr marL="0" indent="0">
              <a:buNone/>
              <a:defRPr lang="en-US" sz="1600" b="1" kern="1200" dirty="0">
                <a:solidFill>
                  <a:srgbClr val="363F7C"/>
                </a:solidFill>
                <a:latin typeface="+mn-lt"/>
                <a:ea typeface="+mn-ea"/>
                <a:cs typeface="+mn-cs"/>
              </a:defRPr>
            </a:lvl1pPr>
            <a:lvl2pPr marL="457200" indent="0">
              <a:buNone/>
              <a:defRPr>
                <a:solidFill>
                  <a:srgbClr val="363F7C"/>
                </a:solidFill>
                <a:latin typeface="Myriad Pro" panose="020B0503030403020204" pitchFamily="34" charset="0"/>
              </a:defRPr>
            </a:lvl2pPr>
            <a:lvl3pPr marL="914400" indent="0">
              <a:buNone/>
              <a:defRPr>
                <a:solidFill>
                  <a:srgbClr val="363F7C"/>
                </a:solidFill>
                <a:latin typeface="Myriad Pro" panose="020B0503030403020204" pitchFamily="34" charset="0"/>
              </a:defRPr>
            </a:lvl3pPr>
            <a:lvl4pPr marL="1371600" indent="0">
              <a:buNone/>
              <a:defRPr>
                <a:solidFill>
                  <a:srgbClr val="363F7C"/>
                </a:solidFill>
                <a:latin typeface="Myriad Pro" panose="020B0503030403020204" pitchFamily="34" charset="0"/>
              </a:defRPr>
            </a:lvl4pPr>
            <a:lvl5pPr marL="1828800" indent="0">
              <a:buNone/>
              <a:defRPr>
                <a:solidFill>
                  <a:srgbClr val="363F7C"/>
                </a:solidFill>
                <a:latin typeface="Myriad Pro" panose="020B0503030403020204" pitchFamily="34" charset="0"/>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Main point/topic 4</a:t>
            </a:r>
          </a:p>
        </p:txBody>
      </p:sp>
      <p:sp>
        <p:nvSpPr>
          <p:cNvPr id="28" name="Content Placeholder 2">
            <a:extLst>
              <a:ext uri="{FF2B5EF4-FFF2-40B4-BE49-F238E27FC236}">
                <a16:creationId xmlns:a16="http://schemas.microsoft.com/office/drawing/2014/main" id="{D7190210-55A0-B14E-9A83-4AEF87A38263}"/>
              </a:ext>
            </a:extLst>
          </p:cNvPr>
          <p:cNvSpPr>
            <a:spLocks noGrp="1"/>
          </p:cNvSpPr>
          <p:nvPr>
            <p:ph idx="1" hasCustomPrompt="1"/>
          </p:nvPr>
        </p:nvSpPr>
        <p:spPr>
          <a:xfrm>
            <a:off x="2873632" y="802059"/>
            <a:ext cx="3962269" cy="5253881"/>
          </a:xfrm>
          <a:prstGeom prst="rect">
            <a:avLst/>
          </a:prstGeom>
        </p:spPr>
        <p:txBody>
          <a:bodyPr/>
          <a:lstStyle>
            <a:lvl1pPr marL="0" indent="0" algn="l">
              <a:lnSpc>
                <a:spcPct val="110000"/>
              </a:lnSpc>
              <a:spcBef>
                <a:spcPts val="400"/>
              </a:spcBef>
              <a:buNone/>
              <a:defRPr lang="en-US" sz="2200" b="0" kern="1200" dirty="0">
                <a:solidFill>
                  <a:schemeClr val="tx1"/>
                </a:solidFill>
                <a:latin typeface="+mn-lt"/>
                <a:ea typeface="+mn-ea"/>
                <a:cs typeface="+mn-cs"/>
              </a:defRPr>
            </a:lvl1pPr>
            <a:lvl2pPr marL="180000" indent="-180000" algn="l" defTabSz="914400" rtl="0" eaLnBrk="1" latinLnBrk="0" hangingPunct="1">
              <a:lnSpc>
                <a:spcPct val="150000"/>
              </a:lnSpc>
              <a:spcBef>
                <a:spcPts val="500"/>
              </a:spcBef>
              <a:buFont typeface="Arial" panose="020B0604020202020204" pitchFamily="34" charset="0"/>
              <a:buChar char="•"/>
              <a:defRPr lang="en-US" sz="1600" kern="1200" dirty="0">
                <a:solidFill>
                  <a:schemeClr val="tx1"/>
                </a:solidFill>
                <a:latin typeface="Myriad Pro" panose="020B0503030403020204" pitchFamily="34" charset="0"/>
                <a:ea typeface="+mn-ea"/>
                <a:cs typeface="+mn-cs"/>
              </a:defRPr>
            </a:lvl2pPr>
            <a:lvl3pPr marL="360000" indent="-180000" algn="l" defTabSz="914400" rtl="0" eaLnBrk="1" latinLnBrk="0" hangingPunct="1">
              <a:lnSpc>
                <a:spcPct val="150000"/>
              </a:lnSpc>
              <a:spcBef>
                <a:spcPts val="500"/>
              </a:spcBef>
              <a:buFontTx/>
              <a:buChar char="‒"/>
              <a:defRPr lang="en-US" sz="1600" kern="1200" dirty="0">
                <a:solidFill>
                  <a:schemeClr val="tx1"/>
                </a:solidFill>
                <a:latin typeface="Myriad Pro" panose="020B0503030403020204" pitchFamily="34" charset="0"/>
                <a:ea typeface="+mn-ea"/>
                <a:cs typeface="+mn-cs"/>
              </a:defRPr>
            </a:lvl3pPr>
            <a:lvl4pPr marL="540000" indent="-180000" algn="l" defTabSz="914400" rtl="0" eaLnBrk="1" latinLnBrk="0" hangingPunct="1">
              <a:lnSpc>
                <a:spcPct val="150000"/>
              </a:lnSpc>
              <a:spcBef>
                <a:spcPts val="500"/>
              </a:spcBef>
              <a:buFont typeface="Arial" panose="020B0604020202020204" pitchFamily="34" charset="0"/>
              <a:buChar char="•"/>
              <a:defRPr lang="en-US" sz="1600" kern="1200" dirty="0">
                <a:solidFill>
                  <a:schemeClr val="tx1"/>
                </a:solidFill>
                <a:latin typeface="Myriad Pro" panose="020B0503030403020204" pitchFamily="34" charset="0"/>
                <a:ea typeface="+mn-ea"/>
                <a:cs typeface="+mn-cs"/>
              </a:defRPr>
            </a:lvl4pPr>
            <a:lvl5pPr marL="720000" indent="-180000" algn="l" defTabSz="914400" rtl="0" eaLnBrk="1" latinLnBrk="0" hangingPunct="1">
              <a:lnSpc>
                <a:spcPct val="150000"/>
              </a:lnSpc>
              <a:spcBef>
                <a:spcPts val="500"/>
              </a:spcBef>
              <a:buFontTx/>
              <a:buChar char="‒"/>
              <a:defRPr lang="en-US" sz="1600" kern="1200" dirty="0">
                <a:solidFill>
                  <a:schemeClr val="tx1"/>
                </a:solidFill>
                <a:latin typeface="Myriad Pro" panose="020B0503030403020204" pitchFamily="34" charset="0"/>
                <a:ea typeface="+mn-ea"/>
                <a:cs typeface="+mn-cs"/>
              </a:defRPr>
            </a:lvl5pPr>
          </a:lstStyle>
          <a:p>
            <a:pPr marL="0" lvl="0" indent="0" algn="l" defTabSz="914400" rtl="0" eaLnBrk="1" latinLnBrk="0" hangingPunct="1">
              <a:lnSpc>
                <a:spcPct val="110000"/>
              </a:lnSpc>
              <a:spcBef>
                <a:spcPts val="400"/>
              </a:spcBef>
              <a:buFont typeface="Arial" panose="020B0604020202020204" pitchFamily="34" charset="0"/>
              <a:buNone/>
            </a:pPr>
            <a:r>
              <a:rPr lang="en-US"/>
              <a:t>Insert text</a:t>
            </a:r>
          </a:p>
        </p:txBody>
      </p:sp>
      <p:cxnSp>
        <p:nvCxnSpPr>
          <p:cNvPr id="20" name="Straight Connector 19">
            <a:extLst>
              <a:ext uri="{FF2B5EF4-FFF2-40B4-BE49-F238E27FC236}">
                <a16:creationId xmlns:a16="http://schemas.microsoft.com/office/drawing/2014/main" id="{BE4035AE-E117-4535-AFC4-B4D76CB1C30D}"/>
              </a:ext>
            </a:extLst>
          </p:cNvPr>
          <p:cNvCxnSpPr>
            <a:cxnSpLocks/>
          </p:cNvCxnSpPr>
          <p:nvPr userDrawn="1"/>
        </p:nvCxnSpPr>
        <p:spPr>
          <a:xfrm>
            <a:off x="163302"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B8ACBD28-EDE3-44C5-A8DF-A93DD6F60CD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52000" y="6348259"/>
            <a:ext cx="370305" cy="377534"/>
          </a:xfrm>
          <a:prstGeom prst="rect">
            <a:avLst/>
          </a:prstGeom>
        </p:spPr>
      </p:pic>
    </p:spTree>
    <p:extLst>
      <p:ext uri="{BB962C8B-B14F-4D97-AF65-F5344CB8AC3E}">
        <p14:creationId xmlns:p14="http://schemas.microsoft.com/office/powerpoint/2010/main" val="30524273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Normal - windmill">
    <p:spTree>
      <p:nvGrpSpPr>
        <p:cNvPr id="1" name=""/>
        <p:cNvGrpSpPr/>
        <p:nvPr/>
      </p:nvGrpSpPr>
      <p:grpSpPr>
        <a:xfrm>
          <a:off x="0" y="0"/>
          <a:ext cx="0" cy="0"/>
          <a:chOff x="0" y="0"/>
          <a:chExt cx="0" cy="0"/>
        </a:xfrm>
      </p:grpSpPr>
      <p:pic>
        <p:nvPicPr>
          <p:cNvPr id="11" name="Picture 10" descr="A group of people in a field&#10;&#10;Description automatically generated">
            <a:extLst>
              <a:ext uri="{FF2B5EF4-FFF2-40B4-BE49-F238E27FC236}">
                <a16:creationId xmlns:a16="http://schemas.microsoft.com/office/drawing/2014/main" id="{BC02385F-9F28-4892-A175-ABEBA557AE2B}"/>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1301" y="0"/>
            <a:ext cx="2142000" cy="6858000"/>
          </a:xfrm>
          <a:prstGeom prst="rect">
            <a:avLst/>
          </a:prstGeom>
        </p:spPr>
      </p:pic>
      <p:sp>
        <p:nvSpPr>
          <p:cNvPr id="13" name="Content Placeholder 2">
            <a:extLst>
              <a:ext uri="{FF2B5EF4-FFF2-40B4-BE49-F238E27FC236}">
                <a16:creationId xmlns:a16="http://schemas.microsoft.com/office/drawing/2014/main" id="{B8E3FFE7-A85E-5D40-913D-740FB4371C2F}"/>
              </a:ext>
            </a:extLst>
          </p:cNvPr>
          <p:cNvSpPr>
            <a:spLocks noGrp="1"/>
          </p:cNvSpPr>
          <p:nvPr>
            <p:ph idx="1" hasCustomPrompt="1"/>
          </p:nvPr>
        </p:nvSpPr>
        <p:spPr>
          <a:xfrm>
            <a:off x="2873632" y="802059"/>
            <a:ext cx="8517809" cy="5253881"/>
          </a:xfrm>
          <a:prstGeom prst="rect">
            <a:avLst/>
          </a:prstGeom>
        </p:spPr>
        <p:txBody>
          <a:bodyPr/>
          <a:lstStyle>
            <a:lvl1pPr marL="0" indent="0" algn="l">
              <a:lnSpc>
                <a:spcPct val="110000"/>
              </a:lnSpc>
              <a:spcBef>
                <a:spcPts val="400"/>
              </a:spcBef>
              <a:buNone/>
              <a:defRPr lang="en-US" sz="2200" b="0" kern="1200" dirty="0">
                <a:solidFill>
                  <a:schemeClr val="tx1"/>
                </a:solidFill>
                <a:latin typeface="+mn-lt"/>
                <a:ea typeface="+mn-ea"/>
                <a:cs typeface="+mn-cs"/>
              </a:defRPr>
            </a:lvl1pPr>
            <a:lvl2pPr marL="180000" indent="-180000" algn="l">
              <a:lnSpc>
                <a:spcPct val="150000"/>
              </a:lnSpc>
              <a:buFont typeface="Arial" panose="020B0604020202020204" pitchFamily="34" charset="0"/>
              <a:buChar char="•"/>
              <a:defRPr sz="1600">
                <a:solidFill>
                  <a:schemeClr val="tx1"/>
                </a:solidFill>
                <a:latin typeface="Myriad Pro" panose="020B0503030403020204" pitchFamily="34" charset="0"/>
              </a:defRPr>
            </a:lvl2pPr>
            <a:lvl3pPr marL="360000" indent="-180000" algn="l">
              <a:lnSpc>
                <a:spcPct val="150000"/>
              </a:lnSpc>
              <a:buFontTx/>
              <a:buChar char="‒"/>
              <a:defRPr sz="1400">
                <a:solidFill>
                  <a:schemeClr val="tx1"/>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chemeClr val="tx1"/>
                </a:solidFill>
                <a:latin typeface="Myriad Pro" panose="020B0503030403020204" pitchFamily="34" charset="0"/>
              </a:defRPr>
            </a:lvl4pPr>
            <a:lvl5pPr marL="720000" indent="-180000" algn="l">
              <a:lnSpc>
                <a:spcPct val="150000"/>
              </a:lnSpc>
              <a:buFontTx/>
              <a:buChar char="‒"/>
              <a:defRPr sz="1400">
                <a:solidFill>
                  <a:schemeClr val="tx1"/>
                </a:solidFill>
                <a:latin typeface="Myriad Pro" panose="020B0503030403020204" pitchFamily="34" charset="0"/>
              </a:defRPr>
            </a:lvl5pPr>
          </a:lstStyle>
          <a:p>
            <a:pPr marL="0" lvl="0" indent="0" algn="l" defTabSz="914400" rtl="0" eaLnBrk="1" latinLnBrk="0" hangingPunct="1">
              <a:lnSpc>
                <a:spcPct val="110000"/>
              </a:lnSpc>
              <a:spcBef>
                <a:spcPts val="400"/>
              </a:spcBef>
              <a:buFont typeface="Arial" panose="020B0604020202020204" pitchFamily="34" charset="0"/>
              <a:buNone/>
            </a:pPr>
            <a:r>
              <a:rPr lang="en-US"/>
              <a:t>Insert text</a:t>
            </a:r>
          </a:p>
        </p:txBody>
      </p:sp>
      <p:cxnSp>
        <p:nvCxnSpPr>
          <p:cNvPr id="8" name="Straight Connector 7">
            <a:extLst>
              <a:ext uri="{FF2B5EF4-FFF2-40B4-BE49-F238E27FC236}">
                <a16:creationId xmlns:a16="http://schemas.microsoft.com/office/drawing/2014/main" id="{E95C4D92-EF8F-4C44-8551-54A9CEB42982}"/>
              </a:ext>
            </a:extLst>
          </p:cNvPr>
          <p:cNvCxnSpPr>
            <a:cxnSpLocks/>
          </p:cNvCxnSpPr>
          <p:nvPr userDrawn="1"/>
        </p:nvCxnSpPr>
        <p:spPr>
          <a:xfrm>
            <a:off x="172727"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97206117-7A5F-44F3-A241-1B6F5F5F316C}"/>
              </a:ext>
            </a:extLst>
          </p:cNvPr>
          <p:cNvSpPr>
            <a:spLocks noGrp="1"/>
          </p:cNvSpPr>
          <p:nvPr>
            <p:ph type="title" hasCustomPrompt="1"/>
          </p:nvPr>
        </p:nvSpPr>
        <p:spPr>
          <a:xfrm>
            <a:off x="172727" y="2224727"/>
            <a:ext cx="1980000" cy="1080000"/>
          </a:xfrm>
          <a:prstGeom prst="rect">
            <a:avLst/>
          </a:prstGeom>
          <a:solidFill>
            <a:srgbClr val="FFFFFF">
              <a:alpha val="89804"/>
            </a:srgbClr>
          </a:solidFill>
        </p:spPr>
        <p:txBody>
          <a:bodyPr lIns="72000" tIns="36000" rIns="72000" bIns="36000" anchor="b">
            <a:normAutofit/>
          </a:bodyPr>
          <a:lstStyle>
            <a:lvl1pPr>
              <a:defRPr sz="2200">
                <a:solidFill>
                  <a:srgbClr val="363F7C"/>
                </a:solidFill>
              </a:defRPr>
            </a:lvl1pPr>
          </a:lstStyle>
          <a:p>
            <a:r>
              <a:rPr lang="en-US"/>
              <a:t>Slide title</a:t>
            </a:r>
          </a:p>
        </p:txBody>
      </p:sp>
      <p:pic>
        <p:nvPicPr>
          <p:cNvPr id="10" name="Picture 9">
            <a:extLst>
              <a:ext uri="{FF2B5EF4-FFF2-40B4-BE49-F238E27FC236}">
                <a16:creationId xmlns:a16="http://schemas.microsoft.com/office/drawing/2014/main" id="{12F2EF94-E49A-4AFE-9D8A-42C573BAB5B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52000" y="6348259"/>
            <a:ext cx="370305" cy="377534"/>
          </a:xfrm>
          <a:prstGeom prst="rect">
            <a:avLst/>
          </a:prstGeom>
        </p:spPr>
      </p:pic>
    </p:spTree>
    <p:extLst>
      <p:ext uri="{BB962C8B-B14F-4D97-AF65-F5344CB8AC3E}">
        <p14:creationId xmlns:p14="http://schemas.microsoft.com/office/powerpoint/2010/main" val="4596162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Normal - roads at nigh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5E1B0E-C2C0-42C7-B816-D6E5BD531F3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2142000" cy="6847377"/>
          </a:xfrm>
          <a:prstGeom prst="rect">
            <a:avLst/>
          </a:prstGeom>
        </p:spPr>
      </p:pic>
      <p:sp>
        <p:nvSpPr>
          <p:cNvPr id="13" name="Content Placeholder 2">
            <a:extLst>
              <a:ext uri="{FF2B5EF4-FFF2-40B4-BE49-F238E27FC236}">
                <a16:creationId xmlns:a16="http://schemas.microsoft.com/office/drawing/2014/main" id="{B8E3FFE7-A85E-5D40-913D-740FB4371C2F}"/>
              </a:ext>
            </a:extLst>
          </p:cNvPr>
          <p:cNvSpPr>
            <a:spLocks noGrp="1"/>
          </p:cNvSpPr>
          <p:nvPr>
            <p:ph idx="1" hasCustomPrompt="1"/>
          </p:nvPr>
        </p:nvSpPr>
        <p:spPr>
          <a:xfrm>
            <a:off x="2873632" y="802059"/>
            <a:ext cx="8517809" cy="5253881"/>
          </a:xfrm>
          <a:prstGeom prst="rect">
            <a:avLst/>
          </a:prstGeom>
        </p:spPr>
        <p:txBody>
          <a:bodyPr/>
          <a:lstStyle>
            <a:lvl1pPr marL="0" indent="0" algn="l">
              <a:lnSpc>
                <a:spcPct val="110000"/>
              </a:lnSpc>
              <a:spcBef>
                <a:spcPts val="400"/>
              </a:spcBef>
              <a:buNone/>
              <a:defRPr lang="en-US" sz="2200" b="0" kern="1200" dirty="0">
                <a:solidFill>
                  <a:schemeClr val="tx1"/>
                </a:solidFill>
                <a:latin typeface="+mn-lt"/>
                <a:ea typeface="+mn-ea"/>
                <a:cs typeface="+mn-cs"/>
              </a:defRPr>
            </a:lvl1pPr>
            <a:lvl2pPr marL="180000" indent="-180000" algn="l">
              <a:lnSpc>
                <a:spcPct val="150000"/>
              </a:lnSpc>
              <a:buFont typeface="Arial" panose="020B0604020202020204" pitchFamily="34" charset="0"/>
              <a:buChar char="•"/>
              <a:defRPr sz="1600">
                <a:solidFill>
                  <a:schemeClr val="tx1"/>
                </a:solidFill>
                <a:latin typeface="Myriad Pro" panose="020B0503030403020204" pitchFamily="34" charset="0"/>
              </a:defRPr>
            </a:lvl2pPr>
            <a:lvl3pPr marL="360000" indent="-180000" algn="l">
              <a:lnSpc>
                <a:spcPct val="150000"/>
              </a:lnSpc>
              <a:buFontTx/>
              <a:buChar char="‒"/>
              <a:defRPr sz="1400">
                <a:solidFill>
                  <a:schemeClr val="tx1"/>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chemeClr val="tx1"/>
                </a:solidFill>
                <a:latin typeface="Myriad Pro" panose="020B0503030403020204" pitchFamily="34" charset="0"/>
              </a:defRPr>
            </a:lvl4pPr>
            <a:lvl5pPr marL="720000" indent="-180000" algn="l">
              <a:lnSpc>
                <a:spcPct val="150000"/>
              </a:lnSpc>
              <a:buFontTx/>
              <a:buChar char="‒"/>
              <a:defRPr sz="1400">
                <a:solidFill>
                  <a:schemeClr val="tx1"/>
                </a:solidFill>
                <a:latin typeface="Myriad Pro" panose="020B0503030403020204" pitchFamily="34" charset="0"/>
              </a:defRPr>
            </a:lvl5pPr>
          </a:lstStyle>
          <a:p>
            <a:pPr marL="0" lvl="0" indent="0" algn="l" defTabSz="914400" rtl="0" eaLnBrk="1" latinLnBrk="0" hangingPunct="1">
              <a:lnSpc>
                <a:spcPct val="110000"/>
              </a:lnSpc>
              <a:spcBef>
                <a:spcPts val="400"/>
              </a:spcBef>
              <a:buFont typeface="Arial" panose="020B0604020202020204" pitchFamily="34" charset="0"/>
              <a:buNone/>
            </a:pPr>
            <a:r>
              <a:rPr lang="en-US"/>
              <a:t>Insert text</a:t>
            </a:r>
          </a:p>
        </p:txBody>
      </p:sp>
      <p:cxnSp>
        <p:nvCxnSpPr>
          <p:cNvPr id="8" name="Straight Connector 7">
            <a:extLst>
              <a:ext uri="{FF2B5EF4-FFF2-40B4-BE49-F238E27FC236}">
                <a16:creationId xmlns:a16="http://schemas.microsoft.com/office/drawing/2014/main" id="{E95C4D92-EF8F-4C44-8551-54A9CEB42982}"/>
              </a:ext>
            </a:extLst>
          </p:cNvPr>
          <p:cNvCxnSpPr>
            <a:cxnSpLocks/>
          </p:cNvCxnSpPr>
          <p:nvPr userDrawn="1"/>
        </p:nvCxnSpPr>
        <p:spPr>
          <a:xfrm>
            <a:off x="172727"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97206117-7A5F-44F3-A241-1B6F5F5F316C}"/>
              </a:ext>
            </a:extLst>
          </p:cNvPr>
          <p:cNvSpPr>
            <a:spLocks noGrp="1"/>
          </p:cNvSpPr>
          <p:nvPr>
            <p:ph type="title" hasCustomPrompt="1"/>
          </p:nvPr>
        </p:nvSpPr>
        <p:spPr>
          <a:xfrm>
            <a:off x="172727" y="2224727"/>
            <a:ext cx="1980000" cy="1080000"/>
          </a:xfrm>
          <a:prstGeom prst="rect">
            <a:avLst/>
          </a:prstGeom>
          <a:solidFill>
            <a:srgbClr val="FFFFFF">
              <a:alpha val="89804"/>
            </a:srgbClr>
          </a:solidFill>
        </p:spPr>
        <p:txBody>
          <a:bodyPr lIns="72000" tIns="36000" rIns="72000" bIns="36000" anchor="b">
            <a:normAutofit/>
          </a:bodyPr>
          <a:lstStyle>
            <a:lvl1pPr>
              <a:defRPr sz="2200">
                <a:solidFill>
                  <a:srgbClr val="363F7C"/>
                </a:solidFill>
              </a:defRPr>
            </a:lvl1pPr>
          </a:lstStyle>
          <a:p>
            <a:r>
              <a:rPr lang="en-US"/>
              <a:t>Slide title</a:t>
            </a:r>
          </a:p>
        </p:txBody>
      </p:sp>
      <p:pic>
        <p:nvPicPr>
          <p:cNvPr id="10" name="Picture 9">
            <a:extLst>
              <a:ext uri="{FF2B5EF4-FFF2-40B4-BE49-F238E27FC236}">
                <a16:creationId xmlns:a16="http://schemas.microsoft.com/office/drawing/2014/main" id="{12F2EF94-E49A-4AFE-9D8A-42C573BAB5B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52000" y="6348259"/>
            <a:ext cx="370305" cy="377534"/>
          </a:xfrm>
          <a:prstGeom prst="rect">
            <a:avLst/>
          </a:prstGeom>
        </p:spPr>
      </p:pic>
    </p:spTree>
    <p:extLst>
      <p:ext uri="{BB962C8B-B14F-4D97-AF65-F5344CB8AC3E}">
        <p14:creationId xmlns:p14="http://schemas.microsoft.com/office/powerpoint/2010/main" val="20568481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Normal - jett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BC159A-0875-49A2-8E83-1283F1AEE91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2517" y="-52899"/>
            <a:ext cx="2142000" cy="6910899"/>
          </a:xfrm>
          <a:prstGeom prst="rect">
            <a:avLst/>
          </a:prstGeom>
        </p:spPr>
      </p:pic>
      <p:sp>
        <p:nvSpPr>
          <p:cNvPr id="13" name="Content Placeholder 2">
            <a:extLst>
              <a:ext uri="{FF2B5EF4-FFF2-40B4-BE49-F238E27FC236}">
                <a16:creationId xmlns:a16="http://schemas.microsoft.com/office/drawing/2014/main" id="{B8E3FFE7-A85E-5D40-913D-740FB4371C2F}"/>
              </a:ext>
            </a:extLst>
          </p:cNvPr>
          <p:cNvSpPr>
            <a:spLocks noGrp="1"/>
          </p:cNvSpPr>
          <p:nvPr>
            <p:ph idx="1" hasCustomPrompt="1"/>
          </p:nvPr>
        </p:nvSpPr>
        <p:spPr>
          <a:xfrm>
            <a:off x="2873632" y="802059"/>
            <a:ext cx="8517809" cy="5253881"/>
          </a:xfrm>
          <a:prstGeom prst="rect">
            <a:avLst/>
          </a:prstGeom>
        </p:spPr>
        <p:txBody>
          <a:bodyPr/>
          <a:lstStyle>
            <a:lvl1pPr marL="0" indent="0" algn="l">
              <a:lnSpc>
                <a:spcPct val="110000"/>
              </a:lnSpc>
              <a:spcBef>
                <a:spcPts val="400"/>
              </a:spcBef>
              <a:buNone/>
              <a:defRPr lang="en-US" sz="2200" b="0" kern="1200" dirty="0">
                <a:solidFill>
                  <a:schemeClr val="tx1"/>
                </a:solidFill>
                <a:latin typeface="+mn-lt"/>
                <a:ea typeface="+mn-ea"/>
                <a:cs typeface="+mn-cs"/>
              </a:defRPr>
            </a:lvl1pPr>
            <a:lvl2pPr marL="180000" indent="-180000" algn="l">
              <a:lnSpc>
                <a:spcPct val="150000"/>
              </a:lnSpc>
              <a:buFont typeface="Arial" panose="020B0604020202020204" pitchFamily="34" charset="0"/>
              <a:buChar char="•"/>
              <a:defRPr sz="1600">
                <a:solidFill>
                  <a:schemeClr val="tx1"/>
                </a:solidFill>
                <a:latin typeface="Myriad Pro" panose="020B0503030403020204" pitchFamily="34" charset="0"/>
              </a:defRPr>
            </a:lvl2pPr>
            <a:lvl3pPr marL="360000" indent="-180000" algn="l">
              <a:lnSpc>
                <a:spcPct val="150000"/>
              </a:lnSpc>
              <a:buFontTx/>
              <a:buChar char="‒"/>
              <a:defRPr sz="1400">
                <a:solidFill>
                  <a:schemeClr val="tx1"/>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chemeClr val="tx1"/>
                </a:solidFill>
                <a:latin typeface="Myriad Pro" panose="020B0503030403020204" pitchFamily="34" charset="0"/>
              </a:defRPr>
            </a:lvl4pPr>
            <a:lvl5pPr marL="720000" indent="-180000" algn="l">
              <a:lnSpc>
                <a:spcPct val="150000"/>
              </a:lnSpc>
              <a:buFontTx/>
              <a:buChar char="‒"/>
              <a:defRPr sz="1400">
                <a:solidFill>
                  <a:schemeClr val="tx1"/>
                </a:solidFill>
                <a:latin typeface="Myriad Pro" panose="020B0503030403020204" pitchFamily="34" charset="0"/>
              </a:defRPr>
            </a:lvl5pPr>
          </a:lstStyle>
          <a:p>
            <a:pPr marL="0" lvl="0" indent="0" algn="l" defTabSz="914400" rtl="0" eaLnBrk="1" latinLnBrk="0" hangingPunct="1">
              <a:lnSpc>
                <a:spcPct val="110000"/>
              </a:lnSpc>
              <a:spcBef>
                <a:spcPts val="400"/>
              </a:spcBef>
              <a:buFont typeface="Arial" panose="020B0604020202020204" pitchFamily="34" charset="0"/>
              <a:buNone/>
            </a:pPr>
            <a:r>
              <a:rPr lang="en-US"/>
              <a:t>Insert text</a:t>
            </a:r>
          </a:p>
        </p:txBody>
      </p:sp>
      <p:cxnSp>
        <p:nvCxnSpPr>
          <p:cNvPr id="8" name="Straight Connector 7">
            <a:extLst>
              <a:ext uri="{FF2B5EF4-FFF2-40B4-BE49-F238E27FC236}">
                <a16:creationId xmlns:a16="http://schemas.microsoft.com/office/drawing/2014/main" id="{E95C4D92-EF8F-4C44-8551-54A9CEB42982}"/>
              </a:ext>
            </a:extLst>
          </p:cNvPr>
          <p:cNvCxnSpPr>
            <a:cxnSpLocks/>
          </p:cNvCxnSpPr>
          <p:nvPr userDrawn="1"/>
        </p:nvCxnSpPr>
        <p:spPr>
          <a:xfrm>
            <a:off x="155631"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97206117-7A5F-44F3-A241-1B6F5F5F316C}"/>
              </a:ext>
            </a:extLst>
          </p:cNvPr>
          <p:cNvSpPr>
            <a:spLocks noGrp="1"/>
          </p:cNvSpPr>
          <p:nvPr>
            <p:ph type="title" hasCustomPrompt="1"/>
          </p:nvPr>
        </p:nvSpPr>
        <p:spPr>
          <a:xfrm>
            <a:off x="155631" y="2224727"/>
            <a:ext cx="1980000" cy="1080000"/>
          </a:xfrm>
          <a:prstGeom prst="rect">
            <a:avLst/>
          </a:prstGeom>
          <a:solidFill>
            <a:srgbClr val="FFFFFF">
              <a:alpha val="89804"/>
            </a:srgbClr>
          </a:solidFill>
        </p:spPr>
        <p:txBody>
          <a:bodyPr lIns="72000" tIns="36000" rIns="72000" bIns="36000" anchor="b">
            <a:normAutofit/>
          </a:bodyPr>
          <a:lstStyle>
            <a:lvl1pPr>
              <a:defRPr sz="2200">
                <a:solidFill>
                  <a:srgbClr val="363F7C"/>
                </a:solidFill>
              </a:defRPr>
            </a:lvl1pPr>
          </a:lstStyle>
          <a:p>
            <a:r>
              <a:rPr lang="en-US"/>
              <a:t>Slide title</a:t>
            </a:r>
          </a:p>
        </p:txBody>
      </p:sp>
      <p:pic>
        <p:nvPicPr>
          <p:cNvPr id="10" name="Picture 9">
            <a:extLst>
              <a:ext uri="{FF2B5EF4-FFF2-40B4-BE49-F238E27FC236}">
                <a16:creationId xmlns:a16="http://schemas.microsoft.com/office/drawing/2014/main" id="{B86E9CBD-8770-4D08-8767-83E7CCED7C9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52000" y="6348259"/>
            <a:ext cx="370305" cy="377534"/>
          </a:xfrm>
          <a:prstGeom prst="rect">
            <a:avLst/>
          </a:prstGeom>
        </p:spPr>
      </p:pic>
    </p:spTree>
    <p:extLst>
      <p:ext uri="{BB962C8B-B14F-4D97-AF65-F5344CB8AC3E}">
        <p14:creationId xmlns:p14="http://schemas.microsoft.com/office/powerpoint/2010/main" val="27072475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Normal - gum tre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666B8A-FF25-4C33-9972-267CB07C3F9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2142000" cy="6875555"/>
          </a:xfrm>
          <a:prstGeom prst="rect">
            <a:avLst/>
          </a:prstGeom>
        </p:spPr>
      </p:pic>
      <p:sp>
        <p:nvSpPr>
          <p:cNvPr id="13" name="Content Placeholder 2">
            <a:extLst>
              <a:ext uri="{FF2B5EF4-FFF2-40B4-BE49-F238E27FC236}">
                <a16:creationId xmlns:a16="http://schemas.microsoft.com/office/drawing/2014/main" id="{B8E3FFE7-A85E-5D40-913D-740FB4371C2F}"/>
              </a:ext>
            </a:extLst>
          </p:cNvPr>
          <p:cNvSpPr>
            <a:spLocks noGrp="1"/>
          </p:cNvSpPr>
          <p:nvPr>
            <p:ph idx="1" hasCustomPrompt="1"/>
          </p:nvPr>
        </p:nvSpPr>
        <p:spPr>
          <a:xfrm>
            <a:off x="2873632" y="802059"/>
            <a:ext cx="8517809" cy="5253881"/>
          </a:xfrm>
          <a:prstGeom prst="rect">
            <a:avLst/>
          </a:prstGeom>
        </p:spPr>
        <p:txBody>
          <a:bodyPr/>
          <a:lstStyle>
            <a:lvl1pPr marL="0" indent="0" algn="l">
              <a:lnSpc>
                <a:spcPct val="110000"/>
              </a:lnSpc>
              <a:spcBef>
                <a:spcPts val="400"/>
              </a:spcBef>
              <a:buNone/>
              <a:defRPr lang="en-US" sz="2200" b="0" kern="1200" dirty="0">
                <a:solidFill>
                  <a:schemeClr val="tx1"/>
                </a:solidFill>
                <a:latin typeface="+mn-lt"/>
                <a:ea typeface="+mn-ea"/>
                <a:cs typeface="+mn-cs"/>
              </a:defRPr>
            </a:lvl1pPr>
            <a:lvl2pPr marL="180000" indent="-180000" algn="l">
              <a:lnSpc>
                <a:spcPct val="150000"/>
              </a:lnSpc>
              <a:buFont typeface="Arial" panose="020B0604020202020204" pitchFamily="34" charset="0"/>
              <a:buChar char="•"/>
              <a:defRPr sz="1600">
                <a:solidFill>
                  <a:schemeClr val="tx1"/>
                </a:solidFill>
                <a:latin typeface="Myriad Pro" panose="020B0503030403020204" pitchFamily="34" charset="0"/>
              </a:defRPr>
            </a:lvl2pPr>
            <a:lvl3pPr marL="360000" indent="-180000" algn="l">
              <a:lnSpc>
                <a:spcPct val="150000"/>
              </a:lnSpc>
              <a:buFontTx/>
              <a:buChar char="‒"/>
              <a:defRPr sz="1400">
                <a:solidFill>
                  <a:schemeClr val="tx1"/>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chemeClr val="tx1"/>
                </a:solidFill>
                <a:latin typeface="Myriad Pro" panose="020B0503030403020204" pitchFamily="34" charset="0"/>
              </a:defRPr>
            </a:lvl4pPr>
            <a:lvl5pPr marL="720000" indent="-180000" algn="l">
              <a:lnSpc>
                <a:spcPct val="150000"/>
              </a:lnSpc>
              <a:buFontTx/>
              <a:buChar char="‒"/>
              <a:defRPr sz="1400">
                <a:solidFill>
                  <a:schemeClr val="tx1"/>
                </a:solidFill>
                <a:latin typeface="Myriad Pro" panose="020B0503030403020204" pitchFamily="34" charset="0"/>
              </a:defRPr>
            </a:lvl5pPr>
          </a:lstStyle>
          <a:p>
            <a:pPr marL="0" lvl="0" indent="0" algn="l" defTabSz="914400" rtl="0" eaLnBrk="1" latinLnBrk="0" hangingPunct="1">
              <a:lnSpc>
                <a:spcPct val="110000"/>
              </a:lnSpc>
              <a:spcBef>
                <a:spcPts val="400"/>
              </a:spcBef>
              <a:buFont typeface="Arial" panose="020B0604020202020204" pitchFamily="34" charset="0"/>
              <a:buNone/>
            </a:pPr>
            <a:r>
              <a:rPr lang="en-US"/>
              <a:t>Insert text</a:t>
            </a:r>
          </a:p>
        </p:txBody>
      </p:sp>
      <p:cxnSp>
        <p:nvCxnSpPr>
          <p:cNvPr id="8" name="Straight Connector 7">
            <a:extLst>
              <a:ext uri="{FF2B5EF4-FFF2-40B4-BE49-F238E27FC236}">
                <a16:creationId xmlns:a16="http://schemas.microsoft.com/office/drawing/2014/main" id="{E95C4D92-EF8F-4C44-8551-54A9CEB42982}"/>
              </a:ext>
            </a:extLst>
          </p:cNvPr>
          <p:cNvCxnSpPr>
            <a:cxnSpLocks/>
          </p:cNvCxnSpPr>
          <p:nvPr userDrawn="1"/>
        </p:nvCxnSpPr>
        <p:spPr>
          <a:xfrm>
            <a:off x="163299"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97206117-7A5F-44F3-A241-1B6F5F5F316C}"/>
              </a:ext>
            </a:extLst>
          </p:cNvPr>
          <p:cNvSpPr>
            <a:spLocks noGrp="1"/>
          </p:cNvSpPr>
          <p:nvPr>
            <p:ph type="title" hasCustomPrompt="1"/>
          </p:nvPr>
        </p:nvSpPr>
        <p:spPr>
          <a:xfrm>
            <a:off x="163299" y="2224727"/>
            <a:ext cx="1980000" cy="1080000"/>
          </a:xfrm>
          <a:prstGeom prst="rect">
            <a:avLst/>
          </a:prstGeom>
          <a:solidFill>
            <a:srgbClr val="FFFFFF">
              <a:alpha val="89804"/>
            </a:srgbClr>
          </a:solidFill>
        </p:spPr>
        <p:txBody>
          <a:bodyPr lIns="72000" tIns="36000" rIns="72000" bIns="36000" anchor="b">
            <a:normAutofit/>
          </a:bodyPr>
          <a:lstStyle>
            <a:lvl1pPr>
              <a:defRPr sz="2200">
                <a:solidFill>
                  <a:srgbClr val="363F7C"/>
                </a:solidFill>
              </a:defRPr>
            </a:lvl1pPr>
          </a:lstStyle>
          <a:p>
            <a:r>
              <a:rPr lang="en-US"/>
              <a:t>Slide title</a:t>
            </a:r>
          </a:p>
        </p:txBody>
      </p:sp>
      <p:pic>
        <p:nvPicPr>
          <p:cNvPr id="10" name="Picture 9">
            <a:extLst>
              <a:ext uri="{FF2B5EF4-FFF2-40B4-BE49-F238E27FC236}">
                <a16:creationId xmlns:a16="http://schemas.microsoft.com/office/drawing/2014/main" id="{5C43E475-105F-4AA8-B67D-52579459074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52000" y="6348259"/>
            <a:ext cx="370305" cy="377534"/>
          </a:xfrm>
          <a:prstGeom prst="rect">
            <a:avLst/>
          </a:prstGeom>
        </p:spPr>
      </p:pic>
    </p:spTree>
    <p:extLst>
      <p:ext uri="{BB962C8B-B14F-4D97-AF65-F5344CB8AC3E}">
        <p14:creationId xmlns:p14="http://schemas.microsoft.com/office/powerpoint/2010/main" val="26724876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Normal - light hous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D3A01B-6D36-425A-81E5-C17EA608792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2"/>
            <a:ext cx="2142000" cy="6858002"/>
          </a:xfrm>
          <a:prstGeom prst="rect">
            <a:avLst/>
          </a:prstGeom>
        </p:spPr>
      </p:pic>
      <p:sp>
        <p:nvSpPr>
          <p:cNvPr id="13" name="Content Placeholder 2">
            <a:extLst>
              <a:ext uri="{FF2B5EF4-FFF2-40B4-BE49-F238E27FC236}">
                <a16:creationId xmlns:a16="http://schemas.microsoft.com/office/drawing/2014/main" id="{B8E3FFE7-A85E-5D40-913D-740FB4371C2F}"/>
              </a:ext>
            </a:extLst>
          </p:cNvPr>
          <p:cNvSpPr>
            <a:spLocks noGrp="1"/>
          </p:cNvSpPr>
          <p:nvPr>
            <p:ph idx="1" hasCustomPrompt="1"/>
          </p:nvPr>
        </p:nvSpPr>
        <p:spPr>
          <a:xfrm>
            <a:off x="2873632" y="802059"/>
            <a:ext cx="8517809" cy="5253881"/>
          </a:xfrm>
          <a:prstGeom prst="rect">
            <a:avLst/>
          </a:prstGeom>
        </p:spPr>
        <p:txBody>
          <a:bodyPr/>
          <a:lstStyle>
            <a:lvl1pPr marL="0" indent="0" algn="l">
              <a:lnSpc>
                <a:spcPct val="110000"/>
              </a:lnSpc>
              <a:spcBef>
                <a:spcPts val="400"/>
              </a:spcBef>
              <a:buNone/>
              <a:defRPr lang="en-US" sz="2200" b="0" kern="1200" dirty="0">
                <a:solidFill>
                  <a:schemeClr val="tx1"/>
                </a:solidFill>
                <a:latin typeface="+mn-lt"/>
                <a:ea typeface="+mn-ea"/>
                <a:cs typeface="+mn-cs"/>
              </a:defRPr>
            </a:lvl1pPr>
            <a:lvl2pPr marL="180000" indent="-180000" algn="l">
              <a:lnSpc>
                <a:spcPct val="150000"/>
              </a:lnSpc>
              <a:buFont typeface="Arial" panose="020B0604020202020204" pitchFamily="34" charset="0"/>
              <a:buChar char="•"/>
              <a:defRPr sz="1600">
                <a:solidFill>
                  <a:schemeClr val="tx1"/>
                </a:solidFill>
                <a:latin typeface="Myriad Pro" panose="020B0503030403020204" pitchFamily="34" charset="0"/>
              </a:defRPr>
            </a:lvl2pPr>
            <a:lvl3pPr marL="360000" indent="-180000" algn="l">
              <a:lnSpc>
                <a:spcPct val="150000"/>
              </a:lnSpc>
              <a:buFontTx/>
              <a:buChar char="‒"/>
              <a:defRPr sz="1400">
                <a:solidFill>
                  <a:schemeClr val="tx1"/>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chemeClr val="tx1"/>
                </a:solidFill>
                <a:latin typeface="Myriad Pro" panose="020B0503030403020204" pitchFamily="34" charset="0"/>
              </a:defRPr>
            </a:lvl4pPr>
            <a:lvl5pPr marL="720000" indent="-180000" algn="l">
              <a:lnSpc>
                <a:spcPct val="150000"/>
              </a:lnSpc>
              <a:buFontTx/>
              <a:buChar char="‒"/>
              <a:defRPr sz="1400">
                <a:solidFill>
                  <a:schemeClr val="tx1"/>
                </a:solidFill>
                <a:latin typeface="Myriad Pro" panose="020B0503030403020204" pitchFamily="34" charset="0"/>
              </a:defRPr>
            </a:lvl5pPr>
          </a:lstStyle>
          <a:p>
            <a:pPr marL="0" lvl="0" indent="0" algn="l" defTabSz="914400" rtl="0" eaLnBrk="1" latinLnBrk="0" hangingPunct="1">
              <a:lnSpc>
                <a:spcPct val="110000"/>
              </a:lnSpc>
              <a:spcBef>
                <a:spcPts val="400"/>
              </a:spcBef>
              <a:buFont typeface="Arial" panose="020B0604020202020204" pitchFamily="34" charset="0"/>
              <a:buNone/>
            </a:pPr>
            <a:r>
              <a:rPr lang="en-US"/>
              <a:t>Insert text</a:t>
            </a:r>
          </a:p>
        </p:txBody>
      </p:sp>
      <p:cxnSp>
        <p:nvCxnSpPr>
          <p:cNvPr id="8" name="Straight Connector 7">
            <a:extLst>
              <a:ext uri="{FF2B5EF4-FFF2-40B4-BE49-F238E27FC236}">
                <a16:creationId xmlns:a16="http://schemas.microsoft.com/office/drawing/2014/main" id="{E95C4D92-EF8F-4C44-8551-54A9CEB42982}"/>
              </a:ext>
            </a:extLst>
          </p:cNvPr>
          <p:cNvCxnSpPr>
            <a:cxnSpLocks/>
          </p:cNvCxnSpPr>
          <p:nvPr userDrawn="1"/>
        </p:nvCxnSpPr>
        <p:spPr>
          <a:xfrm>
            <a:off x="163302"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97206117-7A5F-44F3-A241-1B6F5F5F316C}"/>
              </a:ext>
            </a:extLst>
          </p:cNvPr>
          <p:cNvSpPr>
            <a:spLocks noGrp="1"/>
          </p:cNvSpPr>
          <p:nvPr>
            <p:ph type="title" hasCustomPrompt="1"/>
          </p:nvPr>
        </p:nvSpPr>
        <p:spPr>
          <a:xfrm>
            <a:off x="163302" y="2224727"/>
            <a:ext cx="1980000" cy="1080000"/>
          </a:xfrm>
          <a:prstGeom prst="rect">
            <a:avLst/>
          </a:prstGeom>
          <a:solidFill>
            <a:srgbClr val="FFFFFF">
              <a:alpha val="89804"/>
            </a:srgbClr>
          </a:solidFill>
        </p:spPr>
        <p:txBody>
          <a:bodyPr lIns="72000" tIns="36000" rIns="72000" bIns="36000" anchor="b">
            <a:normAutofit/>
          </a:bodyPr>
          <a:lstStyle>
            <a:lvl1pPr>
              <a:defRPr sz="2200">
                <a:solidFill>
                  <a:srgbClr val="363F7C"/>
                </a:solidFill>
              </a:defRPr>
            </a:lvl1pPr>
          </a:lstStyle>
          <a:p>
            <a:r>
              <a:rPr lang="en-US"/>
              <a:t>Slide title</a:t>
            </a:r>
          </a:p>
        </p:txBody>
      </p:sp>
      <p:pic>
        <p:nvPicPr>
          <p:cNvPr id="10" name="Picture 9">
            <a:extLst>
              <a:ext uri="{FF2B5EF4-FFF2-40B4-BE49-F238E27FC236}">
                <a16:creationId xmlns:a16="http://schemas.microsoft.com/office/drawing/2014/main" id="{D7736051-0C22-4EDB-9571-D091C17229F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52000" y="6348259"/>
            <a:ext cx="370305" cy="377534"/>
          </a:xfrm>
          <a:prstGeom prst="rect">
            <a:avLst/>
          </a:prstGeom>
        </p:spPr>
      </p:pic>
    </p:spTree>
    <p:extLst>
      <p:ext uri="{BB962C8B-B14F-4D97-AF65-F5344CB8AC3E}">
        <p14:creationId xmlns:p14="http://schemas.microsoft.com/office/powerpoint/2010/main" val="25046323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Normal - bridge ">
    <p:spTree>
      <p:nvGrpSpPr>
        <p:cNvPr id="1" name=""/>
        <p:cNvGrpSpPr/>
        <p:nvPr/>
      </p:nvGrpSpPr>
      <p:grpSpPr>
        <a:xfrm>
          <a:off x="0" y="0"/>
          <a:ext cx="0" cy="0"/>
          <a:chOff x="0" y="0"/>
          <a:chExt cx="0" cy="0"/>
        </a:xfrm>
      </p:grpSpPr>
      <p:pic>
        <p:nvPicPr>
          <p:cNvPr id="7" name="Picture 6" descr="A picture containing outdoor, grass, snow, man&#10;&#10;Description automatically generated">
            <a:extLst>
              <a:ext uri="{FF2B5EF4-FFF2-40B4-BE49-F238E27FC236}">
                <a16:creationId xmlns:a16="http://schemas.microsoft.com/office/drawing/2014/main" id="{93F7A3AE-D2E3-407C-AE00-5D7991FF42B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301" y="-1"/>
            <a:ext cx="2142000" cy="6858001"/>
          </a:xfrm>
          <a:prstGeom prst="rect">
            <a:avLst/>
          </a:prstGeom>
        </p:spPr>
      </p:pic>
      <p:sp>
        <p:nvSpPr>
          <p:cNvPr id="13" name="Content Placeholder 2">
            <a:extLst>
              <a:ext uri="{FF2B5EF4-FFF2-40B4-BE49-F238E27FC236}">
                <a16:creationId xmlns:a16="http://schemas.microsoft.com/office/drawing/2014/main" id="{B8E3FFE7-A85E-5D40-913D-740FB4371C2F}"/>
              </a:ext>
            </a:extLst>
          </p:cNvPr>
          <p:cNvSpPr>
            <a:spLocks noGrp="1"/>
          </p:cNvSpPr>
          <p:nvPr>
            <p:ph idx="1" hasCustomPrompt="1"/>
          </p:nvPr>
        </p:nvSpPr>
        <p:spPr>
          <a:xfrm>
            <a:off x="2873632" y="802059"/>
            <a:ext cx="8517809" cy="5253881"/>
          </a:xfrm>
          <a:prstGeom prst="rect">
            <a:avLst/>
          </a:prstGeom>
        </p:spPr>
        <p:txBody>
          <a:bodyPr/>
          <a:lstStyle>
            <a:lvl1pPr marL="0" indent="0" algn="l">
              <a:lnSpc>
                <a:spcPct val="110000"/>
              </a:lnSpc>
              <a:spcBef>
                <a:spcPts val="400"/>
              </a:spcBef>
              <a:buNone/>
              <a:defRPr lang="en-US" sz="2200" b="0" kern="1200" dirty="0">
                <a:solidFill>
                  <a:schemeClr val="tx1"/>
                </a:solidFill>
                <a:latin typeface="+mn-lt"/>
                <a:ea typeface="+mn-ea"/>
                <a:cs typeface="+mn-cs"/>
              </a:defRPr>
            </a:lvl1pPr>
            <a:lvl2pPr marL="180000" indent="-180000" algn="l">
              <a:lnSpc>
                <a:spcPct val="150000"/>
              </a:lnSpc>
              <a:buFont typeface="Arial" panose="020B0604020202020204" pitchFamily="34" charset="0"/>
              <a:buChar char="•"/>
              <a:defRPr sz="1600">
                <a:solidFill>
                  <a:schemeClr val="tx1"/>
                </a:solidFill>
                <a:latin typeface="Myriad Pro" panose="020B0503030403020204" pitchFamily="34" charset="0"/>
              </a:defRPr>
            </a:lvl2pPr>
            <a:lvl3pPr marL="360000" indent="-180000" algn="l">
              <a:lnSpc>
                <a:spcPct val="150000"/>
              </a:lnSpc>
              <a:buFontTx/>
              <a:buChar char="‒"/>
              <a:defRPr sz="1400">
                <a:solidFill>
                  <a:schemeClr val="tx1"/>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chemeClr val="tx1"/>
                </a:solidFill>
                <a:latin typeface="Myriad Pro" panose="020B0503030403020204" pitchFamily="34" charset="0"/>
              </a:defRPr>
            </a:lvl4pPr>
            <a:lvl5pPr marL="720000" indent="-180000" algn="l">
              <a:lnSpc>
                <a:spcPct val="150000"/>
              </a:lnSpc>
              <a:buFontTx/>
              <a:buChar char="‒"/>
              <a:defRPr sz="1400">
                <a:solidFill>
                  <a:schemeClr val="tx1"/>
                </a:solidFill>
                <a:latin typeface="Myriad Pro" panose="020B0503030403020204" pitchFamily="34" charset="0"/>
              </a:defRPr>
            </a:lvl5pPr>
          </a:lstStyle>
          <a:p>
            <a:pPr marL="0" lvl="0" indent="0" algn="l" defTabSz="914400" rtl="0" eaLnBrk="1" latinLnBrk="0" hangingPunct="1">
              <a:lnSpc>
                <a:spcPct val="110000"/>
              </a:lnSpc>
              <a:spcBef>
                <a:spcPts val="400"/>
              </a:spcBef>
              <a:buFont typeface="Arial" panose="020B0604020202020204" pitchFamily="34" charset="0"/>
              <a:buNone/>
            </a:pPr>
            <a:r>
              <a:rPr lang="en-US"/>
              <a:t>Insert text</a:t>
            </a:r>
          </a:p>
        </p:txBody>
      </p:sp>
      <p:cxnSp>
        <p:nvCxnSpPr>
          <p:cNvPr id="8" name="Straight Connector 7">
            <a:extLst>
              <a:ext uri="{FF2B5EF4-FFF2-40B4-BE49-F238E27FC236}">
                <a16:creationId xmlns:a16="http://schemas.microsoft.com/office/drawing/2014/main" id="{E95C4D92-EF8F-4C44-8551-54A9CEB42982}"/>
              </a:ext>
            </a:extLst>
          </p:cNvPr>
          <p:cNvCxnSpPr>
            <a:cxnSpLocks/>
          </p:cNvCxnSpPr>
          <p:nvPr userDrawn="1"/>
        </p:nvCxnSpPr>
        <p:spPr>
          <a:xfrm>
            <a:off x="163301"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97206117-7A5F-44F3-A241-1B6F5F5F316C}"/>
              </a:ext>
            </a:extLst>
          </p:cNvPr>
          <p:cNvSpPr>
            <a:spLocks noGrp="1"/>
          </p:cNvSpPr>
          <p:nvPr>
            <p:ph type="title" hasCustomPrompt="1"/>
          </p:nvPr>
        </p:nvSpPr>
        <p:spPr>
          <a:xfrm>
            <a:off x="163301" y="2224727"/>
            <a:ext cx="1980000" cy="1080000"/>
          </a:xfrm>
          <a:prstGeom prst="rect">
            <a:avLst/>
          </a:prstGeom>
          <a:solidFill>
            <a:srgbClr val="FFFFFF">
              <a:alpha val="89804"/>
            </a:srgbClr>
          </a:solidFill>
        </p:spPr>
        <p:txBody>
          <a:bodyPr lIns="72000" tIns="36000" rIns="72000" bIns="36000" anchor="b">
            <a:normAutofit/>
          </a:bodyPr>
          <a:lstStyle>
            <a:lvl1pPr>
              <a:defRPr sz="2200">
                <a:solidFill>
                  <a:srgbClr val="363F7C"/>
                </a:solidFill>
              </a:defRPr>
            </a:lvl1pPr>
          </a:lstStyle>
          <a:p>
            <a:r>
              <a:rPr lang="en-US"/>
              <a:t>Slide title</a:t>
            </a:r>
          </a:p>
        </p:txBody>
      </p:sp>
      <p:pic>
        <p:nvPicPr>
          <p:cNvPr id="10" name="Picture 9">
            <a:extLst>
              <a:ext uri="{FF2B5EF4-FFF2-40B4-BE49-F238E27FC236}">
                <a16:creationId xmlns:a16="http://schemas.microsoft.com/office/drawing/2014/main" id="{5C43E475-105F-4AA8-B67D-52579459074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52000" y="6348259"/>
            <a:ext cx="370305" cy="377534"/>
          </a:xfrm>
          <a:prstGeom prst="rect">
            <a:avLst/>
          </a:prstGeom>
        </p:spPr>
      </p:pic>
    </p:spTree>
    <p:extLst>
      <p:ext uri="{BB962C8B-B14F-4D97-AF65-F5344CB8AC3E}">
        <p14:creationId xmlns:p14="http://schemas.microsoft.com/office/powerpoint/2010/main" val="37711741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1_Normal - bridge ">
    <p:spTree>
      <p:nvGrpSpPr>
        <p:cNvPr id="1" name=""/>
        <p:cNvGrpSpPr/>
        <p:nvPr/>
      </p:nvGrpSpPr>
      <p:grpSpPr>
        <a:xfrm>
          <a:off x="0" y="0"/>
          <a:ext cx="0" cy="0"/>
          <a:chOff x="0" y="0"/>
          <a:chExt cx="0" cy="0"/>
        </a:xfrm>
      </p:grpSpPr>
      <p:pic>
        <p:nvPicPr>
          <p:cNvPr id="3" name="Picture 2" descr="A view of a city with snow&#10;&#10;Description automatically generated">
            <a:extLst>
              <a:ext uri="{FF2B5EF4-FFF2-40B4-BE49-F238E27FC236}">
                <a16:creationId xmlns:a16="http://schemas.microsoft.com/office/drawing/2014/main" id="{579EA666-1971-4A40-81F2-DDC048BB561B}"/>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2138097" cy="6858000"/>
          </a:xfrm>
          <a:prstGeom prst="rect">
            <a:avLst/>
          </a:prstGeom>
        </p:spPr>
      </p:pic>
      <p:sp>
        <p:nvSpPr>
          <p:cNvPr id="13" name="Content Placeholder 2">
            <a:extLst>
              <a:ext uri="{FF2B5EF4-FFF2-40B4-BE49-F238E27FC236}">
                <a16:creationId xmlns:a16="http://schemas.microsoft.com/office/drawing/2014/main" id="{B8E3FFE7-A85E-5D40-913D-740FB4371C2F}"/>
              </a:ext>
            </a:extLst>
          </p:cNvPr>
          <p:cNvSpPr>
            <a:spLocks noGrp="1"/>
          </p:cNvSpPr>
          <p:nvPr>
            <p:ph idx="1" hasCustomPrompt="1"/>
          </p:nvPr>
        </p:nvSpPr>
        <p:spPr>
          <a:xfrm>
            <a:off x="2873632" y="802059"/>
            <a:ext cx="8517809" cy="5253881"/>
          </a:xfrm>
          <a:prstGeom prst="rect">
            <a:avLst/>
          </a:prstGeom>
        </p:spPr>
        <p:txBody>
          <a:bodyPr/>
          <a:lstStyle>
            <a:lvl1pPr marL="0" indent="0" algn="l">
              <a:lnSpc>
                <a:spcPct val="110000"/>
              </a:lnSpc>
              <a:spcBef>
                <a:spcPts val="400"/>
              </a:spcBef>
              <a:buNone/>
              <a:defRPr lang="en-US" sz="2200" b="0" kern="1200" dirty="0">
                <a:solidFill>
                  <a:schemeClr val="tx1"/>
                </a:solidFill>
                <a:latin typeface="+mn-lt"/>
                <a:ea typeface="+mn-ea"/>
                <a:cs typeface="+mn-cs"/>
              </a:defRPr>
            </a:lvl1pPr>
            <a:lvl2pPr marL="180000" indent="-180000" algn="l">
              <a:lnSpc>
                <a:spcPct val="150000"/>
              </a:lnSpc>
              <a:buFont typeface="Arial" panose="020B0604020202020204" pitchFamily="34" charset="0"/>
              <a:buChar char="•"/>
              <a:defRPr sz="1600">
                <a:solidFill>
                  <a:schemeClr val="tx1"/>
                </a:solidFill>
                <a:latin typeface="Myriad Pro" panose="020B0503030403020204" pitchFamily="34" charset="0"/>
              </a:defRPr>
            </a:lvl2pPr>
            <a:lvl3pPr marL="360000" indent="-180000" algn="l">
              <a:lnSpc>
                <a:spcPct val="150000"/>
              </a:lnSpc>
              <a:buFontTx/>
              <a:buChar char="‒"/>
              <a:defRPr sz="1400">
                <a:solidFill>
                  <a:schemeClr val="tx1"/>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chemeClr val="tx1"/>
                </a:solidFill>
                <a:latin typeface="Myriad Pro" panose="020B0503030403020204" pitchFamily="34" charset="0"/>
              </a:defRPr>
            </a:lvl4pPr>
            <a:lvl5pPr marL="720000" indent="-180000" algn="l">
              <a:lnSpc>
                <a:spcPct val="150000"/>
              </a:lnSpc>
              <a:buFontTx/>
              <a:buChar char="‒"/>
              <a:defRPr sz="1400">
                <a:solidFill>
                  <a:schemeClr val="tx1"/>
                </a:solidFill>
                <a:latin typeface="Myriad Pro" panose="020B0503030403020204" pitchFamily="34" charset="0"/>
              </a:defRPr>
            </a:lvl5pPr>
          </a:lstStyle>
          <a:p>
            <a:pPr marL="0" lvl="0" indent="0" algn="l" defTabSz="914400" rtl="0" eaLnBrk="1" latinLnBrk="0" hangingPunct="1">
              <a:lnSpc>
                <a:spcPct val="110000"/>
              </a:lnSpc>
              <a:spcBef>
                <a:spcPts val="400"/>
              </a:spcBef>
              <a:buFont typeface="Arial" panose="020B0604020202020204" pitchFamily="34" charset="0"/>
              <a:buNone/>
            </a:pPr>
            <a:r>
              <a:rPr lang="en-US"/>
              <a:t>Insert text</a:t>
            </a:r>
          </a:p>
        </p:txBody>
      </p:sp>
      <p:cxnSp>
        <p:nvCxnSpPr>
          <p:cNvPr id="8" name="Straight Connector 7">
            <a:extLst>
              <a:ext uri="{FF2B5EF4-FFF2-40B4-BE49-F238E27FC236}">
                <a16:creationId xmlns:a16="http://schemas.microsoft.com/office/drawing/2014/main" id="{E95C4D92-EF8F-4C44-8551-54A9CEB42982}"/>
              </a:ext>
            </a:extLst>
          </p:cNvPr>
          <p:cNvCxnSpPr>
            <a:cxnSpLocks/>
          </p:cNvCxnSpPr>
          <p:nvPr userDrawn="1"/>
        </p:nvCxnSpPr>
        <p:spPr>
          <a:xfrm>
            <a:off x="163301"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97206117-7A5F-44F3-A241-1B6F5F5F316C}"/>
              </a:ext>
            </a:extLst>
          </p:cNvPr>
          <p:cNvSpPr>
            <a:spLocks noGrp="1"/>
          </p:cNvSpPr>
          <p:nvPr>
            <p:ph type="title" hasCustomPrompt="1"/>
          </p:nvPr>
        </p:nvSpPr>
        <p:spPr>
          <a:xfrm>
            <a:off x="163301" y="2224727"/>
            <a:ext cx="1980000" cy="1080000"/>
          </a:xfrm>
          <a:prstGeom prst="rect">
            <a:avLst/>
          </a:prstGeom>
          <a:solidFill>
            <a:srgbClr val="FFFFFF">
              <a:alpha val="89804"/>
            </a:srgbClr>
          </a:solidFill>
        </p:spPr>
        <p:txBody>
          <a:bodyPr lIns="72000" tIns="36000" rIns="72000" bIns="36000" anchor="b">
            <a:normAutofit/>
          </a:bodyPr>
          <a:lstStyle>
            <a:lvl1pPr>
              <a:defRPr sz="2200">
                <a:solidFill>
                  <a:srgbClr val="363F7C"/>
                </a:solidFill>
              </a:defRPr>
            </a:lvl1pPr>
          </a:lstStyle>
          <a:p>
            <a:r>
              <a:rPr lang="en-US"/>
              <a:t>Slide title</a:t>
            </a:r>
          </a:p>
        </p:txBody>
      </p:sp>
      <p:pic>
        <p:nvPicPr>
          <p:cNvPr id="10" name="Picture 9">
            <a:extLst>
              <a:ext uri="{FF2B5EF4-FFF2-40B4-BE49-F238E27FC236}">
                <a16:creationId xmlns:a16="http://schemas.microsoft.com/office/drawing/2014/main" id="{5C43E475-105F-4AA8-B67D-52579459074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52000" y="6348259"/>
            <a:ext cx="370305" cy="377534"/>
          </a:xfrm>
          <a:prstGeom prst="rect">
            <a:avLst/>
          </a:prstGeom>
        </p:spPr>
      </p:pic>
    </p:spTree>
    <p:extLst>
      <p:ext uri="{BB962C8B-B14F-4D97-AF65-F5344CB8AC3E}">
        <p14:creationId xmlns:p14="http://schemas.microsoft.com/office/powerpoint/2010/main" val="2266649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Normal with key points - ar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D873DE-951E-48E4-BF69-C94119F8229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846"/>
            <a:ext cx="2142000" cy="6858846"/>
          </a:xfrm>
          <a:prstGeom prst="rect">
            <a:avLst/>
          </a:prstGeom>
        </p:spPr>
      </p:pic>
      <p:sp>
        <p:nvSpPr>
          <p:cNvPr id="2" name="Title 1">
            <a:extLst>
              <a:ext uri="{FF2B5EF4-FFF2-40B4-BE49-F238E27FC236}">
                <a16:creationId xmlns:a16="http://schemas.microsoft.com/office/drawing/2014/main" id="{69BC77BD-F7BA-B440-B3A2-F34EF5A7ACFA}"/>
              </a:ext>
            </a:extLst>
          </p:cNvPr>
          <p:cNvSpPr>
            <a:spLocks noGrp="1"/>
          </p:cNvSpPr>
          <p:nvPr>
            <p:ph type="title" hasCustomPrompt="1"/>
          </p:nvPr>
        </p:nvSpPr>
        <p:spPr>
          <a:xfrm>
            <a:off x="163302" y="2224726"/>
            <a:ext cx="1980000" cy="1080000"/>
          </a:xfrm>
          <a:prstGeom prst="rect">
            <a:avLst/>
          </a:prstGeom>
          <a:solidFill>
            <a:schemeClr val="bg1">
              <a:alpha val="80000"/>
            </a:schemeClr>
          </a:solidFill>
        </p:spPr>
        <p:txBody>
          <a:bodyPr lIns="72000" tIns="36000" rIns="72000" bIns="36000" anchor="b">
            <a:normAutofit/>
          </a:bodyPr>
          <a:lstStyle>
            <a:lvl1pPr>
              <a:defRPr sz="2200">
                <a:solidFill>
                  <a:srgbClr val="363F7C"/>
                </a:solidFill>
              </a:defRPr>
            </a:lvl1pPr>
          </a:lstStyle>
          <a:p>
            <a:r>
              <a:rPr lang="en-US"/>
              <a:t>Slide title</a:t>
            </a:r>
          </a:p>
        </p:txBody>
      </p:sp>
      <p:sp>
        <p:nvSpPr>
          <p:cNvPr id="4" name="Rectangle 3">
            <a:extLst>
              <a:ext uri="{FF2B5EF4-FFF2-40B4-BE49-F238E27FC236}">
                <a16:creationId xmlns:a16="http://schemas.microsoft.com/office/drawing/2014/main" id="{F3BF7A52-C7E8-334D-AD26-39C1FAF77218}"/>
              </a:ext>
            </a:extLst>
          </p:cNvPr>
          <p:cNvSpPr/>
          <p:nvPr userDrawn="1"/>
        </p:nvSpPr>
        <p:spPr>
          <a:xfrm>
            <a:off x="7354800" y="-847"/>
            <a:ext cx="4920867" cy="6858000"/>
          </a:xfrm>
          <a:prstGeom prst="rect">
            <a:avLst/>
          </a:prstGeom>
          <a:solidFill>
            <a:srgbClr val="EC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F89E0D32-A24B-3F47-817E-C74C80A0CCE4}"/>
              </a:ext>
            </a:extLst>
          </p:cNvPr>
          <p:cNvSpPr>
            <a:spLocks noGrp="1"/>
          </p:cNvSpPr>
          <p:nvPr>
            <p:ph idx="10" hasCustomPrompt="1"/>
          </p:nvPr>
        </p:nvSpPr>
        <p:spPr>
          <a:xfrm>
            <a:off x="8312400" y="662120"/>
            <a:ext cx="3393129" cy="613814"/>
          </a:xfrm>
          <a:prstGeom prst="rect">
            <a:avLst/>
          </a:prstGeom>
        </p:spPr>
        <p:txBody>
          <a:bodyPr anchor="ctr"/>
          <a:lstStyle>
            <a:lvl1pPr marL="0" indent="0">
              <a:buNone/>
              <a:defRPr lang="en-US" sz="1600" b="1" kern="1200" dirty="0">
                <a:solidFill>
                  <a:srgbClr val="363F7C"/>
                </a:solidFill>
                <a:latin typeface="+mn-lt"/>
                <a:ea typeface="+mn-ea"/>
                <a:cs typeface="+mn-cs"/>
              </a:defRPr>
            </a:lvl1pPr>
            <a:lvl2pPr marL="457200" indent="0">
              <a:buNone/>
              <a:defRPr>
                <a:solidFill>
                  <a:srgbClr val="363F7C"/>
                </a:solidFill>
                <a:latin typeface="Myriad Pro" panose="020B0503030403020204" pitchFamily="34" charset="0"/>
              </a:defRPr>
            </a:lvl2pPr>
            <a:lvl3pPr marL="914400" indent="0">
              <a:buNone/>
              <a:defRPr>
                <a:solidFill>
                  <a:srgbClr val="363F7C"/>
                </a:solidFill>
                <a:latin typeface="Myriad Pro" panose="020B0503030403020204" pitchFamily="34" charset="0"/>
              </a:defRPr>
            </a:lvl3pPr>
            <a:lvl4pPr marL="1371600" indent="0">
              <a:buNone/>
              <a:defRPr>
                <a:solidFill>
                  <a:srgbClr val="363F7C"/>
                </a:solidFill>
                <a:latin typeface="Myriad Pro" panose="020B0503030403020204" pitchFamily="34" charset="0"/>
              </a:defRPr>
            </a:lvl4pPr>
            <a:lvl5pPr marL="1828800" indent="0">
              <a:buNone/>
              <a:defRPr>
                <a:solidFill>
                  <a:srgbClr val="363F7C"/>
                </a:solidFill>
                <a:latin typeface="Myriad Pro" panose="020B0503030403020204" pitchFamily="34" charset="0"/>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Main point/topic 1</a:t>
            </a:r>
          </a:p>
        </p:txBody>
      </p:sp>
      <p:sp>
        <p:nvSpPr>
          <p:cNvPr id="21" name="Content Placeholder 2">
            <a:extLst>
              <a:ext uri="{FF2B5EF4-FFF2-40B4-BE49-F238E27FC236}">
                <a16:creationId xmlns:a16="http://schemas.microsoft.com/office/drawing/2014/main" id="{D1360E7F-3A9E-B54A-A04F-0578575D3303}"/>
              </a:ext>
            </a:extLst>
          </p:cNvPr>
          <p:cNvSpPr>
            <a:spLocks noGrp="1"/>
          </p:cNvSpPr>
          <p:nvPr>
            <p:ph idx="11" hasCustomPrompt="1"/>
          </p:nvPr>
        </p:nvSpPr>
        <p:spPr>
          <a:xfrm>
            <a:off x="8312400" y="2333546"/>
            <a:ext cx="3393129" cy="613814"/>
          </a:xfrm>
          <a:prstGeom prst="rect">
            <a:avLst/>
          </a:prstGeom>
        </p:spPr>
        <p:txBody>
          <a:bodyPr anchor="ctr"/>
          <a:lstStyle>
            <a:lvl1pPr marL="0" indent="0">
              <a:buNone/>
              <a:defRPr lang="en-US" sz="1600" b="1" kern="1200" dirty="0">
                <a:solidFill>
                  <a:srgbClr val="363F7C"/>
                </a:solidFill>
                <a:latin typeface="+mn-lt"/>
                <a:ea typeface="+mn-ea"/>
                <a:cs typeface="+mn-cs"/>
              </a:defRPr>
            </a:lvl1pPr>
            <a:lvl2pPr marL="457200" indent="0">
              <a:buNone/>
              <a:defRPr>
                <a:solidFill>
                  <a:srgbClr val="363F7C"/>
                </a:solidFill>
                <a:latin typeface="Myriad Pro" panose="020B0503030403020204" pitchFamily="34" charset="0"/>
              </a:defRPr>
            </a:lvl2pPr>
            <a:lvl3pPr marL="914400" indent="0">
              <a:buNone/>
              <a:defRPr>
                <a:solidFill>
                  <a:srgbClr val="363F7C"/>
                </a:solidFill>
                <a:latin typeface="Myriad Pro" panose="020B0503030403020204" pitchFamily="34" charset="0"/>
              </a:defRPr>
            </a:lvl3pPr>
            <a:lvl4pPr marL="1371600" indent="0">
              <a:buNone/>
              <a:defRPr>
                <a:solidFill>
                  <a:srgbClr val="363F7C"/>
                </a:solidFill>
                <a:latin typeface="Myriad Pro" panose="020B0503030403020204" pitchFamily="34" charset="0"/>
              </a:defRPr>
            </a:lvl4pPr>
            <a:lvl5pPr marL="1828800" indent="0">
              <a:buNone/>
              <a:defRPr>
                <a:solidFill>
                  <a:srgbClr val="363F7C"/>
                </a:solidFill>
                <a:latin typeface="Myriad Pro" panose="020B0503030403020204" pitchFamily="34" charset="0"/>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Main point/topic 2</a:t>
            </a:r>
          </a:p>
        </p:txBody>
      </p:sp>
      <p:sp>
        <p:nvSpPr>
          <p:cNvPr id="26" name="Content Placeholder 2">
            <a:extLst>
              <a:ext uri="{FF2B5EF4-FFF2-40B4-BE49-F238E27FC236}">
                <a16:creationId xmlns:a16="http://schemas.microsoft.com/office/drawing/2014/main" id="{67E87CEA-E190-F746-AF59-DB7D1D9BDE5C}"/>
              </a:ext>
            </a:extLst>
          </p:cNvPr>
          <p:cNvSpPr>
            <a:spLocks noGrp="1"/>
          </p:cNvSpPr>
          <p:nvPr>
            <p:ph idx="12" hasCustomPrompt="1"/>
          </p:nvPr>
        </p:nvSpPr>
        <p:spPr>
          <a:xfrm>
            <a:off x="8312400" y="3879826"/>
            <a:ext cx="3393129" cy="613814"/>
          </a:xfrm>
          <a:prstGeom prst="rect">
            <a:avLst/>
          </a:prstGeom>
        </p:spPr>
        <p:txBody>
          <a:bodyPr anchor="ctr"/>
          <a:lstStyle>
            <a:lvl1pPr marL="0" indent="0">
              <a:buNone/>
              <a:defRPr lang="en-US" sz="1600" b="1" kern="1200" dirty="0">
                <a:solidFill>
                  <a:srgbClr val="363F7C"/>
                </a:solidFill>
                <a:latin typeface="+mn-lt"/>
                <a:ea typeface="+mn-ea"/>
                <a:cs typeface="+mn-cs"/>
              </a:defRPr>
            </a:lvl1pPr>
            <a:lvl2pPr marL="457200" indent="0">
              <a:buNone/>
              <a:defRPr>
                <a:solidFill>
                  <a:srgbClr val="363F7C"/>
                </a:solidFill>
                <a:latin typeface="Myriad Pro" panose="020B0503030403020204" pitchFamily="34" charset="0"/>
              </a:defRPr>
            </a:lvl2pPr>
            <a:lvl3pPr marL="914400" indent="0">
              <a:buNone/>
              <a:defRPr>
                <a:solidFill>
                  <a:srgbClr val="363F7C"/>
                </a:solidFill>
                <a:latin typeface="Myriad Pro" panose="020B0503030403020204" pitchFamily="34" charset="0"/>
              </a:defRPr>
            </a:lvl3pPr>
            <a:lvl4pPr marL="1371600" indent="0">
              <a:buNone/>
              <a:defRPr>
                <a:solidFill>
                  <a:srgbClr val="363F7C"/>
                </a:solidFill>
                <a:latin typeface="Myriad Pro" panose="020B0503030403020204" pitchFamily="34" charset="0"/>
              </a:defRPr>
            </a:lvl4pPr>
            <a:lvl5pPr marL="1828800" indent="0">
              <a:buNone/>
              <a:defRPr>
                <a:solidFill>
                  <a:srgbClr val="363F7C"/>
                </a:solidFill>
                <a:latin typeface="Myriad Pro" panose="020B0503030403020204" pitchFamily="34" charset="0"/>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Main point/topic 3</a:t>
            </a:r>
          </a:p>
        </p:txBody>
      </p:sp>
      <p:sp>
        <p:nvSpPr>
          <p:cNvPr id="27" name="Content Placeholder 2">
            <a:extLst>
              <a:ext uri="{FF2B5EF4-FFF2-40B4-BE49-F238E27FC236}">
                <a16:creationId xmlns:a16="http://schemas.microsoft.com/office/drawing/2014/main" id="{38F4081E-AAEE-9E41-8420-31EA38806FB6}"/>
              </a:ext>
            </a:extLst>
          </p:cNvPr>
          <p:cNvSpPr>
            <a:spLocks noGrp="1"/>
          </p:cNvSpPr>
          <p:nvPr>
            <p:ph idx="13" hasCustomPrompt="1"/>
          </p:nvPr>
        </p:nvSpPr>
        <p:spPr>
          <a:xfrm>
            <a:off x="8312400" y="5368913"/>
            <a:ext cx="3393129" cy="613814"/>
          </a:xfrm>
          <a:prstGeom prst="rect">
            <a:avLst/>
          </a:prstGeom>
        </p:spPr>
        <p:txBody>
          <a:bodyPr anchor="ctr"/>
          <a:lstStyle>
            <a:lvl1pPr marL="0" indent="0">
              <a:buNone/>
              <a:defRPr lang="en-US" sz="1600" b="1" kern="1200" dirty="0">
                <a:solidFill>
                  <a:srgbClr val="363F7C"/>
                </a:solidFill>
                <a:latin typeface="+mn-lt"/>
                <a:ea typeface="+mn-ea"/>
                <a:cs typeface="+mn-cs"/>
              </a:defRPr>
            </a:lvl1pPr>
            <a:lvl2pPr marL="457200" indent="0">
              <a:buNone/>
              <a:defRPr>
                <a:solidFill>
                  <a:srgbClr val="363F7C"/>
                </a:solidFill>
                <a:latin typeface="Myriad Pro" panose="020B0503030403020204" pitchFamily="34" charset="0"/>
              </a:defRPr>
            </a:lvl2pPr>
            <a:lvl3pPr marL="914400" indent="0">
              <a:buNone/>
              <a:defRPr>
                <a:solidFill>
                  <a:srgbClr val="363F7C"/>
                </a:solidFill>
                <a:latin typeface="Myriad Pro" panose="020B0503030403020204" pitchFamily="34" charset="0"/>
              </a:defRPr>
            </a:lvl3pPr>
            <a:lvl4pPr marL="1371600" indent="0">
              <a:buNone/>
              <a:defRPr>
                <a:solidFill>
                  <a:srgbClr val="363F7C"/>
                </a:solidFill>
                <a:latin typeface="Myriad Pro" panose="020B0503030403020204" pitchFamily="34" charset="0"/>
              </a:defRPr>
            </a:lvl4pPr>
            <a:lvl5pPr marL="1828800" indent="0">
              <a:buNone/>
              <a:defRPr>
                <a:solidFill>
                  <a:srgbClr val="363F7C"/>
                </a:solidFill>
                <a:latin typeface="Myriad Pro" panose="020B0503030403020204" pitchFamily="34" charset="0"/>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Main point/topic 4</a:t>
            </a:r>
          </a:p>
        </p:txBody>
      </p:sp>
      <p:sp>
        <p:nvSpPr>
          <p:cNvPr id="28" name="Content Placeholder 2">
            <a:extLst>
              <a:ext uri="{FF2B5EF4-FFF2-40B4-BE49-F238E27FC236}">
                <a16:creationId xmlns:a16="http://schemas.microsoft.com/office/drawing/2014/main" id="{D7190210-55A0-B14E-9A83-4AEF87A38263}"/>
              </a:ext>
            </a:extLst>
          </p:cNvPr>
          <p:cNvSpPr>
            <a:spLocks noGrp="1"/>
          </p:cNvSpPr>
          <p:nvPr>
            <p:ph idx="1" hasCustomPrompt="1"/>
          </p:nvPr>
        </p:nvSpPr>
        <p:spPr>
          <a:xfrm>
            <a:off x="2873632" y="802059"/>
            <a:ext cx="3962269" cy="5253881"/>
          </a:xfrm>
          <a:prstGeom prst="rect">
            <a:avLst/>
          </a:prstGeom>
        </p:spPr>
        <p:txBody>
          <a:bodyPr/>
          <a:lstStyle>
            <a:lvl1pPr marL="0" indent="0" algn="l">
              <a:lnSpc>
                <a:spcPct val="110000"/>
              </a:lnSpc>
              <a:spcBef>
                <a:spcPts val="400"/>
              </a:spcBef>
              <a:buNone/>
              <a:defRPr lang="en-US" sz="2200" b="0" kern="1200" dirty="0">
                <a:solidFill>
                  <a:schemeClr val="tx1"/>
                </a:solidFill>
                <a:latin typeface="+mn-lt"/>
                <a:ea typeface="+mn-ea"/>
                <a:cs typeface="+mn-cs"/>
              </a:defRPr>
            </a:lvl1pPr>
            <a:lvl2pPr marL="180000" indent="-180000" algn="l" defTabSz="914400" rtl="0" eaLnBrk="1" latinLnBrk="0" hangingPunct="1">
              <a:lnSpc>
                <a:spcPct val="150000"/>
              </a:lnSpc>
              <a:spcBef>
                <a:spcPts val="500"/>
              </a:spcBef>
              <a:buFont typeface="Arial" panose="020B0604020202020204" pitchFamily="34" charset="0"/>
              <a:buChar char="•"/>
              <a:defRPr lang="en-US" sz="1600" kern="1200" dirty="0">
                <a:solidFill>
                  <a:schemeClr val="tx1"/>
                </a:solidFill>
                <a:latin typeface="Myriad Pro" panose="020B0503030403020204" pitchFamily="34" charset="0"/>
                <a:ea typeface="+mn-ea"/>
                <a:cs typeface="+mn-cs"/>
              </a:defRPr>
            </a:lvl2pPr>
            <a:lvl3pPr marL="360000" indent="-180000" algn="l" defTabSz="914400" rtl="0" eaLnBrk="1" latinLnBrk="0" hangingPunct="1">
              <a:lnSpc>
                <a:spcPct val="150000"/>
              </a:lnSpc>
              <a:spcBef>
                <a:spcPts val="500"/>
              </a:spcBef>
              <a:buFontTx/>
              <a:buChar char="‒"/>
              <a:defRPr lang="en-US" sz="1600" kern="1200" dirty="0">
                <a:solidFill>
                  <a:schemeClr val="tx1"/>
                </a:solidFill>
                <a:latin typeface="Myriad Pro" panose="020B0503030403020204" pitchFamily="34" charset="0"/>
                <a:ea typeface="+mn-ea"/>
                <a:cs typeface="+mn-cs"/>
              </a:defRPr>
            </a:lvl3pPr>
            <a:lvl4pPr marL="540000" indent="-180000" algn="l" defTabSz="914400" rtl="0" eaLnBrk="1" latinLnBrk="0" hangingPunct="1">
              <a:lnSpc>
                <a:spcPct val="150000"/>
              </a:lnSpc>
              <a:spcBef>
                <a:spcPts val="500"/>
              </a:spcBef>
              <a:buFont typeface="Arial" panose="020B0604020202020204" pitchFamily="34" charset="0"/>
              <a:buChar char="•"/>
              <a:defRPr lang="en-US" sz="1600" kern="1200" dirty="0">
                <a:solidFill>
                  <a:schemeClr val="tx1"/>
                </a:solidFill>
                <a:latin typeface="Myriad Pro" panose="020B0503030403020204" pitchFamily="34" charset="0"/>
                <a:ea typeface="+mn-ea"/>
                <a:cs typeface="+mn-cs"/>
              </a:defRPr>
            </a:lvl4pPr>
            <a:lvl5pPr marL="720000" indent="-180000" algn="l" defTabSz="914400" rtl="0" eaLnBrk="1" latinLnBrk="0" hangingPunct="1">
              <a:lnSpc>
                <a:spcPct val="150000"/>
              </a:lnSpc>
              <a:spcBef>
                <a:spcPts val="500"/>
              </a:spcBef>
              <a:buFontTx/>
              <a:buChar char="‒"/>
              <a:defRPr lang="en-US" sz="1600" kern="1200" dirty="0">
                <a:solidFill>
                  <a:schemeClr val="tx1"/>
                </a:solidFill>
                <a:latin typeface="Myriad Pro" panose="020B0503030403020204" pitchFamily="34" charset="0"/>
                <a:ea typeface="+mn-ea"/>
                <a:cs typeface="+mn-cs"/>
              </a:defRPr>
            </a:lvl5pPr>
          </a:lstStyle>
          <a:p>
            <a:pPr marL="0" lvl="0" indent="0" algn="l" defTabSz="914400" rtl="0" eaLnBrk="1" latinLnBrk="0" hangingPunct="1">
              <a:lnSpc>
                <a:spcPct val="110000"/>
              </a:lnSpc>
              <a:spcBef>
                <a:spcPts val="400"/>
              </a:spcBef>
              <a:buFont typeface="Arial" panose="020B0604020202020204" pitchFamily="34" charset="0"/>
              <a:buNone/>
            </a:pPr>
            <a:r>
              <a:rPr lang="en-US"/>
              <a:t>Insert text</a:t>
            </a:r>
          </a:p>
        </p:txBody>
      </p:sp>
      <p:cxnSp>
        <p:nvCxnSpPr>
          <p:cNvPr id="20" name="Straight Connector 19">
            <a:extLst>
              <a:ext uri="{FF2B5EF4-FFF2-40B4-BE49-F238E27FC236}">
                <a16:creationId xmlns:a16="http://schemas.microsoft.com/office/drawing/2014/main" id="{BE4035AE-E117-4535-AFC4-B4D76CB1C30D}"/>
              </a:ext>
            </a:extLst>
          </p:cNvPr>
          <p:cNvCxnSpPr>
            <a:cxnSpLocks/>
          </p:cNvCxnSpPr>
          <p:nvPr userDrawn="1"/>
        </p:nvCxnSpPr>
        <p:spPr>
          <a:xfrm>
            <a:off x="163302"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B8ACBD28-EDE3-44C5-A8DF-A93DD6F60CDC}"/>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52000" y="6348259"/>
            <a:ext cx="370305" cy="377534"/>
          </a:xfrm>
          <a:prstGeom prst="rect">
            <a:avLst/>
          </a:prstGeom>
        </p:spPr>
      </p:pic>
    </p:spTree>
    <p:extLst>
      <p:ext uri="{BB962C8B-B14F-4D97-AF65-F5344CB8AC3E}">
        <p14:creationId xmlns:p14="http://schemas.microsoft.com/office/powerpoint/2010/main" val="193048329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Normal - pi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23DA24-1C68-462E-8B34-C34470F4B00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2142000" cy="6858000"/>
          </a:xfrm>
          <a:prstGeom prst="rect">
            <a:avLst/>
          </a:prstGeom>
        </p:spPr>
      </p:pic>
      <p:sp>
        <p:nvSpPr>
          <p:cNvPr id="13" name="Content Placeholder 2">
            <a:extLst>
              <a:ext uri="{FF2B5EF4-FFF2-40B4-BE49-F238E27FC236}">
                <a16:creationId xmlns:a16="http://schemas.microsoft.com/office/drawing/2014/main" id="{B8E3FFE7-A85E-5D40-913D-740FB4371C2F}"/>
              </a:ext>
            </a:extLst>
          </p:cNvPr>
          <p:cNvSpPr>
            <a:spLocks noGrp="1"/>
          </p:cNvSpPr>
          <p:nvPr>
            <p:ph idx="1" hasCustomPrompt="1"/>
          </p:nvPr>
        </p:nvSpPr>
        <p:spPr>
          <a:xfrm>
            <a:off x="2873632" y="802059"/>
            <a:ext cx="8517809" cy="5253881"/>
          </a:xfrm>
          <a:prstGeom prst="rect">
            <a:avLst/>
          </a:prstGeom>
        </p:spPr>
        <p:txBody>
          <a:bodyPr/>
          <a:lstStyle>
            <a:lvl1pPr marL="0" indent="0" algn="l">
              <a:lnSpc>
                <a:spcPct val="110000"/>
              </a:lnSpc>
              <a:spcBef>
                <a:spcPts val="400"/>
              </a:spcBef>
              <a:buNone/>
              <a:defRPr lang="en-US" sz="2200" b="0" kern="1200" dirty="0">
                <a:solidFill>
                  <a:schemeClr val="tx1"/>
                </a:solidFill>
                <a:latin typeface="+mn-lt"/>
                <a:ea typeface="+mn-ea"/>
                <a:cs typeface="+mn-cs"/>
              </a:defRPr>
            </a:lvl1pPr>
            <a:lvl2pPr marL="180000" indent="-180000" algn="l">
              <a:lnSpc>
                <a:spcPct val="150000"/>
              </a:lnSpc>
              <a:buFont typeface="Arial" panose="020B0604020202020204" pitchFamily="34" charset="0"/>
              <a:buChar char="•"/>
              <a:defRPr sz="1600">
                <a:solidFill>
                  <a:schemeClr val="tx1"/>
                </a:solidFill>
                <a:latin typeface="Myriad Pro" panose="020B0503030403020204" pitchFamily="34" charset="0"/>
              </a:defRPr>
            </a:lvl2pPr>
            <a:lvl3pPr marL="360000" indent="-180000" algn="l">
              <a:lnSpc>
                <a:spcPct val="150000"/>
              </a:lnSpc>
              <a:buFontTx/>
              <a:buChar char="‒"/>
              <a:defRPr sz="1400">
                <a:solidFill>
                  <a:schemeClr val="tx1"/>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chemeClr val="tx1"/>
                </a:solidFill>
                <a:latin typeface="Myriad Pro" panose="020B0503030403020204" pitchFamily="34" charset="0"/>
              </a:defRPr>
            </a:lvl4pPr>
            <a:lvl5pPr marL="720000" indent="-180000" algn="l">
              <a:lnSpc>
                <a:spcPct val="150000"/>
              </a:lnSpc>
              <a:buFontTx/>
              <a:buChar char="‒"/>
              <a:defRPr sz="1400">
                <a:solidFill>
                  <a:schemeClr val="tx1"/>
                </a:solidFill>
                <a:latin typeface="Myriad Pro" panose="020B0503030403020204" pitchFamily="34" charset="0"/>
              </a:defRPr>
            </a:lvl5pPr>
          </a:lstStyle>
          <a:p>
            <a:pPr marL="0" lvl="0" indent="0" algn="l" defTabSz="914400" rtl="0" eaLnBrk="1" latinLnBrk="0" hangingPunct="1">
              <a:lnSpc>
                <a:spcPct val="110000"/>
              </a:lnSpc>
              <a:spcBef>
                <a:spcPts val="400"/>
              </a:spcBef>
              <a:buFont typeface="Arial" panose="020B0604020202020204" pitchFamily="34" charset="0"/>
              <a:buNone/>
            </a:pPr>
            <a:r>
              <a:rPr lang="en-US"/>
              <a:t>Insert text</a:t>
            </a:r>
          </a:p>
        </p:txBody>
      </p:sp>
      <p:cxnSp>
        <p:nvCxnSpPr>
          <p:cNvPr id="8" name="Straight Connector 7">
            <a:extLst>
              <a:ext uri="{FF2B5EF4-FFF2-40B4-BE49-F238E27FC236}">
                <a16:creationId xmlns:a16="http://schemas.microsoft.com/office/drawing/2014/main" id="{E95C4D92-EF8F-4C44-8551-54A9CEB42982}"/>
              </a:ext>
            </a:extLst>
          </p:cNvPr>
          <p:cNvCxnSpPr>
            <a:cxnSpLocks/>
          </p:cNvCxnSpPr>
          <p:nvPr userDrawn="1"/>
        </p:nvCxnSpPr>
        <p:spPr>
          <a:xfrm>
            <a:off x="172725"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97206117-7A5F-44F3-A241-1B6F5F5F316C}"/>
              </a:ext>
            </a:extLst>
          </p:cNvPr>
          <p:cNvSpPr>
            <a:spLocks noGrp="1"/>
          </p:cNvSpPr>
          <p:nvPr>
            <p:ph type="title" hasCustomPrompt="1"/>
          </p:nvPr>
        </p:nvSpPr>
        <p:spPr>
          <a:xfrm>
            <a:off x="172725" y="2224727"/>
            <a:ext cx="1980000" cy="1080000"/>
          </a:xfrm>
          <a:prstGeom prst="rect">
            <a:avLst/>
          </a:prstGeom>
          <a:solidFill>
            <a:srgbClr val="FFFFFF">
              <a:alpha val="89804"/>
            </a:srgbClr>
          </a:solidFill>
        </p:spPr>
        <p:txBody>
          <a:bodyPr lIns="72000" tIns="36000" rIns="72000" bIns="36000" anchor="b">
            <a:normAutofit/>
          </a:bodyPr>
          <a:lstStyle>
            <a:lvl1pPr>
              <a:defRPr sz="2200">
                <a:solidFill>
                  <a:srgbClr val="363F7C"/>
                </a:solidFill>
              </a:defRPr>
            </a:lvl1pPr>
          </a:lstStyle>
          <a:p>
            <a:r>
              <a:rPr lang="en-US"/>
              <a:t>Slide title</a:t>
            </a:r>
          </a:p>
        </p:txBody>
      </p:sp>
      <p:pic>
        <p:nvPicPr>
          <p:cNvPr id="10" name="Picture 9">
            <a:extLst>
              <a:ext uri="{FF2B5EF4-FFF2-40B4-BE49-F238E27FC236}">
                <a16:creationId xmlns:a16="http://schemas.microsoft.com/office/drawing/2014/main" id="{5C43E475-105F-4AA8-B67D-52579459074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52000" y="6348259"/>
            <a:ext cx="370305" cy="377534"/>
          </a:xfrm>
          <a:prstGeom prst="rect">
            <a:avLst/>
          </a:prstGeom>
        </p:spPr>
      </p:pic>
    </p:spTree>
    <p:extLst>
      <p:ext uri="{BB962C8B-B14F-4D97-AF65-F5344CB8AC3E}">
        <p14:creationId xmlns:p14="http://schemas.microsoft.com/office/powerpoint/2010/main" val="25426235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Normal - city sunris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EB41214-0423-42F9-B2F6-CE3B290FEC6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2142000" cy="6858000"/>
          </a:xfrm>
          <a:prstGeom prst="rect">
            <a:avLst/>
          </a:prstGeom>
        </p:spPr>
      </p:pic>
      <p:sp>
        <p:nvSpPr>
          <p:cNvPr id="13" name="Content Placeholder 2">
            <a:extLst>
              <a:ext uri="{FF2B5EF4-FFF2-40B4-BE49-F238E27FC236}">
                <a16:creationId xmlns:a16="http://schemas.microsoft.com/office/drawing/2014/main" id="{B8E3FFE7-A85E-5D40-913D-740FB4371C2F}"/>
              </a:ext>
            </a:extLst>
          </p:cNvPr>
          <p:cNvSpPr>
            <a:spLocks noGrp="1"/>
          </p:cNvSpPr>
          <p:nvPr>
            <p:ph idx="1" hasCustomPrompt="1"/>
          </p:nvPr>
        </p:nvSpPr>
        <p:spPr>
          <a:xfrm>
            <a:off x="2873632" y="802059"/>
            <a:ext cx="8517809" cy="5253881"/>
          </a:xfrm>
          <a:prstGeom prst="rect">
            <a:avLst/>
          </a:prstGeom>
        </p:spPr>
        <p:txBody>
          <a:bodyPr/>
          <a:lstStyle>
            <a:lvl1pPr marL="0" indent="0" algn="l">
              <a:lnSpc>
                <a:spcPct val="110000"/>
              </a:lnSpc>
              <a:spcBef>
                <a:spcPts val="400"/>
              </a:spcBef>
              <a:buNone/>
              <a:defRPr lang="en-US" sz="2200" b="0" kern="1200" dirty="0">
                <a:solidFill>
                  <a:schemeClr val="tx1"/>
                </a:solidFill>
                <a:latin typeface="+mn-lt"/>
                <a:ea typeface="+mn-ea"/>
                <a:cs typeface="+mn-cs"/>
              </a:defRPr>
            </a:lvl1pPr>
            <a:lvl2pPr marL="180000" indent="-180000" algn="l">
              <a:lnSpc>
                <a:spcPct val="150000"/>
              </a:lnSpc>
              <a:buFont typeface="Arial" panose="020B0604020202020204" pitchFamily="34" charset="0"/>
              <a:buChar char="•"/>
              <a:defRPr sz="1600">
                <a:solidFill>
                  <a:schemeClr val="tx1"/>
                </a:solidFill>
                <a:latin typeface="Myriad Pro" panose="020B0503030403020204" pitchFamily="34" charset="0"/>
              </a:defRPr>
            </a:lvl2pPr>
            <a:lvl3pPr marL="180000" indent="-180000" algn="l">
              <a:lnSpc>
                <a:spcPct val="150000"/>
              </a:lnSpc>
              <a:buFontTx/>
              <a:buChar char="‒"/>
              <a:defRPr sz="1400">
                <a:solidFill>
                  <a:schemeClr val="tx1"/>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chemeClr val="tx1"/>
                </a:solidFill>
                <a:latin typeface="Myriad Pro" panose="020B0503030403020204" pitchFamily="34" charset="0"/>
              </a:defRPr>
            </a:lvl4pPr>
            <a:lvl5pPr marL="720000" indent="-180000" algn="l">
              <a:lnSpc>
                <a:spcPct val="150000"/>
              </a:lnSpc>
              <a:buFontTx/>
              <a:buChar char="‒"/>
              <a:defRPr sz="1400">
                <a:solidFill>
                  <a:schemeClr val="tx1"/>
                </a:solidFill>
                <a:latin typeface="Myriad Pro" panose="020B0503030403020204" pitchFamily="34" charset="0"/>
              </a:defRPr>
            </a:lvl5pPr>
          </a:lstStyle>
          <a:p>
            <a:pPr marL="0" lvl="0" indent="0" algn="l" defTabSz="914400" rtl="0" eaLnBrk="1" latinLnBrk="0" hangingPunct="1">
              <a:lnSpc>
                <a:spcPct val="110000"/>
              </a:lnSpc>
              <a:spcBef>
                <a:spcPts val="400"/>
              </a:spcBef>
              <a:buFont typeface="Arial" panose="020B0604020202020204" pitchFamily="34" charset="0"/>
              <a:buNone/>
            </a:pPr>
            <a:r>
              <a:rPr lang="en-US"/>
              <a:t>Insert text</a:t>
            </a:r>
          </a:p>
        </p:txBody>
      </p:sp>
      <p:cxnSp>
        <p:nvCxnSpPr>
          <p:cNvPr id="8" name="Straight Connector 7">
            <a:extLst>
              <a:ext uri="{FF2B5EF4-FFF2-40B4-BE49-F238E27FC236}">
                <a16:creationId xmlns:a16="http://schemas.microsoft.com/office/drawing/2014/main" id="{E95C4D92-EF8F-4C44-8551-54A9CEB42982}"/>
              </a:ext>
            </a:extLst>
          </p:cNvPr>
          <p:cNvCxnSpPr>
            <a:cxnSpLocks/>
          </p:cNvCxnSpPr>
          <p:nvPr userDrawn="1"/>
        </p:nvCxnSpPr>
        <p:spPr>
          <a:xfrm>
            <a:off x="161885"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97206117-7A5F-44F3-A241-1B6F5F5F316C}"/>
              </a:ext>
            </a:extLst>
          </p:cNvPr>
          <p:cNvSpPr>
            <a:spLocks noGrp="1"/>
          </p:cNvSpPr>
          <p:nvPr>
            <p:ph type="title" hasCustomPrompt="1"/>
          </p:nvPr>
        </p:nvSpPr>
        <p:spPr>
          <a:xfrm>
            <a:off x="161885" y="2224727"/>
            <a:ext cx="1980000" cy="1080000"/>
          </a:xfrm>
          <a:prstGeom prst="rect">
            <a:avLst/>
          </a:prstGeom>
          <a:solidFill>
            <a:srgbClr val="FFFFFF">
              <a:alpha val="89804"/>
            </a:srgbClr>
          </a:solidFill>
        </p:spPr>
        <p:txBody>
          <a:bodyPr lIns="72000" tIns="36000" rIns="72000" bIns="36000" anchor="b">
            <a:normAutofit/>
          </a:bodyPr>
          <a:lstStyle>
            <a:lvl1pPr>
              <a:defRPr sz="2200">
                <a:solidFill>
                  <a:srgbClr val="363F7C"/>
                </a:solidFill>
              </a:defRPr>
            </a:lvl1pPr>
          </a:lstStyle>
          <a:p>
            <a:r>
              <a:rPr lang="en-US"/>
              <a:t>Slide title</a:t>
            </a:r>
          </a:p>
        </p:txBody>
      </p:sp>
      <p:pic>
        <p:nvPicPr>
          <p:cNvPr id="10" name="Picture 9">
            <a:extLst>
              <a:ext uri="{FF2B5EF4-FFF2-40B4-BE49-F238E27FC236}">
                <a16:creationId xmlns:a16="http://schemas.microsoft.com/office/drawing/2014/main" id="{5C43E475-105F-4AA8-B67D-52579459074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52000" y="6348259"/>
            <a:ext cx="370305" cy="377534"/>
          </a:xfrm>
          <a:prstGeom prst="rect">
            <a:avLst/>
          </a:prstGeom>
        </p:spPr>
      </p:pic>
    </p:spTree>
    <p:extLst>
      <p:ext uri="{BB962C8B-B14F-4D97-AF65-F5344CB8AC3E}">
        <p14:creationId xmlns:p14="http://schemas.microsoft.com/office/powerpoint/2010/main" val="312212511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Normal - reef">
    <p:spTree>
      <p:nvGrpSpPr>
        <p:cNvPr id="1" name=""/>
        <p:cNvGrpSpPr/>
        <p:nvPr/>
      </p:nvGrpSpPr>
      <p:grpSpPr>
        <a:xfrm>
          <a:off x="0" y="0"/>
          <a:ext cx="0" cy="0"/>
          <a:chOff x="0" y="0"/>
          <a:chExt cx="0" cy="0"/>
        </a:xfrm>
      </p:grpSpPr>
      <p:pic>
        <p:nvPicPr>
          <p:cNvPr id="11" name="Picture 10" descr="A picture containing outdoor, snow, pond, man&#10;&#10;Description automatically generated">
            <a:extLst>
              <a:ext uri="{FF2B5EF4-FFF2-40B4-BE49-F238E27FC236}">
                <a16:creationId xmlns:a16="http://schemas.microsoft.com/office/drawing/2014/main" id="{037B4AC3-8CBC-4675-917C-A5CB3B6B7904}"/>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2142000" cy="6858002"/>
          </a:xfrm>
          <a:prstGeom prst="rect">
            <a:avLst/>
          </a:prstGeom>
        </p:spPr>
      </p:pic>
      <p:sp>
        <p:nvSpPr>
          <p:cNvPr id="13" name="Content Placeholder 2">
            <a:extLst>
              <a:ext uri="{FF2B5EF4-FFF2-40B4-BE49-F238E27FC236}">
                <a16:creationId xmlns:a16="http://schemas.microsoft.com/office/drawing/2014/main" id="{B8E3FFE7-A85E-5D40-913D-740FB4371C2F}"/>
              </a:ext>
            </a:extLst>
          </p:cNvPr>
          <p:cNvSpPr>
            <a:spLocks noGrp="1"/>
          </p:cNvSpPr>
          <p:nvPr>
            <p:ph idx="1" hasCustomPrompt="1"/>
          </p:nvPr>
        </p:nvSpPr>
        <p:spPr>
          <a:xfrm>
            <a:off x="2873632" y="802059"/>
            <a:ext cx="8517809" cy="5253881"/>
          </a:xfrm>
          <a:prstGeom prst="rect">
            <a:avLst/>
          </a:prstGeom>
        </p:spPr>
        <p:txBody>
          <a:bodyPr/>
          <a:lstStyle>
            <a:lvl1pPr marL="0" indent="0" algn="l">
              <a:buNone/>
              <a:defRPr lang="en-US" sz="2200" b="0" kern="1200" dirty="0">
                <a:solidFill>
                  <a:schemeClr val="tx1"/>
                </a:solidFill>
                <a:latin typeface="+mn-lt"/>
                <a:ea typeface="+mn-ea"/>
                <a:cs typeface="+mn-cs"/>
              </a:defRPr>
            </a:lvl1pPr>
            <a:lvl2pPr marL="180000" indent="-180000" algn="l">
              <a:lnSpc>
                <a:spcPct val="150000"/>
              </a:lnSpc>
              <a:buFont typeface="Arial" panose="020B0604020202020204" pitchFamily="34" charset="0"/>
              <a:buChar char="•"/>
              <a:defRPr sz="1600">
                <a:solidFill>
                  <a:schemeClr val="tx1"/>
                </a:solidFill>
                <a:latin typeface="Myriad Pro" panose="020B0503030403020204" pitchFamily="34" charset="0"/>
              </a:defRPr>
            </a:lvl2pPr>
            <a:lvl3pPr marL="360000" indent="-180000" algn="l">
              <a:lnSpc>
                <a:spcPct val="150000"/>
              </a:lnSpc>
              <a:buFontTx/>
              <a:buChar char="‒"/>
              <a:defRPr sz="1400">
                <a:solidFill>
                  <a:schemeClr val="tx1"/>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chemeClr val="tx1"/>
                </a:solidFill>
                <a:latin typeface="Myriad Pro" panose="020B0503030403020204" pitchFamily="34" charset="0"/>
              </a:defRPr>
            </a:lvl4pPr>
            <a:lvl5pPr marL="720000" indent="-180000" algn="l">
              <a:lnSpc>
                <a:spcPct val="150000"/>
              </a:lnSpc>
              <a:buFontTx/>
              <a:buChar char="‒"/>
              <a:defRPr sz="1400">
                <a:solidFill>
                  <a:schemeClr val="tx1"/>
                </a:solidFill>
                <a:latin typeface="Myriad Pro" panose="020B0503030403020204" pitchFamily="34" charset="0"/>
              </a:defRPr>
            </a:lvl5pPr>
          </a:lstStyle>
          <a:p>
            <a:pPr marL="0" lvl="0" indent="0" algn="l" defTabSz="914400" rtl="0" eaLnBrk="1" latinLnBrk="0" hangingPunct="1">
              <a:lnSpc>
                <a:spcPct val="110000"/>
              </a:lnSpc>
              <a:spcBef>
                <a:spcPts val="400"/>
              </a:spcBef>
              <a:buFont typeface="Arial" panose="020B0604020202020204" pitchFamily="34" charset="0"/>
              <a:buNone/>
            </a:pPr>
            <a:r>
              <a:rPr lang="en-US"/>
              <a:t>Insert text</a:t>
            </a:r>
          </a:p>
        </p:txBody>
      </p:sp>
      <p:cxnSp>
        <p:nvCxnSpPr>
          <p:cNvPr id="8" name="Straight Connector 7">
            <a:extLst>
              <a:ext uri="{FF2B5EF4-FFF2-40B4-BE49-F238E27FC236}">
                <a16:creationId xmlns:a16="http://schemas.microsoft.com/office/drawing/2014/main" id="{E95C4D92-EF8F-4C44-8551-54A9CEB42982}"/>
              </a:ext>
            </a:extLst>
          </p:cNvPr>
          <p:cNvCxnSpPr>
            <a:cxnSpLocks/>
          </p:cNvCxnSpPr>
          <p:nvPr userDrawn="1"/>
        </p:nvCxnSpPr>
        <p:spPr>
          <a:xfrm>
            <a:off x="158315"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97206117-7A5F-44F3-A241-1B6F5F5F316C}"/>
              </a:ext>
            </a:extLst>
          </p:cNvPr>
          <p:cNvSpPr>
            <a:spLocks noGrp="1"/>
          </p:cNvSpPr>
          <p:nvPr>
            <p:ph type="title" hasCustomPrompt="1"/>
          </p:nvPr>
        </p:nvSpPr>
        <p:spPr>
          <a:xfrm>
            <a:off x="167840" y="2224727"/>
            <a:ext cx="1980000" cy="1080000"/>
          </a:xfrm>
          <a:prstGeom prst="rect">
            <a:avLst/>
          </a:prstGeom>
          <a:solidFill>
            <a:srgbClr val="FFFFFF">
              <a:alpha val="89804"/>
            </a:srgbClr>
          </a:solidFill>
        </p:spPr>
        <p:txBody>
          <a:bodyPr lIns="72000" tIns="36000" rIns="72000" bIns="36000" anchor="b">
            <a:normAutofit/>
          </a:bodyPr>
          <a:lstStyle>
            <a:lvl1pPr>
              <a:defRPr sz="2200">
                <a:solidFill>
                  <a:srgbClr val="363F7C"/>
                </a:solidFill>
              </a:defRPr>
            </a:lvl1pPr>
          </a:lstStyle>
          <a:p>
            <a:r>
              <a:rPr lang="en-US"/>
              <a:t>Slide title</a:t>
            </a:r>
          </a:p>
        </p:txBody>
      </p:sp>
      <p:pic>
        <p:nvPicPr>
          <p:cNvPr id="10" name="Picture 9">
            <a:extLst>
              <a:ext uri="{FF2B5EF4-FFF2-40B4-BE49-F238E27FC236}">
                <a16:creationId xmlns:a16="http://schemas.microsoft.com/office/drawing/2014/main" id="{5C43E475-105F-4AA8-B67D-52579459074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52000" y="6348259"/>
            <a:ext cx="370305" cy="377534"/>
          </a:xfrm>
          <a:prstGeom prst="rect">
            <a:avLst/>
          </a:prstGeom>
        </p:spPr>
      </p:pic>
    </p:spTree>
    <p:extLst>
      <p:ext uri="{BB962C8B-B14F-4D97-AF65-F5344CB8AC3E}">
        <p14:creationId xmlns:p14="http://schemas.microsoft.com/office/powerpoint/2010/main" val="25474941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Normal - rainfores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BB79D1-4CFB-422A-A8A3-AC3CC3EC6C3D}"/>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7407"/>
            <a:ext cx="2142000" cy="6850593"/>
          </a:xfrm>
          <a:prstGeom prst="rect">
            <a:avLst/>
          </a:prstGeom>
        </p:spPr>
      </p:pic>
      <p:sp>
        <p:nvSpPr>
          <p:cNvPr id="13" name="Content Placeholder 2">
            <a:extLst>
              <a:ext uri="{FF2B5EF4-FFF2-40B4-BE49-F238E27FC236}">
                <a16:creationId xmlns:a16="http://schemas.microsoft.com/office/drawing/2014/main" id="{B8E3FFE7-A85E-5D40-913D-740FB4371C2F}"/>
              </a:ext>
            </a:extLst>
          </p:cNvPr>
          <p:cNvSpPr>
            <a:spLocks noGrp="1"/>
          </p:cNvSpPr>
          <p:nvPr>
            <p:ph idx="1" hasCustomPrompt="1"/>
          </p:nvPr>
        </p:nvSpPr>
        <p:spPr>
          <a:xfrm>
            <a:off x="2873632" y="802059"/>
            <a:ext cx="8517809" cy="5253881"/>
          </a:xfrm>
          <a:prstGeom prst="rect">
            <a:avLst/>
          </a:prstGeom>
        </p:spPr>
        <p:txBody>
          <a:bodyPr/>
          <a:lstStyle>
            <a:lvl1pPr marL="0" indent="0" algn="l">
              <a:buNone/>
              <a:defRPr lang="en-US" sz="2200" b="0" kern="1200" dirty="0">
                <a:solidFill>
                  <a:schemeClr val="tx1"/>
                </a:solidFill>
                <a:latin typeface="+mn-lt"/>
                <a:ea typeface="+mn-ea"/>
                <a:cs typeface="+mn-cs"/>
              </a:defRPr>
            </a:lvl1pPr>
            <a:lvl2pPr marL="180000" indent="-180000" algn="l">
              <a:lnSpc>
                <a:spcPct val="150000"/>
              </a:lnSpc>
              <a:buFont typeface="Arial" panose="020B0604020202020204" pitchFamily="34" charset="0"/>
              <a:buChar char="•"/>
              <a:defRPr sz="1600">
                <a:solidFill>
                  <a:schemeClr val="tx1"/>
                </a:solidFill>
                <a:latin typeface="Myriad Pro" panose="020B0503030403020204" pitchFamily="34" charset="0"/>
              </a:defRPr>
            </a:lvl2pPr>
            <a:lvl3pPr marL="360000" indent="-180000" algn="l">
              <a:lnSpc>
                <a:spcPct val="150000"/>
              </a:lnSpc>
              <a:buFontTx/>
              <a:buChar char="‒"/>
              <a:defRPr sz="1400">
                <a:solidFill>
                  <a:schemeClr val="tx1"/>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chemeClr val="tx1"/>
                </a:solidFill>
                <a:latin typeface="Myriad Pro" panose="020B0503030403020204" pitchFamily="34" charset="0"/>
              </a:defRPr>
            </a:lvl4pPr>
            <a:lvl5pPr marL="720000" indent="-180000" algn="l">
              <a:lnSpc>
                <a:spcPct val="150000"/>
              </a:lnSpc>
              <a:buFontTx/>
              <a:buChar char="‒"/>
              <a:defRPr sz="1400">
                <a:solidFill>
                  <a:schemeClr val="tx1"/>
                </a:solidFill>
                <a:latin typeface="Myriad Pro" panose="020B0503030403020204" pitchFamily="34" charset="0"/>
              </a:defRPr>
            </a:lvl5pPr>
          </a:lstStyle>
          <a:p>
            <a:pPr marL="0" lvl="0" indent="0" algn="l" defTabSz="914400" rtl="0" eaLnBrk="1" latinLnBrk="0" hangingPunct="1">
              <a:lnSpc>
                <a:spcPct val="110000"/>
              </a:lnSpc>
              <a:spcBef>
                <a:spcPts val="400"/>
              </a:spcBef>
              <a:buFont typeface="Arial" panose="020B0604020202020204" pitchFamily="34" charset="0"/>
              <a:buNone/>
            </a:pPr>
            <a:r>
              <a:rPr lang="en-US"/>
              <a:t>Insert text</a:t>
            </a:r>
          </a:p>
        </p:txBody>
      </p:sp>
      <p:cxnSp>
        <p:nvCxnSpPr>
          <p:cNvPr id="8" name="Straight Connector 7">
            <a:extLst>
              <a:ext uri="{FF2B5EF4-FFF2-40B4-BE49-F238E27FC236}">
                <a16:creationId xmlns:a16="http://schemas.microsoft.com/office/drawing/2014/main" id="{E95C4D92-EF8F-4C44-8551-54A9CEB42982}"/>
              </a:ext>
            </a:extLst>
          </p:cNvPr>
          <p:cNvCxnSpPr>
            <a:cxnSpLocks/>
          </p:cNvCxnSpPr>
          <p:nvPr userDrawn="1"/>
        </p:nvCxnSpPr>
        <p:spPr>
          <a:xfrm>
            <a:off x="158315"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97206117-7A5F-44F3-A241-1B6F5F5F316C}"/>
              </a:ext>
            </a:extLst>
          </p:cNvPr>
          <p:cNvSpPr>
            <a:spLocks noGrp="1"/>
          </p:cNvSpPr>
          <p:nvPr>
            <p:ph type="title" hasCustomPrompt="1"/>
          </p:nvPr>
        </p:nvSpPr>
        <p:spPr>
          <a:xfrm>
            <a:off x="167840" y="2196152"/>
            <a:ext cx="1980000" cy="1080000"/>
          </a:xfrm>
          <a:prstGeom prst="rect">
            <a:avLst/>
          </a:prstGeom>
          <a:solidFill>
            <a:srgbClr val="FFFFFF">
              <a:alpha val="89804"/>
            </a:srgbClr>
          </a:solidFill>
        </p:spPr>
        <p:txBody>
          <a:bodyPr lIns="72000" tIns="36000" rIns="72000" bIns="36000" anchor="b">
            <a:normAutofit/>
          </a:bodyPr>
          <a:lstStyle>
            <a:lvl1pPr>
              <a:defRPr sz="2200">
                <a:solidFill>
                  <a:srgbClr val="363F7C"/>
                </a:solidFill>
              </a:defRPr>
            </a:lvl1pPr>
          </a:lstStyle>
          <a:p>
            <a:r>
              <a:rPr lang="en-US"/>
              <a:t>Slide title</a:t>
            </a:r>
          </a:p>
        </p:txBody>
      </p:sp>
      <p:pic>
        <p:nvPicPr>
          <p:cNvPr id="10" name="Picture 9">
            <a:extLst>
              <a:ext uri="{FF2B5EF4-FFF2-40B4-BE49-F238E27FC236}">
                <a16:creationId xmlns:a16="http://schemas.microsoft.com/office/drawing/2014/main" id="{5C43E475-105F-4AA8-B67D-52579459074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52000" y="6348259"/>
            <a:ext cx="370305" cy="377534"/>
          </a:xfrm>
          <a:prstGeom prst="rect">
            <a:avLst/>
          </a:prstGeom>
        </p:spPr>
      </p:pic>
    </p:spTree>
    <p:extLst>
      <p:ext uri="{BB962C8B-B14F-4D97-AF65-F5344CB8AC3E}">
        <p14:creationId xmlns:p14="http://schemas.microsoft.com/office/powerpoint/2010/main" val="39168465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Feature - pi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C39838-89F8-4B78-8B79-2699D1A718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8973" y="0"/>
            <a:ext cx="11800581" cy="6858000"/>
          </a:xfrm>
          <a:prstGeom prst="rect">
            <a:avLst/>
          </a:prstGeom>
        </p:spPr>
      </p:pic>
      <p:pic>
        <p:nvPicPr>
          <p:cNvPr id="10" name="Picture 9">
            <a:extLst>
              <a:ext uri="{FF2B5EF4-FFF2-40B4-BE49-F238E27FC236}">
                <a16:creationId xmlns:a16="http://schemas.microsoft.com/office/drawing/2014/main" id="{B66B5D65-98BA-8049-85BE-4309EC404A4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75" y="0"/>
            <a:ext cx="2602625" cy="6862908"/>
          </a:xfrm>
          <a:prstGeom prst="rect">
            <a:avLst/>
          </a:prstGeom>
        </p:spPr>
      </p:pic>
      <p:sp>
        <p:nvSpPr>
          <p:cNvPr id="12" name="Content Placeholder 2">
            <a:extLst>
              <a:ext uri="{FF2B5EF4-FFF2-40B4-BE49-F238E27FC236}">
                <a16:creationId xmlns:a16="http://schemas.microsoft.com/office/drawing/2014/main" id="{74D1212D-0D90-E047-8213-8815A38A9A2D}"/>
              </a:ext>
            </a:extLst>
          </p:cNvPr>
          <p:cNvSpPr>
            <a:spLocks noGrp="1"/>
          </p:cNvSpPr>
          <p:nvPr>
            <p:ph idx="1" hasCustomPrompt="1"/>
          </p:nvPr>
        </p:nvSpPr>
        <p:spPr>
          <a:xfrm>
            <a:off x="2778663" y="802059"/>
            <a:ext cx="3962269" cy="5253881"/>
          </a:xfrm>
          <a:prstGeom prst="rect">
            <a:avLst/>
          </a:prstGeom>
          <a:solidFill>
            <a:srgbClr val="FFFFFF">
              <a:alpha val="89804"/>
            </a:srgbClr>
          </a:solidFill>
        </p:spPr>
        <p:txBody>
          <a:bodyPr/>
          <a:lstStyle>
            <a:lvl1pPr marL="0" indent="0" algn="l">
              <a:lnSpc>
                <a:spcPct val="110000"/>
              </a:lnSpc>
              <a:spcBef>
                <a:spcPts val="400"/>
              </a:spcBef>
              <a:buNone/>
              <a:defRPr lang="en-US" sz="2200" b="0" kern="1200" dirty="0">
                <a:solidFill>
                  <a:schemeClr val="tx1"/>
                </a:solidFill>
                <a:latin typeface="+mn-lt"/>
                <a:ea typeface="+mn-ea"/>
                <a:cs typeface="+mn-cs"/>
              </a:defRPr>
            </a:lvl1pPr>
            <a:lvl2pPr marL="180000" indent="-180000" algn="l">
              <a:lnSpc>
                <a:spcPct val="150000"/>
              </a:lnSpc>
              <a:buFont typeface="Arial" panose="020B0604020202020204" pitchFamily="34" charset="0"/>
              <a:buChar char="•"/>
              <a:defRPr sz="1600">
                <a:solidFill>
                  <a:srgbClr val="363F7C"/>
                </a:solidFill>
                <a:latin typeface="Myriad Pro" panose="020B0503030403020204" pitchFamily="34" charset="0"/>
              </a:defRPr>
            </a:lvl2pPr>
            <a:lvl3pPr marL="360000" indent="-180000" algn="l">
              <a:lnSpc>
                <a:spcPct val="150000"/>
              </a:lnSpc>
              <a:buFontTx/>
              <a:buChar char="‒"/>
              <a:defRPr sz="1400">
                <a:solidFill>
                  <a:srgbClr val="363F7C"/>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rgbClr val="363F7C"/>
                </a:solidFill>
                <a:latin typeface="Myriad Pro" panose="020B0503030403020204" pitchFamily="34" charset="0"/>
              </a:defRPr>
            </a:lvl4pPr>
            <a:lvl5pPr marL="720000" indent="-180000" algn="l">
              <a:lnSpc>
                <a:spcPct val="150000"/>
              </a:lnSpc>
              <a:buFontTx/>
              <a:buChar char="‒"/>
              <a:defRPr sz="1400">
                <a:solidFill>
                  <a:srgbClr val="363F7C"/>
                </a:solidFill>
                <a:latin typeface="Myriad Pro" panose="020B0503030403020204" pitchFamily="34" charset="0"/>
              </a:defRPr>
            </a:lvl5pPr>
          </a:lstStyle>
          <a:p>
            <a:pPr marL="0" lvl="0" indent="0" algn="l" defTabSz="914400" rtl="0" eaLnBrk="1" latinLnBrk="0" hangingPunct="1">
              <a:lnSpc>
                <a:spcPct val="110000"/>
              </a:lnSpc>
              <a:spcBef>
                <a:spcPts val="400"/>
              </a:spcBef>
              <a:buFont typeface="Arial" panose="020B0604020202020204" pitchFamily="34" charset="0"/>
              <a:buNone/>
            </a:pPr>
            <a:r>
              <a:rPr lang="en-US"/>
              <a:t>Insert text</a:t>
            </a:r>
          </a:p>
        </p:txBody>
      </p:sp>
      <p:sp>
        <p:nvSpPr>
          <p:cNvPr id="8" name="Title 1">
            <a:extLst>
              <a:ext uri="{FF2B5EF4-FFF2-40B4-BE49-F238E27FC236}">
                <a16:creationId xmlns:a16="http://schemas.microsoft.com/office/drawing/2014/main" id="{33DFF8D1-BD2F-4296-85B9-77C6460CCB33}"/>
              </a:ext>
            </a:extLst>
          </p:cNvPr>
          <p:cNvSpPr>
            <a:spLocks noGrp="1"/>
          </p:cNvSpPr>
          <p:nvPr>
            <p:ph type="title" hasCustomPrompt="1"/>
          </p:nvPr>
        </p:nvSpPr>
        <p:spPr>
          <a:xfrm>
            <a:off x="175800" y="2224727"/>
            <a:ext cx="2430000" cy="1080000"/>
          </a:xfrm>
          <a:prstGeom prst="rect">
            <a:avLst/>
          </a:prstGeom>
        </p:spPr>
        <p:txBody>
          <a:bodyPr lIns="0" tIns="0" rIns="0" bIns="0" anchor="b">
            <a:normAutofit/>
          </a:bodyPr>
          <a:lstStyle>
            <a:lvl1pPr>
              <a:defRPr sz="2200">
                <a:solidFill>
                  <a:srgbClr val="363F7C"/>
                </a:solidFill>
              </a:defRPr>
            </a:lvl1pPr>
          </a:lstStyle>
          <a:p>
            <a:r>
              <a:rPr lang="en-US"/>
              <a:t>Slide title</a:t>
            </a:r>
          </a:p>
        </p:txBody>
      </p:sp>
      <p:cxnSp>
        <p:nvCxnSpPr>
          <p:cNvPr id="9" name="Straight Connector 8">
            <a:extLst>
              <a:ext uri="{FF2B5EF4-FFF2-40B4-BE49-F238E27FC236}">
                <a16:creationId xmlns:a16="http://schemas.microsoft.com/office/drawing/2014/main" id="{52F9FC2F-B62F-4DD1-980D-8EA37B0BF8EC}"/>
              </a:ext>
            </a:extLst>
          </p:cNvPr>
          <p:cNvCxnSpPr>
            <a:cxnSpLocks/>
          </p:cNvCxnSpPr>
          <p:nvPr userDrawn="1"/>
        </p:nvCxnSpPr>
        <p:spPr>
          <a:xfrm>
            <a:off x="175800" y="3491387"/>
            <a:ext cx="646056" cy="0"/>
          </a:xfrm>
          <a:prstGeom prst="line">
            <a:avLst/>
          </a:prstGeom>
          <a:ln w="25400">
            <a:solidFill>
              <a:srgbClr val="363F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13233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Feature - bridge ">
    <p:spTree>
      <p:nvGrpSpPr>
        <p:cNvPr id="1" name=""/>
        <p:cNvGrpSpPr/>
        <p:nvPr/>
      </p:nvGrpSpPr>
      <p:grpSpPr>
        <a:xfrm>
          <a:off x="0" y="0"/>
          <a:ext cx="0" cy="0"/>
          <a:chOff x="0" y="0"/>
          <a:chExt cx="0" cy="0"/>
        </a:xfrm>
      </p:grpSpPr>
      <p:pic>
        <p:nvPicPr>
          <p:cNvPr id="4" name="Picture 3" descr="A picture containing outdoor, grass, snow, man&#10;&#10;Description automatically generated">
            <a:extLst>
              <a:ext uri="{FF2B5EF4-FFF2-40B4-BE49-F238E27FC236}">
                <a16:creationId xmlns:a16="http://schemas.microsoft.com/office/drawing/2014/main" id="{0415FCFC-0A3F-497F-8850-E02A802DC02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605800" y="-1"/>
            <a:ext cx="9583025" cy="6858000"/>
          </a:xfrm>
          <a:prstGeom prst="rect">
            <a:avLst/>
          </a:prstGeom>
        </p:spPr>
      </p:pic>
      <p:pic>
        <p:nvPicPr>
          <p:cNvPr id="10" name="Picture 9">
            <a:extLst>
              <a:ext uri="{FF2B5EF4-FFF2-40B4-BE49-F238E27FC236}">
                <a16:creationId xmlns:a16="http://schemas.microsoft.com/office/drawing/2014/main" id="{B66B5D65-98BA-8049-85BE-4309EC404A4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75" y="0"/>
            <a:ext cx="2602625" cy="6862908"/>
          </a:xfrm>
          <a:prstGeom prst="rect">
            <a:avLst/>
          </a:prstGeom>
        </p:spPr>
      </p:pic>
      <p:sp>
        <p:nvSpPr>
          <p:cNvPr id="12" name="Content Placeholder 2">
            <a:extLst>
              <a:ext uri="{FF2B5EF4-FFF2-40B4-BE49-F238E27FC236}">
                <a16:creationId xmlns:a16="http://schemas.microsoft.com/office/drawing/2014/main" id="{74D1212D-0D90-E047-8213-8815A38A9A2D}"/>
              </a:ext>
            </a:extLst>
          </p:cNvPr>
          <p:cNvSpPr>
            <a:spLocks noGrp="1"/>
          </p:cNvSpPr>
          <p:nvPr>
            <p:ph idx="1" hasCustomPrompt="1"/>
          </p:nvPr>
        </p:nvSpPr>
        <p:spPr>
          <a:xfrm>
            <a:off x="2778663" y="802059"/>
            <a:ext cx="3962269" cy="5253881"/>
          </a:xfrm>
          <a:prstGeom prst="rect">
            <a:avLst/>
          </a:prstGeom>
          <a:solidFill>
            <a:srgbClr val="FFFFFF">
              <a:alpha val="89804"/>
            </a:srgbClr>
          </a:solidFill>
        </p:spPr>
        <p:txBody>
          <a:bodyPr/>
          <a:lstStyle>
            <a:lvl1pPr marL="0" indent="0" algn="l">
              <a:lnSpc>
                <a:spcPct val="110000"/>
              </a:lnSpc>
              <a:spcBef>
                <a:spcPts val="400"/>
              </a:spcBef>
              <a:buNone/>
              <a:defRPr lang="en-US" sz="2200" b="0" kern="1200" dirty="0">
                <a:solidFill>
                  <a:schemeClr val="tx1"/>
                </a:solidFill>
                <a:latin typeface="+mn-lt"/>
                <a:ea typeface="+mn-ea"/>
                <a:cs typeface="+mn-cs"/>
              </a:defRPr>
            </a:lvl1pPr>
            <a:lvl2pPr marL="180000" indent="-180000" algn="l">
              <a:lnSpc>
                <a:spcPct val="150000"/>
              </a:lnSpc>
              <a:buFont typeface="Arial" panose="020B0604020202020204" pitchFamily="34" charset="0"/>
              <a:buChar char="•"/>
              <a:defRPr sz="1600">
                <a:solidFill>
                  <a:srgbClr val="363F7C"/>
                </a:solidFill>
                <a:latin typeface="Myriad Pro" panose="020B0503030403020204" pitchFamily="34" charset="0"/>
              </a:defRPr>
            </a:lvl2pPr>
            <a:lvl3pPr marL="360000" indent="-180000" algn="l">
              <a:lnSpc>
                <a:spcPct val="150000"/>
              </a:lnSpc>
              <a:buFontTx/>
              <a:buChar char="‒"/>
              <a:defRPr sz="1400">
                <a:solidFill>
                  <a:srgbClr val="363F7C"/>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rgbClr val="363F7C"/>
                </a:solidFill>
                <a:latin typeface="Myriad Pro" panose="020B0503030403020204" pitchFamily="34" charset="0"/>
              </a:defRPr>
            </a:lvl4pPr>
            <a:lvl5pPr marL="720000" indent="-180000" algn="l">
              <a:lnSpc>
                <a:spcPct val="150000"/>
              </a:lnSpc>
              <a:buFontTx/>
              <a:buChar char="‒"/>
              <a:defRPr sz="1400">
                <a:solidFill>
                  <a:srgbClr val="363F7C"/>
                </a:solidFill>
                <a:latin typeface="Myriad Pro" panose="020B0503030403020204" pitchFamily="34" charset="0"/>
              </a:defRPr>
            </a:lvl5pPr>
          </a:lstStyle>
          <a:p>
            <a:pPr marL="0" lvl="0" indent="0" algn="l" defTabSz="914400" rtl="0" eaLnBrk="1" latinLnBrk="0" hangingPunct="1">
              <a:lnSpc>
                <a:spcPct val="110000"/>
              </a:lnSpc>
              <a:spcBef>
                <a:spcPts val="400"/>
              </a:spcBef>
              <a:buFont typeface="Arial" panose="020B0604020202020204" pitchFamily="34" charset="0"/>
              <a:buNone/>
            </a:pPr>
            <a:r>
              <a:rPr lang="en-US"/>
              <a:t>Insert text</a:t>
            </a:r>
          </a:p>
        </p:txBody>
      </p:sp>
      <p:sp>
        <p:nvSpPr>
          <p:cNvPr id="8" name="Title 1">
            <a:extLst>
              <a:ext uri="{FF2B5EF4-FFF2-40B4-BE49-F238E27FC236}">
                <a16:creationId xmlns:a16="http://schemas.microsoft.com/office/drawing/2014/main" id="{33DFF8D1-BD2F-4296-85B9-77C6460CCB33}"/>
              </a:ext>
            </a:extLst>
          </p:cNvPr>
          <p:cNvSpPr>
            <a:spLocks noGrp="1"/>
          </p:cNvSpPr>
          <p:nvPr>
            <p:ph type="title" hasCustomPrompt="1"/>
          </p:nvPr>
        </p:nvSpPr>
        <p:spPr>
          <a:xfrm>
            <a:off x="175800" y="2224727"/>
            <a:ext cx="2430000" cy="1080000"/>
          </a:xfrm>
          <a:prstGeom prst="rect">
            <a:avLst/>
          </a:prstGeom>
        </p:spPr>
        <p:txBody>
          <a:bodyPr lIns="0" tIns="0" rIns="0" bIns="0" anchor="b">
            <a:normAutofit/>
          </a:bodyPr>
          <a:lstStyle>
            <a:lvl1pPr>
              <a:defRPr sz="2200">
                <a:solidFill>
                  <a:srgbClr val="363F7C"/>
                </a:solidFill>
              </a:defRPr>
            </a:lvl1pPr>
          </a:lstStyle>
          <a:p>
            <a:r>
              <a:rPr lang="en-US"/>
              <a:t>Slide title</a:t>
            </a:r>
          </a:p>
        </p:txBody>
      </p:sp>
      <p:cxnSp>
        <p:nvCxnSpPr>
          <p:cNvPr id="9" name="Straight Connector 8">
            <a:extLst>
              <a:ext uri="{FF2B5EF4-FFF2-40B4-BE49-F238E27FC236}">
                <a16:creationId xmlns:a16="http://schemas.microsoft.com/office/drawing/2014/main" id="{52F9FC2F-B62F-4DD1-980D-8EA37B0BF8EC}"/>
              </a:ext>
            </a:extLst>
          </p:cNvPr>
          <p:cNvCxnSpPr>
            <a:cxnSpLocks/>
          </p:cNvCxnSpPr>
          <p:nvPr userDrawn="1"/>
        </p:nvCxnSpPr>
        <p:spPr>
          <a:xfrm>
            <a:off x="175800" y="3491387"/>
            <a:ext cx="646056" cy="0"/>
          </a:xfrm>
          <a:prstGeom prst="line">
            <a:avLst/>
          </a:prstGeom>
          <a:ln w="25400">
            <a:solidFill>
              <a:srgbClr val="363F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302438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Normal no imag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66B5D65-98BA-8049-85BE-4309EC404A4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75" y="96714"/>
            <a:ext cx="2682000" cy="6766193"/>
          </a:xfrm>
          <a:prstGeom prst="rect">
            <a:avLst/>
          </a:prstGeom>
        </p:spPr>
      </p:pic>
      <p:sp>
        <p:nvSpPr>
          <p:cNvPr id="12" name="Content Placeholder 2">
            <a:extLst>
              <a:ext uri="{FF2B5EF4-FFF2-40B4-BE49-F238E27FC236}">
                <a16:creationId xmlns:a16="http://schemas.microsoft.com/office/drawing/2014/main" id="{74D1212D-0D90-E047-8213-8815A38A9A2D}"/>
              </a:ext>
            </a:extLst>
          </p:cNvPr>
          <p:cNvSpPr>
            <a:spLocks noGrp="1"/>
          </p:cNvSpPr>
          <p:nvPr>
            <p:ph idx="1" hasCustomPrompt="1"/>
          </p:nvPr>
        </p:nvSpPr>
        <p:spPr>
          <a:xfrm>
            <a:off x="2605800" y="802059"/>
            <a:ext cx="9334200" cy="5253881"/>
          </a:xfrm>
          <a:prstGeom prst="rect">
            <a:avLst/>
          </a:prstGeom>
          <a:solidFill>
            <a:schemeClr val="bg1"/>
          </a:solidFill>
        </p:spPr>
        <p:txBody>
          <a:bodyPr/>
          <a:lstStyle>
            <a:lvl1pPr marL="0" indent="0" algn="l">
              <a:lnSpc>
                <a:spcPct val="110000"/>
              </a:lnSpc>
              <a:spcBef>
                <a:spcPts val="400"/>
              </a:spcBef>
              <a:buNone/>
              <a:defRPr lang="en-US" sz="2200" b="0" kern="1200" dirty="0">
                <a:solidFill>
                  <a:schemeClr val="tx1"/>
                </a:solidFill>
                <a:latin typeface="+mn-lt"/>
                <a:ea typeface="+mn-ea"/>
                <a:cs typeface="+mn-cs"/>
              </a:defRPr>
            </a:lvl1pPr>
            <a:lvl2pPr marL="180000" indent="-180000" algn="l">
              <a:lnSpc>
                <a:spcPct val="150000"/>
              </a:lnSpc>
              <a:buFont typeface="Arial" panose="020B0604020202020204" pitchFamily="34" charset="0"/>
              <a:buChar char="•"/>
              <a:defRPr sz="1600">
                <a:solidFill>
                  <a:srgbClr val="363F7C"/>
                </a:solidFill>
                <a:latin typeface="Myriad Pro" panose="020B0503030403020204" pitchFamily="34" charset="0"/>
              </a:defRPr>
            </a:lvl2pPr>
            <a:lvl3pPr marL="360000" indent="-180000" algn="l">
              <a:lnSpc>
                <a:spcPct val="150000"/>
              </a:lnSpc>
              <a:buFontTx/>
              <a:buChar char="‒"/>
              <a:defRPr sz="1400">
                <a:solidFill>
                  <a:srgbClr val="363F7C"/>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rgbClr val="363F7C"/>
                </a:solidFill>
                <a:latin typeface="Myriad Pro" panose="020B0503030403020204" pitchFamily="34" charset="0"/>
              </a:defRPr>
            </a:lvl4pPr>
            <a:lvl5pPr marL="720000" indent="-180000" algn="l">
              <a:lnSpc>
                <a:spcPct val="150000"/>
              </a:lnSpc>
              <a:buFontTx/>
              <a:buChar char="‒"/>
              <a:defRPr sz="1400">
                <a:solidFill>
                  <a:srgbClr val="363F7C"/>
                </a:solidFill>
                <a:latin typeface="Myriad Pro" panose="020B0503030403020204" pitchFamily="34" charset="0"/>
              </a:defRPr>
            </a:lvl5pPr>
          </a:lstStyle>
          <a:p>
            <a:pPr marL="0" lvl="0" indent="0" algn="l" defTabSz="914400" rtl="0" eaLnBrk="1" latinLnBrk="0" hangingPunct="1">
              <a:lnSpc>
                <a:spcPct val="110000"/>
              </a:lnSpc>
              <a:spcBef>
                <a:spcPts val="400"/>
              </a:spcBef>
              <a:buFont typeface="Arial" panose="020B0604020202020204" pitchFamily="34" charset="0"/>
              <a:buNone/>
            </a:pPr>
            <a:r>
              <a:rPr lang="en-US"/>
              <a:t>Insert text</a:t>
            </a:r>
          </a:p>
        </p:txBody>
      </p:sp>
      <p:sp>
        <p:nvSpPr>
          <p:cNvPr id="8" name="Title 1">
            <a:extLst>
              <a:ext uri="{FF2B5EF4-FFF2-40B4-BE49-F238E27FC236}">
                <a16:creationId xmlns:a16="http://schemas.microsoft.com/office/drawing/2014/main" id="{33DFF8D1-BD2F-4296-85B9-77C6460CCB33}"/>
              </a:ext>
            </a:extLst>
          </p:cNvPr>
          <p:cNvSpPr>
            <a:spLocks noGrp="1"/>
          </p:cNvSpPr>
          <p:nvPr>
            <p:ph type="title" hasCustomPrompt="1"/>
          </p:nvPr>
        </p:nvSpPr>
        <p:spPr>
          <a:xfrm>
            <a:off x="175800" y="2224727"/>
            <a:ext cx="2430000" cy="1080000"/>
          </a:xfrm>
          <a:prstGeom prst="rect">
            <a:avLst/>
          </a:prstGeom>
        </p:spPr>
        <p:txBody>
          <a:bodyPr lIns="0" tIns="0" rIns="0" bIns="0" anchor="b">
            <a:normAutofit/>
          </a:bodyPr>
          <a:lstStyle>
            <a:lvl1pPr>
              <a:defRPr sz="2200">
                <a:solidFill>
                  <a:srgbClr val="363F7C"/>
                </a:solidFill>
              </a:defRPr>
            </a:lvl1pPr>
          </a:lstStyle>
          <a:p>
            <a:r>
              <a:rPr lang="en-US"/>
              <a:t>Slide title</a:t>
            </a:r>
          </a:p>
        </p:txBody>
      </p:sp>
      <p:cxnSp>
        <p:nvCxnSpPr>
          <p:cNvPr id="9" name="Straight Connector 8">
            <a:extLst>
              <a:ext uri="{FF2B5EF4-FFF2-40B4-BE49-F238E27FC236}">
                <a16:creationId xmlns:a16="http://schemas.microsoft.com/office/drawing/2014/main" id="{52F9FC2F-B62F-4DD1-980D-8EA37B0BF8EC}"/>
              </a:ext>
            </a:extLst>
          </p:cNvPr>
          <p:cNvCxnSpPr>
            <a:cxnSpLocks/>
          </p:cNvCxnSpPr>
          <p:nvPr userDrawn="1"/>
        </p:nvCxnSpPr>
        <p:spPr>
          <a:xfrm>
            <a:off x="175800" y="3491387"/>
            <a:ext cx="646056" cy="0"/>
          </a:xfrm>
          <a:prstGeom prst="line">
            <a:avLst/>
          </a:prstGeom>
          <a:ln w="25400">
            <a:solidFill>
              <a:srgbClr val="363F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57013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Normal no image with blue bor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35EFA7-CBEC-470A-AC0D-51E97174F64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7576"/>
          <a:stretch/>
        </p:blipFill>
        <p:spPr>
          <a:xfrm>
            <a:off x="0" y="1"/>
            <a:ext cx="2142000" cy="6857999"/>
          </a:xfrm>
          <a:prstGeom prst="rect">
            <a:avLst/>
          </a:prstGeom>
        </p:spPr>
      </p:pic>
      <p:sp>
        <p:nvSpPr>
          <p:cNvPr id="12" name="Content Placeholder 2">
            <a:extLst>
              <a:ext uri="{FF2B5EF4-FFF2-40B4-BE49-F238E27FC236}">
                <a16:creationId xmlns:a16="http://schemas.microsoft.com/office/drawing/2014/main" id="{74D1212D-0D90-E047-8213-8815A38A9A2D}"/>
              </a:ext>
            </a:extLst>
          </p:cNvPr>
          <p:cNvSpPr>
            <a:spLocks noGrp="1"/>
          </p:cNvSpPr>
          <p:nvPr>
            <p:ph idx="1" hasCustomPrompt="1"/>
          </p:nvPr>
        </p:nvSpPr>
        <p:spPr>
          <a:xfrm>
            <a:off x="2743938" y="802059"/>
            <a:ext cx="9196062" cy="5253881"/>
          </a:xfrm>
          <a:prstGeom prst="rect">
            <a:avLst/>
          </a:prstGeom>
          <a:solidFill>
            <a:schemeClr val="bg1"/>
          </a:solidFill>
        </p:spPr>
        <p:txBody>
          <a:bodyPr/>
          <a:lstStyle>
            <a:lvl1pPr marL="0" indent="0" algn="l">
              <a:lnSpc>
                <a:spcPct val="110000"/>
              </a:lnSpc>
              <a:spcBef>
                <a:spcPts val="400"/>
              </a:spcBef>
              <a:buNone/>
              <a:defRPr lang="en-US" sz="2200" b="0" kern="1200" dirty="0">
                <a:solidFill>
                  <a:schemeClr val="tx1"/>
                </a:solidFill>
                <a:latin typeface="+mn-lt"/>
                <a:ea typeface="+mn-ea"/>
                <a:cs typeface="+mn-cs"/>
              </a:defRPr>
            </a:lvl1pPr>
            <a:lvl2pPr marL="180000" indent="-180000" algn="l">
              <a:lnSpc>
                <a:spcPct val="150000"/>
              </a:lnSpc>
              <a:buFont typeface="Arial" panose="020B0604020202020204" pitchFamily="34" charset="0"/>
              <a:buChar char="•"/>
              <a:defRPr sz="1600">
                <a:solidFill>
                  <a:srgbClr val="363F7C"/>
                </a:solidFill>
                <a:latin typeface="Myriad Pro" panose="020B0503030403020204" pitchFamily="34" charset="0"/>
              </a:defRPr>
            </a:lvl2pPr>
            <a:lvl3pPr marL="360000" indent="-180000" algn="l">
              <a:lnSpc>
                <a:spcPct val="150000"/>
              </a:lnSpc>
              <a:buFontTx/>
              <a:buChar char="‒"/>
              <a:defRPr sz="1400">
                <a:solidFill>
                  <a:srgbClr val="363F7C"/>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rgbClr val="363F7C"/>
                </a:solidFill>
                <a:latin typeface="Myriad Pro" panose="020B0503030403020204" pitchFamily="34" charset="0"/>
              </a:defRPr>
            </a:lvl4pPr>
            <a:lvl5pPr marL="720000" indent="-180000" algn="l">
              <a:lnSpc>
                <a:spcPct val="150000"/>
              </a:lnSpc>
              <a:buFontTx/>
              <a:buChar char="‒"/>
              <a:defRPr sz="1400">
                <a:solidFill>
                  <a:srgbClr val="363F7C"/>
                </a:solidFill>
                <a:latin typeface="Myriad Pro" panose="020B0503030403020204" pitchFamily="34" charset="0"/>
              </a:defRPr>
            </a:lvl5pPr>
          </a:lstStyle>
          <a:p>
            <a:pPr marL="0" lvl="0" indent="0" algn="l" defTabSz="914400" rtl="0" eaLnBrk="1" latinLnBrk="0" hangingPunct="1">
              <a:lnSpc>
                <a:spcPct val="110000"/>
              </a:lnSpc>
              <a:spcBef>
                <a:spcPts val="400"/>
              </a:spcBef>
              <a:buFont typeface="Arial" panose="020B0604020202020204" pitchFamily="34" charset="0"/>
              <a:buNone/>
            </a:pPr>
            <a:r>
              <a:rPr lang="en-US"/>
              <a:t>Insert text</a:t>
            </a:r>
          </a:p>
        </p:txBody>
      </p:sp>
      <p:sp>
        <p:nvSpPr>
          <p:cNvPr id="8" name="Title 1">
            <a:extLst>
              <a:ext uri="{FF2B5EF4-FFF2-40B4-BE49-F238E27FC236}">
                <a16:creationId xmlns:a16="http://schemas.microsoft.com/office/drawing/2014/main" id="{33DFF8D1-BD2F-4296-85B9-77C6460CCB33}"/>
              </a:ext>
            </a:extLst>
          </p:cNvPr>
          <p:cNvSpPr>
            <a:spLocks noGrp="1"/>
          </p:cNvSpPr>
          <p:nvPr>
            <p:ph type="title" hasCustomPrompt="1"/>
          </p:nvPr>
        </p:nvSpPr>
        <p:spPr>
          <a:xfrm>
            <a:off x="164423" y="2224727"/>
            <a:ext cx="1977577" cy="1080000"/>
          </a:xfrm>
          <a:prstGeom prst="rect">
            <a:avLst/>
          </a:prstGeom>
        </p:spPr>
        <p:txBody>
          <a:bodyPr lIns="0" tIns="0" rIns="0" bIns="0" anchor="b">
            <a:normAutofit/>
          </a:bodyPr>
          <a:lstStyle>
            <a:lvl1pPr>
              <a:defRPr sz="2200">
                <a:solidFill>
                  <a:schemeClr val="bg1"/>
                </a:solidFill>
              </a:defRPr>
            </a:lvl1pPr>
          </a:lstStyle>
          <a:p>
            <a:r>
              <a:rPr lang="en-US"/>
              <a:t>Slide title</a:t>
            </a:r>
          </a:p>
        </p:txBody>
      </p:sp>
      <p:cxnSp>
        <p:nvCxnSpPr>
          <p:cNvPr id="9" name="Straight Connector 8">
            <a:extLst>
              <a:ext uri="{FF2B5EF4-FFF2-40B4-BE49-F238E27FC236}">
                <a16:creationId xmlns:a16="http://schemas.microsoft.com/office/drawing/2014/main" id="{52F9FC2F-B62F-4DD1-980D-8EA37B0BF8EC}"/>
              </a:ext>
            </a:extLst>
          </p:cNvPr>
          <p:cNvCxnSpPr>
            <a:cxnSpLocks/>
          </p:cNvCxnSpPr>
          <p:nvPr userDrawn="1"/>
        </p:nvCxnSpPr>
        <p:spPr>
          <a:xfrm>
            <a:off x="164423"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28295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Q&amp;A - bridg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15D494-94DB-453E-BB55-66E4AB83424C}"/>
              </a:ext>
            </a:extLst>
          </p:cNvPr>
          <p:cNvSpPr txBox="1"/>
          <p:nvPr userDrawn="1"/>
        </p:nvSpPr>
        <p:spPr>
          <a:xfrm>
            <a:off x="175800" y="2224726"/>
            <a:ext cx="2433175" cy="1079999"/>
          </a:xfrm>
          <a:prstGeom prst="rect">
            <a:avLst/>
          </a:prstGeom>
          <a:noFill/>
        </p:spPr>
        <p:txBody>
          <a:bodyPr wrap="square" lIns="0" tIns="0" rIns="0" bIns="0" rtlCol="0" anchor="b">
            <a:noAutofit/>
          </a:bodyPr>
          <a:lstStyle/>
          <a:p>
            <a:r>
              <a:rPr lang="en-AU" sz="2200" b="1">
                <a:solidFill>
                  <a:schemeClr val="accent1"/>
                </a:solidFill>
              </a:rPr>
              <a:t>Q&amp;A</a:t>
            </a:r>
          </a:p>
        </p:txBody>
      </p:sp>
      <p:pic>
        <p:nvPicPr>
          <p:cNvPr id="6" name="Picture 5" descr="A picture containing outdoor, grass, snow, man&#10;&#10;Description automatically generated">
            <a:extLst>
              <a:ext uri="{FF2B5EF4-FFF2-40B4-BE49-F238E27FC236}">
                <a16:creationId xmlns:a16="http://schemas.microsoft.com/office/drawing/2014/main" id="{BAAE869F-43DB-4F65-AB0F-CAC2BC62AE2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605800" y="-1"/>
            <a:ext cx="9583025" cy="6858000"/>
          </a:xfrm>
          <a:prstGeom prst="rect">
            <a:avLst/>
          </a:prstGeom>
        </p:spPr>
      </p:pic>
      <p:pic>
        <p:nvPicPr>
          <p:cNvPr id="10" name="Picture 9">
            <a:extLst>
              <a:ext uri="{FF2B5EF4-FFF2-40B4-BE49-F238E27FC236}">
                <a16:creationId xmlns:a16="http://schemas.microsoft.com/office/drawing/2014/main" id="{B66B5D65-98BA-8049-85BE-4309EC404A4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175" y="0"/>
            <a:ext cx="2602625" cy="6862908"/>
          </a:xfrm>
          <a:prstGeom prst="rect">
            <a:avLst/>
          </a:prstGeom>
        </p:spPr>
      </p:pic>
      <p:sp>
        <p:nvSpPr>
          <p:cNvPr id="8" name="Title 1">
            <a:extLst>
              <a:ext uri="{FF2B5EF4-FFF2-40B4-BE49-F238E27FC236}">
                <a16:creationId xmlns:a16="http://schemas.microsoft.com/office/drawing/2014/main" id="{33DFF8D1-BD2F-4296-85B9-77C6460CCB33}"/>
              </a:ext>
            </a:extLst>
          </p:cNvPr>
          <p:cNvSpPr>
            <a:spLocks noGrp="1"/>
          </p:cNvSpPr>
          <p:nvPr>
            <p:ph type="title" hasCustomPrompt="1"/>
          </p:nvPr>
        </p:nvSpPr>
        <p:spPr>
          <a:xfrm>
            <a:off x="175800" y="2224727"/>
            <a:ext cx="2430000" cy="1080000"/>
          </a:xfrm>
          <a:prstGeom prst="rect">
            <a:avLst/>
          </a:prstGeom>
        </p:spPr>
        <p:txBody>
          <a:bodyPr lIns="0" tIns="0" rIns="0" bIns="0" anchor="b">
            <a:normAutofit/>
          </a:bodyPr>
          <a:lstStyle>
            <a:lvl1pPr>
              <a:defRPr sz="2200">
                <a:solidFill>
                  <a:srgbClr val="363F7C"/>
                </a:solidFill>
              </a:defRPr>
            </a:lvl1pPr>
          </a:lstStyle>
          <a:p>
            <a:r>
              <a:rPr lang="en-US"/>
              <a:t>Q&amp;A</a:t>
            </a:r>
          </a:p>
        </p:txBody>
      </p:sp>
      <p:cxnSp>
        <p:nvCxnSpPr>
          <p:cNvPr id="9" name="Straight Connector 8">
            <a:extLst>
              <a:ext uri="{FF2B5EF4-FFF2-40B4-BE49-F238E27FC236}">
                <a16:creationId xmlns:a16="http://schemas.microsoft.com/office/drawing/2014/main" id="{52F9FC2F-B62F-4DD1-980D-8EA37B0BF8EC}"/>
              </a:ext>
            </a:extLst>
          </p:cNvPr>
          <p:cNvCxnSpPr>
            <a:cxnSpLocks/>
          </p:cNvCxnSpPr>
          <p:nvPr userDrawn="1"/>
        </p:nvCxnSpPr>
        <p:spPr>
          <a:xfrm>
            <a:off x="175800" y="3491387"/>
            <a:ext cx="646056" cy="0"/>
          </a:xfrm>
          <a:prstGeom prst="line">
            <a:avLst/>
          </a:prstGeom>
          <a:ln w="25400">
            <a:solidFill>
              <a:srgbClr val="363F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0061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End Page -  city at night">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CF88F7E-4B14-E84A-9C1F-866564890BC0}"/>
              </a:ext>
            </a:extLst>
          </p:cNvPr>
          <p:cNvSpPr>
            <a:spLocks noGrp="1"/>
          </p:cNvSpPr>
          <p:nvPr>
            <p:ph idx="10" hasCustomPrompt="1"/>
          </p:nvPr>
        </p:nvSpPr>
        <p:spPr>
          <a:xfrm>
            <a:off x="3080183" y="2985570"/>
            <a:ext cx="6438901" cy="813431"/>
          </a:xfrm>
          <a:prstGeom prst="rect">
            <a:avLst/>
          </a:prstGeom>
        </p:spPr>
        <p:txBody>
          <a:bodyPr anchor="ctr"/>
          <a:lstStyle>
            <a:lvl1pPr marL="0" indent="0">
              <a:lnSpc>
                <a:spcPct val="100000"/>
              </a:lnSpc>
              <a:buNone/>
              <a:defRPr lang="en-AU" sz="1400" smtClean="0">
                <a:effectLst/>
              </a:defRPr>
            </a:lvl1pPr>
            <a:lvl2pPr marL="457200" indent="0">
              <a:buNone/>
              <a:defRPr>
                <a:solidFill>
                  <a:srgbClr val="363F7C"/>
                </a:solidFill>
                <a:latin typeface="Myriad Pro" panose="020B0503030403020204" pitchFamily="34" charset="0"/>
              </a:defRPr>
            </a:lvl2pPr>
            <a:lvl3pPr marL="914400" indent="0">
              <a:buNone/>
              <a:defRPr>
                <a:solidFill>
                  <a:srgbClr val="363F7C"/>
                </a:solidFill>
                <a:latin typeface="Myriad Pro" panose="020B0503030403020204" pitchFamily="34" charset="0"/>
              </a:defRPr>
            </a:lvl3pPr>
            <a:lvl4pPr marL="1371600" indent="0">
              <a:buNone/>
              <a:defRPr>
                <a:solidFill>
                  <a:srgbClr val="363F7C"/>
                </a:solidFill>
                <a:latin typeface="Myriad Pro" panose="020B0503030403020204" pitchFamily="34" charset="0"/>
              </a:defRPr>
            </a:lvl4pPr>
            <a:lvl5pPr marL="1828800" indent="0">
              <a:buNone/>
              <a:defRPr>
                <a:solidFill>
                  <a:srgbClr val="363F7C"/>
                </a:solidFill>
                <a:latin typeface="Myriad Pro" panose="020B0503030403020204" pitchFamily="34" charset="0"/>
              </a:defRPr>
            </a:lvl5pPr>
          </a:lstStyle>
          <a:p>
            <a:r>
              <a:rPr lang="en-AU" sz="1400">
                <a:solidFill>
                  <a:srgbClr val="455390"/>
                </a:solidFill>
                <a:effectLst/>
                <a:latin typeface="Myriad Pro" panose="020B0503030403020204" pitchFamily="34" charset="0"/>
              </a:rPr>
              <a:t>T:  (07) 3149 6000</a:t>
            </a:r>
            <a:br>
              <a:rPr lang="en-AU" sz="1400">
                <a:solidFill>
                  <a:srgbClr val="455390"/>
                </a:solidFill>
                <a:effectLst/>
                <a:latin typeface="Myriad Pro" panose="020B0503030403020204" pitchFamily="34" charset="0"/>
              </a:rPr>
            </a:br>
            <a:r>
              <a:rPr lang="en-AU" sz="1400">
                <a:solidFill>
                  <a:srgbClr val="455390"/>
                </a:solidFill>
                <a:effectLst/>
                <a:latin typeface="Myriad Pro" panose="020B0503030403020204" pitchFamily="34" charset="0"/>
              </a:rPr>
              <a:t>M: qao@qao.qld.gov.au</a:t>
            </a:r>
            <a:br>
              <a:rPr lang="en-AU" sz="1400">
                <a:solidFill>
                  <a:srgbClr val="455390"/>
                </a:solidFill>
                <a:effectLst/>
                <a:latin typeface="Myriad Pro" panose="020B0503030403020204" pitchFamily="34" charset="0"/>
              </a:rPr>
            </a:br>
            <a:r>
              <a:rPr lang="en-AU" sz="1400">
                <a:solidFill>
                  <a:srgbClr val="455390"/>
                </a:solidFill>
                <a:effectLst/>
                <a:latin typeface="Myriad Pro" panose="020B0503030403020204" pitchFamily="34" charset="0"/>
              </a:rPr>
              <a:t>W: qao.qld.gov.au</a:t>
            </a:r>
            <a:br>
              <a:rPr lang="en-AU" sz="1400">
                <a:solidFill>
                  <a:srgbClr val="455390"/>
                </a:solidFill>
                <a:effectLst/>
                <a:latin typeface="Myriad Pro" panose="020B0503030403020204" pitchFamily="34" charset="0"/>
              </a:rPr>
            </a:br>
            <a:r>
              <a:rPr lang="en-AU" sz="1400">
                <a:solidFill>
                  <a:srgbClr val="455390"/>
                </a:solidFill>
                <a:effectLst/>
                <a:latin typeface="Myriad Pro" panose="020B0503030403020204" pitchFamily="34" charset="0"/>
              </a:rPr>
              <a:t>    </a:t>
            </a:r>
            <a:r>
              <a:rPr lang="en-AU" sz="1400">
                <a:solidFill>
                  <a:srgbClr val="455390"/>
                </a:solidFill>
                <a:latin typeface="Myriad Pro" panose="020B0503030403020204" pitchFamily="34" charset="0"/>
              </a:rPr>
              <a:t> Queensland Audit Office</a:t>
            </a:r>
            <a:endParaRPr lang="en-AU" sz="1400">
              <a:solidFill>
                <a:srgbClr val="455390"/>
              </a:solidFill>
              <a:effectLst/>
              <a:latin typeface="Myriad Pro" panose="020B0503030403020204" pitchFamily="34" charset="0"/>
            </a:endParaRPr>
          </a:p>
        </p:txBody>
      </p:sp>
      <p:pic>
        <p:nvPicPr>
          <p:cNvPr id="4" name="Picture 3">
            <a:extLst>
              <a:ext uri="{FF2B5EF4-FFF2-40B4-BE49-F238E27FC236}">
                <a16:creationId xmlns:a16="http://schemas.microsoft.com/office/drawing/2014/main" id="{5D03AC39-6822-456A-A3F2-FC1D528F0E27}"/>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3170872" y="3640380"/>
            <a:ext cx="181928" cy="181928"/>
          </a:xfrm>
          <a:prstGeom prst="rect">
            <a:avLst/>
          </a:prstGeom>
        </p:spPr>
      </p:pic>
      <p:sp>
        <p:nvSpPr>
          <p:cNvPr id="2" name="TextBox 1">
            <a:extLst>
              <a:ext uri="{FF2B5EF4-FFF2-40B4-BE49-F238E27FC236}">
                <a16:creationId xmlns:a16="http://schemas.microsoft.com/office/drawing/2014/main" id="{6740C5A7-D2CD-4AFD-B4B6-BD2E17D7FBFF}"/>
              </a:ext>
            </a:extLst>
          </p:cNvPr>
          <p:cNvSpPr txBox="1"/>
          <p:nvPr userDrawn="1"/>
        </p:nvSpPr>
        <p:spPr>
          <a:xfrm>
            <a:off x="3078748" y="2922482"/>
            <a:ext cx="7082791" cy="12311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en-AU" sz="1400">
                <a:solidFill>
                  <a:srgbClr val="455390"/>
                </a:solidFill>
                <a:effectLst/>
                <a:latin typeface="+mn-lt"/>
              </a:rPr>
              <a:t>T:  (07) 3149 6000</a:t>
            </a:r>
            <a:br>
              <a:rPr lang="en-AU" sz="1400">
                <a:solidFill>
                  <a:srgbClr val="455390"/>
                </a:solidFill>
                <a:effectLst/>
                <a:latin typeface="+mn-lt"/>
              </a:rPr>
            </a:br>
            <a:r>
              <a:rPr lang="en-AU" sz="1400">
                <a:solidFill>
                  <a:srgbClr val="455390"/>
                </a:solidFill>
                <a:effectLst/>
                <a:latin typeface="+mn-lt"/>
              </a:rPr>
              <a:t>M: qao@qao.qld.gov.au</a:t>
            </a:r>
            <a:br>
              <a:rPr lang="en-AU" sz="1400">
                <a:solidFill>
                  <a:srgbClr val="455390"/>
                </a:solidFill>
                <a:effectLst/>
                <a:latin typeface="+mn-lt"/>
              </a:rPr>
            </a:br>
            <a:r>
              <a:rPr lang="en-AU" sz="1400">
                <a:solidFill>
                  <a:srgbClr val="455390"/>
                </a:solidFill>
                <a:effectLst/>
                <a:latin typeface="+mn-lt"/>
              </a:rPr>
              <a:t>W: qao.qld.gov.au</a:t>
            </a:r>
            <a:br>
              <a:rPr lang="en-AU" sz="1400">
                <a:solidFill>
                  <a:srgbClr val="455390"/>
                </a:solidFill>
                <a:effectLst/>
                <a:latin typeface="+mn-lt"/>
              </a:rPr>
            </a:br>
            <a:r>
              <a:rPr lang="en-AU" sz="1400">
                <a:solidFill>
                  <a:srgbClr val="455390"/>
                </a:solidFill>
                <a:effectLst/>
                <a:latin typeface="+mn-lt"/>
              </a:rPr>
              <a:t>    </a:t>
            </a:r>
            <a:r>
              <a:rPr lang="en-AU" sz="1400">
                <a:solidFill>
                  <a:srgbClr val="455390"/>
                </a:solidFill>
                <a:latin typeface="+mn-lt"/>
              </a:rPr>
              <a:t> Queensland Audit Office</a:t>
            </a:r>
            <a:endParaRPr lang="en-AU" sz="1400">
              <a:solidFill>
                <a:srgbClr val="455390"/>
              </a:solidFill>
              <a:effectLst/>
              <a:latin typeface="+mn-lt"/>
            </a:endParaRPr>
          </a:p>
          <a:p>
            <a:endParaRPr lang="en-AU"/>
          </a:p>
        </p:txBody>
      </p:sp>
      <p:pic>
        <p:nvPicPr>
          <p:cNvPr id="6" name="Picture 5">
            <a:extLst>
              <a:ext uri="{FF2B5EF4-FFF2-40B4-BE49-F238E27FC236}">
                <a16:creationId xmlns:a16="http://schemas.microsoft.com/office/drawing/2014/main" id="{F29AA715-0920-4065-B5FD-B0BF577DC22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538"/>
          <a:stretch/>
        </p:blipFill>
        <p:spPr>
          <a:xfrm>
            <a:off x="-404447" y="0"/>
            <a:ext cx="2610000" cy="6924488"/>
          </a:xfrm>
          <a:prstGeom prst="rect">
            <a:avLst/>
          </a:prstGeom>
        </p:spPr>
      </p:pic>
      <p:sp>
        <p:nvSpPr>
          <p:cNvPr id="3" name="TextBox 2">
            <a:extLst>
              <a:ext uri="{FF2B5EF4-FFF2-40B4-BE49-F238E27FC236}">
                <a16:creationId xmlns:a16="http://schemas.microsoft.com/office/drawing/2014/main" id="{ED3AED17-29C6-4E75-A533-3608CDA9E866}"/>
              </a:ext>
            </a:extLst>
          </p:cNvPr>
          <p:cNvSpPr txBox="1"/>
          <p:nvPr userDrawn="1"/>
        </p:nvSpPr>
        <p:spPr>
          <a:xfrm>
            <a:off x="3080182" y="2409825"/>
            <a:ext cx="6438901" cy="430887"/>
          </a:xfrm>
          <a:prstGeom prst="rect">
            <a:avLst/>
          </a:prstGeom>
          <a:noFill/>
        </p:spPr>
        <p:txBody>
          <a:bodyPr wrap="square" rtlCol="0">
            <a:spAutoFit/>
          </a:bodyPr>
          <a:lstStyle/>
          <a:p>
            <a:r>
              <a:rPr lang="en-AU" sz="2200" b="1">
                <a:solidFill>
                  <a:schemeClr val="accent1"/>
                </a:solidFill>
                <a:latin typeface="+mj-lt"/>
              </a:rPr>
              <a:t>Any questions please contact us</a:t>
            </a:r>
          </a:p>
        </p:txBody>
      </p:sp>
    </p:spTree>
    <p:extLst>
      <p:ext uri="{BB962C8B-B14F-4D97-AF65-F5344CB8AC3E}">
        <p14:creationId xmlns:p14="http://schemas.microsoft.com/office/powerpoint/2010/main" val="1182496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Normal - windmill">
    <p:spTree>
      <p:nvGrpSpPr>
        <p:cNvPr id="1" name=""/>
        <p:cNvGrpSpPr/>
        <p:nvPr/>
      </p:nvGrpSpPr>
      <p:grpSpPr>
        <a:xfrm>
          <a:off x="0" y="0"/>
          <a:ext cx="0" cy="0"/>
          <a:chOff x="0" y="0"/>
          <a:chExt cx="0" cy="0"/>
        </a:xfrm>
      </p:grpSpPr>
      <p:pic>
        <p:nvPicPr>
          <p:cNvPr id="11" name="Picture 10" descr="A group of people in a field&#10;&#10;Description automatically generated">
            <a:extLst>
              <a:ext uri="{FF2B5EF4-FFF2-40B4-BE49-F238E27FC236}">
                <a16:creationId xmlns:a16="http://schemas.microsoft.com/office/drawing/2014/main" id="{BC02385F-9F28-4892-A175-ABEBA557AE2B}"/>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1301" y="0"/>
            <a:ext cx="2142000" cy="6858000"/>
          </a:xfrm>
          <a:prstGeom prst="rect">
            <a:avLst/>
          </a:prstGeom>
        </p:spPr>
      </p:pic>
      <p:sp>
        <p:nvSpPr>
          <p:cNvPr id="13" name="Content Placeholder 2">
            <a:extLst>
              <a:ext uri="{FF2B5EF4-FFF2-40B4-BE49-F238E27FC236}">
                <a16:creationId xmlns:a16="http://schemas.microsoft.com/office/drawing/2014/main" id="{B8E3FFE7-A85E-5D40-913D-740FB4371C2F}"/>
              </a:ext>
            </a:extLst>
          </p:cNvPr>
          <p:cNvSpPr>
            <a:spLocks noGrp="1"/>
          </p:cNvSpPr>
          <p:nvPr>
            <p:ph idx="1" hasCustomPrompt="1"/>
          </p:nvPr>
        </p:nvSpPr>
        <p:spPr>
          <a:xfrm>
            <a:off x="2873632" y="802059"/>
            <a:ext cx="8517809" cy="5253881"/>
          </a:xfrm>
          <a:prstGeom prst="rect">
            <a:avLst/>
          </a:prstGeom>
        </p:spPr>
        <p:txBody>
          <a:bodyPr/>
          <a:lstStyle>
            <a:lvl1pPr marL="0" indent="0" algn="l">
              <a:lnSpc>
                <a:spcPct val="110000"/>
              </a:lnSpc>
              <a:spcBef>
                <a:spcPts val="400"/>
              </a:spcBef>
              <a:buNone/>
              <a:defRPr lang="en-US" sz="2200" b="0" kern="1200" dirty="0">
                <a:solidFill>
                  <a:schemeClr val="tx1"/>
                </a:solidFill>
                <a:latin typeface="+mn-lt"/>
                <a:ea typeface="+mn-ea"/>
                <a:cs typeface="+mn-cs"/>
              </a:defRPr>
            </a:lvl1pPr>
            <a:lvl2pPr marL="180000" indent="-180000" algn="l">
              <a:lnSpc>
                <a:spcPct val="150000"/>
              </a:lnSpc>
              <a:buFont typeface="Arial" panose="020B0604020202020204" pitchFamily="34" charset="0"/>
              <a:buChar char="•"/>
              <a:defRPr sz="1600">
                <a:solidFill>
                  <a:schemeClr val="tx1"/>
                </a:solidFill>
                <a:latin typeface="Myriad Pro" panose="020B0503030403020204" pitchFamily="34" charset="0"/>
              </a:defRPr>
            </a:lvl2pPr>
            <a:lvl3pPr marL="360000" indent="-180000" algn="l">
              <a:lnSpc>
                <a:spcPct val="150000"/>
              </a:lnSpc>
              <a:buFontTx/>
              <a:buChar char="‒"/>
              <a:defRPr sz="1400">
                <a:solidFill>
                  <a:schemeClr val="tx1"/>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chemeClr val="tx1"/>
                </a:solidFill>
                <a:latin typeface="Myriad Pro" panose="020B0503030403020204" pitchFamily="34" charset="0"/>
              </a:defRPr>
            </a:lvl4pPr>
            <a:lvl5pPr marL="720000" indent="-180000" algn="l">
              <a:lnSpc>
                <a:spcPct val="150000"/>
              </a:lnSpc>
              <a:buFontTx/>
              <a:buChar char="‒"/>
              <a:defRPr sz="1400">
                <a:solidFill>
                  <a:schemeClr val="tx1"/>
                </a:solidFill>
                <a:latin typeface="Myriad Pro" panose="020B0503030403020204" pitchFamily="34" charset="0"/>
              </a:defRPr>
            </a:lvl5pPr>
          </a:lstStyle>
          <a:p>
            <a:pPr marL="0" lvl="0" indent="0" algn="l" defTabSz="914400" rtl="0" eaLnBrk="1" latinLnBrk="0" hangingPunct="1">
              <a:lnSpc>
                <a:spcPct val="110000"/>
              </a:lnSpc>
              <a:spcBef>
                <a:spcPts val="400"/>
              </a:spcBef>
              <a:buFont typeface="Arial" panose="020B0604020202020204" pitchFamily="34" charset="0"/>
              <a:buNone/>
            </a:pPr>
            <a:r>
              <a:rPr lang="en-US"/>
              <a:t>Insert text</a:t>
            </a:r>
          </a:p>
        </p:txBody>
      </p:sp>
      <p:cxnSp>
        <p:nvCxnSpPr>
          <p:cNvPr id="8" name="Straight Connector 7">
            <a:extLst>
              <a:ext uri="{FF2B5EF4-FFF2-40B4-BE49-F238E27FC236}">
                <a16:creationId xmlns:a16="http://schemas.microsoft.com/office/drawing/2014/main" id="{E95C4D92-EF8F-4C44-8551-54A9CEB42982}"/>
              </a:ext>
            </a:extLst>
          </p:cNvPr>
          <p:cNvCxnSpPr>
            <a:cxnSpLocks/>
          </p:cNvCxnSpPr>
          <p:nvPr userDrawn="1"/>
        </p:nvCxnSpPr>
        <p:spPr>
          <a:xfrm>
            <a:off x="172727"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97206117-7A5F-44F3-A241-1B6F5F5F316C}"/>
              </a:ext>
            </a:extLst>
          </p:cNvPr>
          <p:cNvSpPr>
            <a:spLocks noGrp="1"/>
          </p:cNvSpPr>
          <p:nvPr>
            <p:ph type="title" hasCustomPrompt="1"/>
          </p:nvPr>
        </p:nvSpPr>
        <p:spPr>
          <a:xfrm>
            <a:off x="172727" y="2224727"/>
            <a:ext cx="1980000" cy="1080000"/>
          </a:xfrm>
          <a:prstGeom prst="rect">
            <a:avLst/>
          </a:prstGeom>
          <a:solidFill>
            <a:srgbClr val="FFFFFF">
              <a:alpha val="89804"/>
            </a:srgbClr>
          </a:solidFill>
        </p:spPr>
        <p:txBody>
          <a:bodyPr lIns="72000" tIns="36000" rIns="72000" bIns="36000" anchor="b">
            <a:normAutofit/>
          </a:bodyPr>
          <a:lstStyle>
            <a:lvl1pPr>
              <a:defRPr sz="2200">
                <a:solidFill>
                  <a:srgbClr val="363F7C"/>
                </a:solidFill>
              </a:defRPr>
            </a:lvl1pPr>
          </a:lstStyle>
          <a:p>
            <a:r>
              <a:rPr lang="en-US"/>
              <a:t>Slide title</a:t>
            </a:r>
          </a:p>
        </p:txBody>
      </p:sp>
      <p:pic>
        <p:nvPicPr>
          <p:cNvPr id="10" name="Picture 9">
            <a:extLst>
              <a:ext uri="{FF2B5EF4-FFF2-40B4-BE49-F238E27FC236}">
                <a16:creationId xmlns:a16="http://schemas.microsoft.com/office/drawing/2014/main" id="{12F2EF94-E49A-4AFE-9D8A-42C573BAB5B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52000" y="6348259"/>
            <a:ext cx="370305" cy="377534"/>
          </a:xfrm>
          <a:prstGeom prst="rect">
            <a:avLst/>
          </a:prstGeom>
        </p:spPr>
      </p:pic>
    </p:spTree>
    <p:extLst>
      <p:ext uri="{BB962C8B-B14F-4D97-AF65-F5344CB8AC3E}">
        <p14:creationId xmlns:p14="http://schemas.microsoft.com/office/powerpoint/2010/main" val="22344263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End Page - city at night">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CF88F7E-4B14-E84A-9C1F-866564890BC0}"/>
              </a:ext>
            </a:extLst>
          </p:cNvPr>
          <p:cNvSpPr>
            <a:spLocks noGrp="1"/>
          </p:cNvSpPr>
          <p:nvPr>
            <p:ph idx="10" hasCustomPrompt="1"/>
          </p:nvPr>
        </p:nvSpPr>
        <p:spPr>
          <a:xfrm>
            <a:off x="3080183" y="2985570"/>
            <a:ext cx="6438901" cy="813431"/>
          </a:xfrm>
          <a:prstGeom prst="rect">
            <a:avLst/>
          </a:prstGeom>
        </p:spPr>
        <p:txBody>
          <a:bodyPr anchor="ctr"/>
          <a:lstStyle>
            <a:lvl1pPr marL="0" indent="0">
              <a:lnSpc>
                <a:spcPct val="100000"/>
              </a:lnSpc>
              <a:buNone/>
              <a:defRPr lang="en-AU" sz="1400" smtClean="0">
                <a:effectLst/>
              </a:defRPr>
            </a:lvl1pPr>
            <a:lvl2pPr marL="457200" indent="0">
              <a:buNone/>
              <a:defRPr>
                <a:solidFill>
                  <a:srgbClr val="363F7C"/>
                </a:solidFill>
                <a:latin typeface="Myriad Pro" panose="020B0503030403020204" pitchFamily="34" charset="0"/>
              </a:defRPr>
            </a:lvl2pPr>
            <a:lvl3pPr marL="914400" indent="0">
              <a:buNone/>
              <a:defRPr>
                <a:solidFill>
                  <a:srgbClr val="363F7C"/>
                </a:solidFill>
                <a:latin typeface="Myriad Pro" panose="020B0503030403020204" pitchFamily="34" charset="0"/>
              </a:defRPr>
            </a:lvl3pPr>
            <a:lvl4pPr marL="1371600" indent="0">
              <a:buNone/>
              <a:defRPr>
                <a:solidFill>
                  <a:srgbClr val="363F7C"/>
                </a:solidFill>
                <a:latin typeface="Myriad Pro" panose="020B0503030403020204" pitchFamily="34" charset="0"/>
              </a:defRPr>
            </a:lvl4pPr>
            <a:lvl5pPr marL="1828800" indent="0">
              <a:buNone/>
              <a:defRPr>
                <a:solidFill>
                  <a:srgbClr val="363F7C"/>
                </a:solidFill>
                <a:latin typeface="Myriad Pro" panose="020B0503030403020204" pitchFamily="34" charset="0"/>
              </a:defRPr>
            </a:lvl5pPr>
          </a:lstStyle>
          <a:p>
            <a:r>
              <a:rPr lang="en-AU" sz="1400">
                <a:solidFill>
                  <a:srgbClr val="455390"/>
                </a:solidFill>
                <a:effectLst/>
                <a:latin typeface="Myriad Pro" panose="020B0503030403020204" pitchFamily="34" charset="0"/>
              </a:rPr>
              <a:t>T:  (07) 3149 6000</a:t>
            </a:r>
            <a:br>
              <a:rPr lang="en-AU" sz="1400">
                <a:solidFill>
                  <a:srgbClr val="455390"/>
                </a:solidFill>
                <a:effectLst/>
                <a:latin typeface="Myriad Pro" panose="020B0503030403020204" pitchFamily="34" charset="0"/>
              </a:rPr>
            </a:br>
            <a:r>
              <a:rPr lang="en-AU" sz="1400">
                <a:solidFill>
                  <a:srgbClr val="455390"/>
                </a:solidFill>
                <a:effectLst/>
                <a:latin typeface="Myriad Pro" panose="020B0503030403020204" pitchFamily="34" charset="0"/>
              </a:rPr>
              <a:t>E: qao@qao.qld.gov.au</a:t>
            </a:r>
            <a:br>
              <a:rPr lang="en-AU" sz="1400">
                <a:solidFill>
                  <a:srgbClr val="455390"/>
                </a:solidFill>
                <a:effectLst/>
                <a:latin typeface="Myriad Pro" panose="020B0503030403020204" pitchFamily="34" charset="0"/>
              </a:rPr>
            </a:br>
            <a:r>
              <a:rPr lang="en-AU" sz="1400">
                <a:solidFill>
                  <a:srgbClr val="455390"/>
                </a:solidFill>
                <a:effectLst/>
                <a:latin typeface="Myriad Pro" panose="020B0503030403020204" pitchFamily="34" charset="0"/>
              </a:rPr>
              <a:t>W: qao.qld.gov.au</a:t>
            </a:r>
            <a:br>
              <a:rPr lang="en-AU" sz="1400">
                <a:solidFill>
                  <a:srgbClr val="455390"/>
                </a:solidFill>
                <a:effectLst/>
                <a:latin typeface="Myriad Pro" panose="020B0503030403020204" pitchFamily="34" charset="0"/>
              </a:rPr>
            </a:br>
            <a:r>
              <a:rPr lang="en-AU" sz="1400">
                <a:solidFill>
                  <a:srgbClr val="455390"/>
                </a:solidFill>
                <a:effectLst/>
                <a:latin typeface="Myriad Pro" panose="020B0503030403020204" pitchFamily="34" charset="0"/>
              </a:rPr>
              <a:t>    </a:t>
            </a:r>
            <a:r>
              <a:rPr lang="en-AU" sz="1400">
                <a:solidFill>
                  <a:srgbClr val="455390"/>
                </a:solidFill>
                <a:latin typeface="Myriad Pro" panose="020B0503030403020204" pitchFamily="34" charset="0"/>
              </a:rPr>
              <a:t> Queensland Audit Office</a:t>
            </a:r>
            <a:endParaRPr lang="en-AU" sz="1400">
              <a:solidFill>
                <a:srgbClr val="455390"/>
              </a:solidFill>
              <a:effectLst/>
              <a:latin typeface="Myriad Pro" panose="020B0503030403020204" pitchFamily="34" charset="0"/>
            </a:endParaRPr>
          </a:p>
        </p:txBody>
      </p:sp>
      <p:sp>
        <p:nvSpPr>
          <p:cNvPr id="10" name="TextBox 9">
            <a:extLst>
              <a:ext uri="{FF2B5EF4-FFF2-40B4-BE49-F238E27FC236}">
                <a16:creationId xmlns:a16="http://schemas.microsoft.com/office/drawing/2014/main" id="{ADA91841-8AFA-4062-A30C-7325216B3D9A}"/>
              </a:ext>
            </a:extLst>
          </p:cNvPr>
          <p:cNvSpPr txBox="1"/>
          <p:nvPr userDrawn="1"/>
        </p:nvSpPr>
        <p:spPr>
          <a:xfrm>
            <a:off x="3078748" y="2933844"/>
            <a:ext cx="7082791" cy="12311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en-AU" sz="1400">
                <a:solidFill>
                  <a:srgbClr val="455390"/>
                </a:solidFill>
                <a:effectLst/>
                <a:latin typeface="+mn-lt"/>
              </a:rPr>
              <a:t>T:  (07) 3149 6000</a:t>
            </a:r>
            <a:br>
              <a:rPr lang="en-AU" sz="1400">
                <a:solidFill>
                  <a:srgbClr val="455390"/>
                </a:solidFill>
                <a:effectLst/>
                <a:latin typeface="+mn-lt"/>
              </a:rPr>
            </a:br>
            <a:r>
              <a:rPr lang="en-AU" sz="1400">
                <a:solidFill>
                  <a:srgbClr val="455390"/>
                </a:solidFill>
                <a:effectLst/>
                <a:latin typeface="+mn-lt"/>
              </a:rPr>
              <a:t>E: qao@qao.qld.gov.au</a:t>
            </a:r>
            <a:br>
              <a:rPr lang="en-AU" sz="1400">
                <a:solidFill>
                  <a:srgbClr val="455390"/>
                </a:solidFill>
                <a:effectLst/>
                <a:latin typeface="+mn-lt"/>
              </a:rPr>
            </a:br>
            <a:r>
              <a:rPr lang="en-AU" sz="1400">
                <a:solidFill>
                  <a:srgbClr val="455390"/>
                </a:solidFill>
                <a:effectLst/>
                <a:latin typeface="+mn-lt"/>
              </a:rPr>
              <a:t>W: qao.qld.gov.au</a:t>
            </a:r>
            <a:br>
              <a:rPr lang="en-AU" sz="1400">
                <a:solidFill>
                  <a:srgbClr val="455390"/>
                </a:solidFill>
                <a:effectLst/>
                <a:latin typeface="+mn-lt"/>
              </a:rPr>
            </a:br>
            <a:r>
              <a:rPr lang="en-AU" sz="1400">
                <a:solidFill>
                  <a:srgbClr val="455390"/>
                </a:solidFill>
                <a:effectLst/>
                <a:latin typeface="+mn-lt"/>
              </a:rPr>
              <a:t>    </a:t>
            </a:r>
            <a:r>
              <a:rPr lang="en-AU" sz="1400">
                <a:solidFill>
                  <a:srgbClr val="455390"/>
                </a:solidFill>
                <a:latin typeface="+mn-lt"/>
              </a:rPr>
              <a:t> Queensland Audit Office</a:t>
            </a:r>
            <a:endParaRPr lang="en-AU" sz="1400">
              <a:solidFill>
                <a:srgbClr val="455390"/>
              </a:solidFill>
              <a:effectLst/>
              <a:latin typeface="+mn-lt"/>
            </a:endParaRPr>
          </a:p>
          <a:p>
            <a:endParaRPr lang="en-AU">
              <a:latin typeface="+mn-lt"/>
            </a:endParaRPr>
          </a:p>
        </p:txBody>
      </p:sp>
      <p:pic>
        <p:nvPicPr>
          <p:cNvPr id="4" name="Picture 3">
            <a:extLst>
              <a:ext uri="{FF2B5EF4-FFF2-40B4-BE49-F238E27FC236}">
                <a16:creationId xmlns:a16="http://schemas.microsoft.com/office/drawing/2014/main" id="{5D03AC39-6822-456A-A3F2-FC1D528F0E27}"/>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3170872" y="3640380"/>
            <a:ext cx="181928" cy="181928"/>
          </a:xfrm>
          <a:prstGeom prst="rect">
            <a:avLst/>
          </a:prstGeom>
        </p:spPr>
      </p:pic>
      <p:pic>
        <p:nvPicPr>
          <p:cNvPr id="9" name="Picture 8">
            <a:extLst>
              <a:ext uri="{FF2B5EF4-FFF2-40B4-BE49-F238E27FC236}">
                <a16:creationId xmlns:a16="http://schemas.microsoft.com/office/drawing/2014/main" id="{96DCBB48-CFD7-4195-9CDE-3939F97B9AE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48407" y="0"/>
            <a:ext cx="2611316" cy="6858000"/>
          </a:xfrm>
          <a:prstGeom prst="rect">
            <a:avLst/>
          </a:prstGeom>
        </p:spPr>
      </p:pic>
      <p:sp>
        <p:nvSpPr>
          <p:cNvPr id="12" name="TextBox 11">
            <a:extLst>
              <a:ext uri="{FF2B5EF4-FFF2-40B4-BE49-F238E27FC236}">
                <a16:creationId xmlns:a16="http://schemas.microsoft.com/office/drawing/2014/main" id="{5C47BC2B-5B2C-4A1F-BEB7-8EC099ED2273}"/>
              </a:ext>
            </a:extLst>
          </p:cNvPr>
          <p:cNvSpPr txBox="1"/>
          <p:nvPr userDrawn="1"/>
        </p:nvSpPr>
        <p:spPr>
          <a:xfrm>
            <a:off x="3080182" y="2409825"/>
            <a:ext cx="6438901" cy="430887"/>
          </a:xfrm>
          <a:prstGeom prst="rect">
            <a:avLst/>
          </a:prstGeom>
          <a:noFill/>
        </p:spPr>
        <p:txBody>
          <a:bodyPr wrap="square" rtlCol="0">
            <a:spAutoFit/>
          </a:bodyPr>
          <a:lstStyle/>
          <a:p>
            <a:r>
              <a:rPr lang="en-AU" sz="2200" b="1">
                <a:solidFill>
                  <a:schemeClr val="accent1"/>
                </a:solidFill>
                <a:latin typeface="+mj-lt"/>
              </a:rPr>
              <a:t>Any questions please contact us</a:t>
            </a:r>
          </a:p>
        </p:txBody>
      </p:sp>
    </p:spTree>
    <p:extLst>
      <p:ext uri="{BB962C8B-B14F-4D97-AF65-F5344CB8AC3E}">
        <p14:creationId xmlns:p14="http://schemas.microsoft.com/office/powerpoint/2010/main" val="218408507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 Copyright if neede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35EFA7-CBEC-470A-AC0D-51E97174F64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7576"/>
          <a:stretch/>
        </p:blipFill>
        <p:spPr>
          <a:xfrm>
            <a:off x="0" y="1"/>
            <a:ext cx="2142000" cy="6857999"/>
          </a:xfrm>
          <a:prstGeom prst="rect">
            <a:avLst/>
          </a:prstGeom>
        </p:spPr>
      </p:pic>
      <p:sp>
        <p:nvSpPr>
          <p:cNvPr id="12" name="Content Placeholder 2">
            <a:extLst>
              <a:ext uri="{FF2B5EF4-FFF2-40B4-BE49-F238E27FC236}">
                <a16:creationId xmlns:a16="http://schemas.microsoft.com/office/drawing/2014/main" id="{74D1212D-0D90-E047-8213-8815A38A9A2D}"/>
              </a:ext>
            </a:extLst>
          </p:cNvPr>
          <p:cNvSpPr>
            <a:spLocks noGrp="1"/>
          </p:cNvSpPr>
          <p:nvPr>
            <p:ph idx="1" hasCustomPrompt="1"/>
          </p:nvPr>
        </p:nvSpPr>
        <p:spPr>
          <a:xfrm>
            <a:off x="2743938" y="802059"/>
            <a:ext cx="9196062" cy="5253881"/>
          </a:xfrm>
          <a:prstGeom prst="rect">
            <a:avLst/>
          </a:prstGeom>
          <a:solidFill>
            <a:schemeClr val="bg1"/>
          </a:solidFill>
        </p:spPr>
        <p:txBody>
          <a:bodyPr/>
          <a:lstStyle>
            <a:lvl1pPr marL="0" marR="0" indent="0" algn="l" defTabSz="914400" rtl="0" eaLnBrk="0" fontAlgn="base" latinLnBrk="0" hangingPunct="0">
              <a:lnSpc>
                <a:spcPct val="90000"/>
              </a:lnSpc>
              <a:spcBef>
                <a:spcPct val="0"/>
              </a:spcBef>
              <a:spcAft>
                <a:spcPct val="0"/>
              </a:spcAft>
              <a:buClrTx/>
              <a:buSzTx/>
              <a:buFont typeface="Arial" panose="020B0604020202020204" pitchFamily="34" charset="0"/>
              <a:buNone/>
              <a:tabLst/>
              <a:defRPr sz="1800" b="0">
                <a:solidFill>
                  <a:schemeClr val="tx1"/>
                </a:solidFill>
                <a:latin typeface="Myriad Pro" panose="020B0503030403020204" pitchFamily="34" charset="0"/>
              </a:defRPr>
            </a:lvl1pPr>
            <a:lvl2pPr marL="457200" indent="0" algn="l">
              <a:buNone/>
              <a:defRPr sz="1600">
                <a:solidFill>
                  <a:srgbClr val="363F7C"/>
                </a:solidFill>
                <a:latin typeface="Myriad Pro" panose="020B0503030403020204" pitchFamily="34" charset="0"/>
              </a:defRPr>
            </a:lvl2pPr>
            <a:lvl3pPr marL="914400" indent="0" algn="l">
              <a:buNone/>
              <a:defRPr sz="1400">
                <a:solidFill>
                  <a:srgbClr val="363F7C"/>
                </a:solidFill>
                <a:latin typeface="Myriad Pro" panose="020B0503030403020204" pitchFamily="34" charset="0"/>
              </a:defRPr>
            </a:lvl3pPr>
            <a:lvl4pPr marL="1371600" indent="0" algn="l">
              <a:buNone/>
              <a:defRPr sz="1400">
                <a:solidFill>
                  <a:srgbClr val="363F7C"/>
                </a:solidFill>
                <a:latin typeface="Myriad Pro" panose="020B0503030403020204" pitchFamily="34" charset="0"/>
              </a:defRPr>
            </a:lvl4pPr>
            <a:lvl5pPr marL="1828800" indent="0" algn="l">
              <a:buNone/>
              <a:defRPr sz="1400">
                <a:solidFill>
                  <a:srgbClr val="363F7C"/>
                </a:solidFill>
                <a:latin typeface="Myriad Pro" panose="020B0503030403020204" pitchFamily="34" charset="0"/>
              </a:defRPr>
            </a:lvl5pPr>
          </a:lstStyle>
          <a:p>
            <a:pPr defTabSz="914400" eaLnBrk="0" fontAlgn="base" hangingPunct="0">
              <a:spcBef>
                <a:spcPct val="0"/>
              </a:spcBef>
              <a:spcAft>
                <a:spcPct val="0"/>
              </a:spcAft>
            </a:pPr>
            <a:r>
              <a:rPr lang="en-AU" altLang="en-US" sz="1800">
                <a:ea typeface="Calibri" panose="020F0502020204030204" pitchFamily="34" charset="0"/>
                <a:cs typeface="Arial" panose="020B0604020202020204" pitchFamily="34" charset="0"/>
              </a:rPr>
              <a:t>The Queensland Government supports and encourages the dissemination of its information. The copyright in this publication is licensed under a Creative Commons Attribution (CC BY) 3.0 Australia licence.  </a:t>
            </a:r>
          </a:p>
          <a:p>
            <a:pPr defTabSz="914400" eaLnBrk="0" fontAlgn="base" hangingPunct="0">
              <a:spcBef>
                <a:spcPct val="0"/>
              </a:spcBef>
              <a:spcAft>
                <a:spcPct val="0"/>
              </a:spcAft>
            </a:pPr>
            <a:endParaRPr lang="en-AU" altLang="en-US" sz="1800"/>
          </a:p>
          <a:p>
            <a:pPr defTabSz="914400" eaLnBrk="0" fontAlgn="base" hangingPunct="0">
              <a:spcBef>
                <a:spcPct val="0"/>
              </a:spcBef>
              <a:spcAft>
                <a:spcPct val="0"/>
              </a:spcAft>
            </a:pPr>
            <a:r>
              <a:rPr lang="en-AU" altLang="en-US" sz="1800">
                <a:ea typeface="Calibri" panose="020F0502020204030204" pitchFamily="34" charset="0"/>
                <a:cs typeface="Arial" panose="020B0604020202020204" pitchFamily="34" charset="0"/>
              </a:rPr>
              <a:t>To view a copy of this licence, visit </a:t>
            </a:r>
            <a:r>
              <a:rPr lang="en-AU" altLang="en-US" sz="1800">
                <a:ea typeface="Calibri" panose="020F0502020204030204" pitchFamily="34" charset="0"/>
                <a:cs typeface="Arial" panose="020B0604020202020204" pitchFamily="34" charset="0"/>
                <a:hlinkClick r:id="rId3"/>
              </a:rPr>
              <a:t>www.creativecommons.org/licenses/by/3.0/</a:t>
            </a:r>
            <a:r>
              <a:rPr lang="en-AU" altLang="en-US" sz="1800">
                <a:ea typeface="Calibri" panose="020F0502020204030204" pitchFamily="34" charset="0"/>
                <a:cs typeface="Arial" panose="020B0604020202020204" pitchFamily="34" charset="0"/>
              </a:rPr>
              <a:t>  </a:t>
            </a:r>
            <a:endParaRPr lang="en-AU" altLang="en-US" sz="1800"/>
          </a:p>
          <a:p>
            <a:pPr defTabSz="914400" eaLnBrk="0" fontAlgn="base" hangingPunct="0">
              <a:spcBef>
                <a:spcPct val="0"/>
              </a:spcBef>
              <a:spcAft>
                <a:spcPct val="0"/>
              </a:spcAft>
            </a:pPr>
            <a:r>
              <a:rPr lang="en-AU" altLang="en-US" sz="1800">
                <a:ea typeface="Calibri" panose="020F0502020204030204" pitchFamily="34" charset="0"/>
                <a:cs typeface="Arial" panose="020B0604020202020204" pitchFamily="34" charset="0"/>
              </a:rPr>
              <a:t>In essence, you are free to copy, communicate and adapt this presentation, as long as you attribute the work to the State of Queensland (Queensland Audit Office). </a:t>
            </a:r>
          </a:p>
          <a:p>
            <a:pPr defTabSz="914400" eaLnBrk="0" fontAlgn="base" hangingPunct="0">
              <a:spcBef>
                <a:spcPct val="0"/>
              </a:spcBef>
              <a:spcAft>
                <a:spcPct val="0"/>
              </a:spcAft>
            </a:pPr>
            <a:r>
              <a:rPr lang="en-AU" altLang="en-US" sz="1800">
                <a:ea typeface="Calibri" panose="020F0502020204030204" pitchFamily="34" charset="0"/>
                <a:cs typeface="Arial" panose="020B0604020202020204" pitchFamily="34" charset="0"/>
              </a:rPr>
              <a:t>[Title of presentation].</a:t>
            </a:r>
          </a:p>
          <a:p>
            <a:pPr defTabSz="914400" eaLnBrk="0" fontAlgn="base" hangingPunct="0">
              <a:spcBef>
                <a:spcPct val="0"/>
              </a:spcBef>
              <a:spcAft>
                <a:spcPct val="0"/>
              </a:spcAft>
            </a:pPr>
            <a:endParaRPr lang="en-AU" altLang="en-US" sz="1800">
              <a:cs typeface="Arial" panose="020B0604020202020204" pitchFamily="34" charset="0"/>
            </a:endParaRPr>
          </a:p>
          <a:p>
            <a:pPr marL="0" marR="0" lvl="0" indent="0" algn="l" defTabSz="914400" rtl="0" eaLnBrk="0" fontAlgn="base" latinLnBrk="0" hangingPunct="0">
              <a:lnSpc>
                <a:spcPct val="90000"/>
              </a:lnSpc>
              <a:spcBef>
                <a:spcPct val="0"/>
              </a:spcBef>
              <a:spcAft>
                <a:spcPct val="0"/>
              </a:spcAft>
              <a:buClrTx/>
              <a:buSzTx/>
              <a:buFont typeface="Arial" panose="020B0604020202020204" pitchFamily="34" charset="0"/>
              <a:buNone/>
              <a:tabLst/>
              <a:defRPr/>
            </a:pPr>
            <a:r>
              <a:rPr lang="en-AU" altLang="en-US" sz="1800">
                <a:ea typeface="Calibri" panose="020F0502020204030204" pitchFamily="34" charset="0"/>
                <a:cs typeface="Arial" panose="020B0604020202020204" pitchFamily="34" charset="0"/>
              </a:rPr>
              <a:t>© The State of Queensland (Queensland Audit Office) 2020. </a:t>
            </a:r>
            <a:endParaRPr lang="en-AU" altLang="en-US" sz="1800"/>
          </a:p>
          <a:p>
            <a:pPr defTabSz="914400" eaLnBrk="0" fontAlgn="base" hangingPunct="0">
              <a:spcBef>
                <a:spcPct val="0"/>
              </a:spcBef>
              <a:spcAft>
                <a:spcPct val="0"/>
              </a:spcAft>
            </a:pPr>
            <a:endParaRPr lang="en-AU" altLang="en-US" sz="1800"/>
          </a:p>
        </p:txBody>
      </p:sp>
      <p:sp>
        <p:nvSpPr>
          <p:cNvPr id="8" name="Title 1">
            <a:extLst>
              <a:ext uri="{FF2B5EF4-FFF2-40B4-BE49-F238E27FC236}">
                <a16:creationId xmlns:a16="http://schemas.microsoft.com/office/drawing/2014/main" id="{33DFF8D1-BD2F-4296-85B9-77C6460CCB33}"/>
              </a:ext>
            </a:extLst>
          </p:cNvPr>
          <p:cNvSpPr>
            <a:spLocks noGrp="1"/>
          </p:cNvSpPr>
          <p:nvPr>
            <p:ph type="title" hasCustomPrompt="1"/>
          </p:nvPr>
        </p:nvSpPr>
        <p:spPr>
          <a:xfrm>
            <a:off x="164425" y="2224727"/>
            <a:ext cx="1980000" cy="1080000"/>
          </a:xfrm>
          <a:prstGeom prst="rect">
            <a:avLst/>
          </a:prstGeom>
        </p:spPr>
        <p:txBody>
          <a:bodyPr lIns="0" tIns="0" rIns="0" bIns="0" anchor="b">
            <a:normAutofit/>
          </a:bodyPr>
          <a:lstStyle>
            <a:lvl1pPr>
              <a:defRPr sz="2000">
                <a:solidFill>
                  <a:schemeClr val="bg1"/>
                </a:solidFill>
              </a:defRPr>
            </a:lvl1pPr>
          </a:lstStyle>
          <a:p>
            <a:r>
              <a:rPr lang="en-US"/>
              <a:t>Disclaimer</a:t>
            </a:r>
          </a:p>
        </p:txBody>
      </p:sp>
      <p:cxnSp>
        <p:nvCxnSpPr>
          <p:cNvPr id="9" name="Straight Connector 8">
            <a:extLst>
              <a:ext uri="{FF2B5EF4-FFF2-40B4-BE49-F238E27FC236}">
                <a16:creationId xmlns:a16="http://schemas.microsoft.com/office/drawing/2014/main" id="{52F9FC2F-B62F-4DD1-980D-8EA37B0BF8EC}"/>
              </a:ext>
            </a:extLst>
          </p:cNvPr>
          <p:cNvCxnSpPr>
            <a:cxnSpLocks/>
          </p:cNvCxnSpPr>
          <p:nvPr userDrawn="1"/>
        </p:nvCxnSpPr>
        <p:spPr>
          <a:xfrm>
            <a:off x="164425"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4" descr="image">
            <a:extLst>
              <a:ext uri="{FF2B5EF4-FFF2-40B4-BE49-F238E27FC236}">
                <a16:creationId xmlns:a16="http://schemas.microsoft.com/office/drawing/2014/main" id="{999C81B8-3639-449B-B0D1-7BF5F83991CA}"/>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2841828" y="3659184"/>
            <a:ext cx="759208" cy="28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93690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Normakl structur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9ECC174-5B0E-4AD2-8735-540285030F8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8279" y="-12620"/>
            <a:ext cx="2142000" cy="6870619"/>
          </a:xfrm>
          <a:prstGeom prst="rect">
            <a:avLst/>
          </a:prstGeom>
        </p:spPr>
      </p:pic>
      <p:sp>
        <p:nvSpPr>
          <p:cNvPr id="13" name="Content Placeholder 2">
            <a:extLst>
              <a:ext uri="{FF2B5EF4-FFF2-40B4-BE49-F238E27FC236}">
                <a16:creationId xmlns:a16="http://schemas.microsoft.com/office/drawing/2014/main" id="{B8E3FFE7-A85E-5D40-913D-740FB4371C2F}"/>
              </a:ext>
            </a:extLst>
          </p:cNvPr>
          <p:cNvSpPr>
            <a:spLocks noGrp="1"/>
          </p:cNvSpPr>
          <p:nvPr>
            <p:ph idx="1" hasCustomPrompt="1"/>
          </p:nvPr>
        </p:nvSpPr>
        <p:spPr>
          <a:xfrm>
            <a:off x="2873632" y="802059"/>
            <a:ext cx="8517809" cy="5253881"/>
          </a:xfrm>
          <a:prstGeom prst="rect">
            <a:avLst/>
          </a:prstGeom>
        </p:spPr>
        <p:txBody>
          <a:bodyPr/>
          <a:lstStyle>
            <a:lvl1pPr marL="0" indent="0" algn="l">
              <a:lnSpc>
                <a:spcPct val="110000"/>
              </a:lnSpc>
              <a:spcBef>
                <a:spcPts val="400"/>
              </a:spcBef>
              <a:buNone/>
              <a:defRPr lang="en-US" sz="2200" b="0" kern="1200" dirty="0">
                <a:solidFill>
                  <a:schemeClr val="tx1"/>
                </a:solidFill>
                <a:latin typeface="+mn-lt"/>
                <a:ea typeface="+mn-ea"/>
                <a:cs typeface="+mn-cs"/>
              </a:defRPr>
            </a:lvl1pPr>
            <a:lvl2pPr marL="180000" indent="-180000" algn="l">
              <a:lnSpc>
                <a:spcPct val="150000"/>
              </a:lnSpc>
              <a:buFont typeface="Arial" panose="020B0604020202020204" pitchFamily="34" charset="0"/>
              <a:buChar char="•"/>
              <a:defRPr sz="1600">
                <a:solidFill>
                  <a:schemeClr val="tx1"/>
                </a:solidFill>
                <a:latin typeface="Myriad Pro" panose="020B0503030403020204" pitchFamily="34" charset="0"/>
              </a:defRPr>
            </a:lvl2pPr>
            <a:lvl3pPr marL="360000" indent="-180000" algn="l">
              <a:lnSpc>
                <a:spcPct val="150000"/>
              </a:lnSpc>
              <a:buFontTx/>
              <a:buChar char="‒"/>
              <a:defRPr sz="1400">
                <a:solidFill>
                  <a:schemeClr val="tx1"/>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chemeClr val="tx1"/>
                </a:solidFill>
                <a:latin typeface="Myriad Pro" panose="020B0503030403020204" pitchFamily="34" charset="0"/>
              </a:defRPr>
            </a:lvl4pPr>
            <a:lvl5pPr marL="720000" indent="-180000" algn="l">
              <a:lnSpc>
                <a:spcPct val="150000"/>
              </a:lnSpc>
              <a:buFontTx/>
              <a:buChar char="‒"/>
              <a:defRPr sz="1400">
                <a:solidFill>
                  <a:schemeClr val="tx1"/>
                </a:solidFill>
                <a:latin typeface="Myriad Pro" panose="020B0503030403020204" pitchFamily="34" charset="0"/>
              </a:defRPr>
            </a:lvl5pPr>
          </a:lstStyle>
          <a:p>
            <a:pPr marL="0" lvl="0" indent="0" algn="l" defTabSz="914400" rtl="0" eaLnBrk="1" latinLnBrk="0" hangingPunct="1">
              <a:lnSpc>
                <a:spcPct val="110000"/>
              </a:lnSpc>
              <a:spcBef>
                <a:spcPts val="400"/>
              </a:spcBef>
              <a:buFont typeface="Arial" panose="020B0604020202020204" pitchFamily="34" charset="0"/>
              <a:buNone/>
            </a:pPr>
            <a:r>
              <a:rPr lang="en-US"/>
              <a:t>Insert text</a:t>
            </a:r>
          </a:p>
        </p:txBody>
      </p:sp>
      <p:cxnSp>
        <p:nvCxnSpPr>
          <p:cNvPr id="8" name="Straight Connector 7">
            <a:extLst>
              <a:ext uri="{FF2B5EF4-FFF2-40B4-BE49-F238E27FC236}">
                <a16:creationId xmlns:a16="http://schemas.microsoft.com/office/drawing/2014/main" id="{E95C4D92-EF8F-4C44-8551-54A9CEB42982}"/>
              </a:ext>
            </a:extLst>
          </p:cNvPr>
          <p:cNvCxnSpPr>
            <a:cxnSpLocks/>
          </p:cNvCxnSpPr>
          <p:nvPr userDrawn="1"/>
        </p:nvCxnSpPr>
        <p:spPr>
          <a:xfrm>
            <a:off x="172725"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97206117-7A5F-44F3-A241-1B6F5F5F316C}"/>
              </a:ext>
            </a:extLst>
          </p:cNvPr>
          <p:cNvSpPr>
            <a:spLocks noGrp="1"/>
          </p:cNvSpPr>
          <p:nvPr>
            <p:ph type="title" hasCustomPrompt="1"/>
          </p:nvPr>
        </p:nvSpPr>
        <p:spPr>
          <a:xfrm>
            <a:off x="172725" y="2224727"/>
            <a:ext cx="1950996" cy="1080000"/>
          </a:xfrm>
          <a:prstGeom prst="rect">
            <a:avLst/>
          </a:prstGeom>
          <a:solidFill>
            <a:srgbClr val="FFFFFF">
              <a:alpha val="89804"/>
            </a:srgbClr>
          </a:solidFill>
        </p:spPr>
        <p:txBody>
          <a:bodyPr lIns="72000" tIns="36000" rIns="72000" bIns="36000" anchor="b">
            <a:normAutofit/>
          </a:bodyPr>
          <a:lstStyle>
            <a:lvl1pPr>
              <a:defRPr sz="2200">
                <a:solidFill>
                  <a:srgbClr val="363F7C"/>
                </a:solidFill>
              </a:defRPr>
            </a:lvl1pPr>
          </a:lstStyle>
          <a:p>
            <a:r>
              <a:rPr lang="en-US"/>
              <a:t>Slide title</a:t>
            </a:r>
          </a:p>
        </p:txBody>
      </p:sp>
      <p:pic>
        <p:nvPicPr>
          <p:cNvPr id="10" name="Picture 9">
            <a:extLst>
              <a:ext uri="{FF2B5EF4-FFF2-40B4-BE49-F238E27FC236}">
                <a16:creationId xmlns:a16="http://schemas.microsoft.com/office/drawing/2014/main" id="{5C43E475-105F-4AA8-B67D-52579459074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52000" y="6348259"/>
            <a:ext cx="370305" cy="377534"/>
          </a:xfrm>
          <a:prstGeom prst="rect">
            <a:avLst/>
          </a:prstGeom>
        </p:spPr>
      </p:pic>
    </p:spTree>
    <p:extLst>
      <p:ext uri="{BB962C8B-B14F-4D97-AF65-F5344CB8AC3E}">
        <p14:creationId xmlns:p14="http://schemas.microsoft.com/office/powerpoint/2010/main" val="33800448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userDrawn="1">
  <p:cSld name="1_Content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BC159A-0875-49A2-8E83-1283F1AEE91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2517" y="-52899"/>
            <a:ext cx="2142000" cy="6910899"/>
          </a:xfrm>
          <a:prstGeom prst="rect">
            <a:avLst/>
          </a:prstGeom>
        </p:spPr>
      </p:pic>
      <p:sp>
        <p:nvSpPr>
          <p:cNvPr id="13" name="Content Placeholder 2">
            <a:extLst>
              <a:ext uri="{FF2B5EF4-FFF2-40B4-BE49-F238E27FC236}">
                <a16:creationId xmlns:a16="http://schemas.microsoft.com/office/drawing/2014/main" id="{B8E3FFE7-A85E-5D40-913D-740FB4371C2F}"/>
              </a:ext>
            </a:extLst>
          </p:cNvPr>
          <p:cNvSpPr>
            <a:spLocks noGrp="1"/>
          </p:cNvSpPr>
          <p:nvPr>
            <p:ph idx="1" hasCustomPrompt="1"/>
          </p:nvPr>
        </p:nvSpPr>
        <p:spPr>
          <a:xfrm>
            <a:off x="2873632" y="802059"/>
            <a:ext cx="8517809" cy="5253881"/>
          </a:xfrm>
          <a:prstGeom prst="rect">
            <a:avLst/>
          </a:prstGeom>
        </p:spPr>
        <p:txBody>
          <a:bodyPr/>
          <a:lstStyle>
            <a:lvl1pPr marL="0" indent="0" algn="l">
              <a:lnSpc>
                <a:spcPct val="110000"/>
              </a:lnSpc>
              <a:spcBef>
                <a:spcPts val="400"/>
              </a:spcBef>
              <a:buNone/>
              <a:defRPr lang="en-US" sz="2200" b="0" kern="1200" dirty="0">
                <a:solidFill>
                  <a:schemeClr val="tx1"/>
                </a:solidFill>
                <a:latin typeface="+mn-lt"/>
                <a:ea typeface="+mn-ea"/>
                <a:cs typeface="+mn-cs"/>
              </a:defRPr>
            </a:lvl1pPr>
            <a:lvl2pPr marL="180000" indent="-180000" algn="l">
              <a:lnSpc>
                <a:spcPct val="150000"/>
              </a:lnSpc>
              <a:buFont typeface="Arial" panose="020B0604020202020204" pitchFamily="34" charset="0"/>
              <a:buChar char="•"/>
              <a:defRPr sz="1600">
                <a:solidFill>
                  <a:schemeClr val="tx1"/>
                </a:solidFill>
                <a:latin typeface="Myriad Pro" panose="020B0503030403020204" pitchFamily="34" charset="0"/>
              </a:defRPr>
            </a:lvl2pPr>
            <a:lvl3pPr marL="360000" indent="-180000" algn="l">
              <a:lnSpc>
                <a:spcPct val="150000"/>
              </a:lnSpc>
              <a:buFontTx/>
              <a:buChar char="‒"/>
              <a:defRPr sz="1400">
                <a:solidFill>
                  <a:schemeClr val="tx1"/>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chemeClr val="tx1"/>
                </a:solidFill>
                <a:latin typeface="Myriad Pro" panose="020B0503030403020204" pitchFamily="34" charset="0"/>
              </a:defRPr>
            </a:lvl4pPr>
            <a:lvl5pPr marL="720000" indent="-180000" algn="l">
              <a:lnSpc>
                <a:spcPct val="150000"/>
              </a:lnSpc>
              <a:buFontTx/>
              <a:buChar char="‒"/>
              <a:defRPr sz="1400">
                <a:solidFill>
                  <a:schemeClr val="tx1"/>
                </a:solidFill>
                <a:latin typeface="Myriad Pro" panose="020B0503030403020204" pitchFamily="34" charset="0"/>
              </a:defRPr>
            </a:lvl5pPr>
          </a:lstStyle>
          <a:p>
            <a:pPr marL="0" lvl="0" indent="0" algn="l" defTabSz="914400" rtl="0" eaLnBrk="1" latinLnBrk="0" hangingPunct="1">
              <a:lnSpc>
                <a:spcPct val="110000"/>
              </a:lnSpc>
              <a:spcBef>
                <a:spcPts val="400"/>
              </a:spcBef>
              <a:buFont typeface="Arial" panose="020B0604020202020204" pitchFamily="34" charset="0"/>
              <a:buNone/>
            </a:pPr>
            <a:r>
              <a:rPr lang="en-US"/>
              <a:t>Insert text</a:t>
            </a:r>
          </a:p>
        </p:txBody>
      </p:sp>
      <p:cxnSp>
        <p:nvCxnSpPr>
          <p:cNvPr id="8" name="Straight Connector 7">
            <a:extLst>
              <a:ext uri="{FF2B5EF4-FFF2-40B4-BE49-F238E27FC236}">
                <a16:creationId xmlns:a16="http://schemas.microsoft.com/office/drawing/2014/main" id="{E95C4D92-EF8F-4C44-8551-54A9CEB42982}"/>
              </a:ext>
            </a:extLst>
          </p:cNvPr>
          <p:cNvCxnSpPr>
            <a:cxnSpLocks/>
          </p:cNvCxnSpPr>
          <p:nvPr userDrawn="1"/>
        </p:nvCxnSpPr>
        <p:spPr>
          <a:xfrm>
            <a:off x="155631"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97206117-7A5F-44F3-A241-1B6F5F5F316C}"/>
              </a:ext>
            </a:extLst>
          </p:cNvPr>
          <p:cNvSpPr>
            <a:spLocks noGrp="1"/>
          </p:cNvSpPr>
          <p:nvPr>
            <p:ph type="title" hasCustomPrompt="1"/>
          </p:nvPr>
        </p:nvSpPr>
        <p:spPr>
          <a:xfrm>
            <a:off x="155631" y="2224727"/>
            <a:ext cx="1980000" cy="1080000"/>
          </a:xfrm>
          <a:prstGeom prst="rect">
            <a:avLst/>
          </a:prstGeom>
          <a:solidFill>
            <a:srgbClr val="FFFFFF">
              <a:alpha val="89804"/>
            </a:srgbClr>
          </a:solidFill>
        </p:spPr>
        <p:txBody>
          <a:bodyPr lIns="72000" tIns="36000" rIns="72000" bIns="36000" anchor="b">
            <a:normAutofit/>
          </a:bodyPr>
          <a:lstStyle>
            <a:lvl1pPr>
              <a:defRPr sz="2200">
                <a:solidFill>
                  <a:srgbClr val="363F7C"/>
                </a:solidFill>
              </a:defRPr>
            </a:lvl1pPr>
          </a:lstStyle>
          <a:p>
            <a:r>
              <a:rPr lang="en-US"/>
              <a:t>Slide title</a:t>
            </a:r>
          </a:p>
        </p:txBody>
      </p:sp>
      <p:pic>
        <p:nvPicPr>
          <p:cNvPr id="10" name="Picture 9">
            <a:extLst>
              <a:ext uri="{FF2B5EF4-FFF2-40B4-BE49-F238E27FC236}">
                <a16:creationId xmlns:a16="http://schemas.microsoft.com/office/drawing/2014/main" id="{B86E9CBD-8770-4D08-8767-83E7CCED7C9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52000" y="6348259"/>
            <a:ext cx="370305" cy="377534"/>
          </a:xfrm>
          <a:prstGeom prst="rect">
            <a:avLst/>
          </a:prstGeom>
        </p:spPr>
      </p:pic>
    </p:spTree>
    <p:extLst>
      <p:ext uri="{BB962C8B-B14F-4D97-AF65-F5344CB8AC3E}">
        <p14:creationId xmlns:p14="http://schemas.microsoft.com/office/powerpoint/2010/main" val="90766472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2_Content 2">
    <p:spTree>
      <p:nvGrpSpPr>
        <p:cNvPr id="1" name=""/>
        <p:cNvGrpSpPr/>
        <p:nvPr/>
      </p:nvGrpSpPr>
      <p:grpSpPr>
        <a:xfrm>
          <a:off x="0" y="0"/>
          <a:ext cx="0" cy="0"/>
          <a:chOff x="0" y="0"/>
          <a:chExt cx="0" cy="0"/>
        </a:xfrm>
      </p:grpSpPr>
      <p:pic>
        <p:nvPicPr>
          <p:cNvPr id="11" name="Picture 10" descr="A picture containing outdoor, grass, snow, man&#10;&#10;Description automatically generated">
            <a:extLst>
              <a:ext uri="{FF2B5EF4-FFF2-40B4-BE49-F238E27FC236}">
                <a16:creationId xmlns:a16="http://schemas.microsoft.com/office/drawing/2014/main" id="{5A5BDB8B-6914-48A1-9970-3BD95819CBC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301" y="-1"/>
            <a:ext cx="2142000" cy="6858001"/>
          </a:xfrm>
          <a:prstGeom prst="rect">
            <a:avLst/>
          </a:prstGeom>
        </p:spPr>
      </p:pic>
      <p:sp>
        <p:nvSpPr>
          <p:cNvPr id="13" name="Content Placeholder 2">
            <a:extLst>
              <a:ext uri="{FF2B5EF4-FFF2-40B4-BE49-F238E27FC236}">
                <a16:creationId xmlns:a16="http://schemas.microsoft.com/office/drawing/2014/main" id="{B8E3FFE7-A85E-5D40-913D-740FB4371C2F}"/>
              </a:ext>
            </a:extLst>
          </p:cNvPr>
          <p:cNvSpPr>
            <a:spLocks noGrp="1"/>
          </p:cNvSpPr>
          <p:nvPr>
            <p:ph idx="1" hasCustomPrompt="1"/>
          </p:nvPr>
        </p:nvSpPr>
        <p:spPr>
          <a:xfrm>
            <a:off x="2873632" y="802059"/>
            <a:ext cx="8517809" cy="5253881"/>
          </a:xfrm>
          <a:prstGeom prst="rect">
            <a:avLst/>
          </a:prstGeom>
        </p:spPr>
        <p:txBody>
          <a:bodyPr/>
          <a:lstStyle>
            <a:lvl1pPr marL="0" indent="0" algn="l">
              <a:lnSpc>
                <a:spcPct val="110000"/>
              </a:lnSpc>
              <a:spcBef>
                <a:spcPts val="400"/>
              </a:spcBef>
              <a:buNone/>
              <a:defRPr lang="en-US" sz="2200" b="0" kern="1200" dirty="0">
                <a:solidFill>
                  <a:schemeClr val="tx1"/>
                </a:solidFill>
                <a:latin typeface="+mn-lt"/>
                <a:ea typeface="+mn-ea"/>
                <a:cs typeface="+mn-cs"/>
              </a:defRPr>
            </a:lvl1pPr>
            <a:lvl2pPr marL="180000" indent="-180000" algn="l">
              <a:lnSpc>
                <a:spcPct val="150000"/>
              </a:lnSpc>
              <a:buFont typeface="Arial" panose="020B0604020202020204" pitchFamily="34" charset="0"/>
              <a:buChar char="•"/>
              <a:defRPr sz="1600">
                <a:solidFill>
                  <a:schemeClr val="tx1"/>
                </a:solidFill>
                <a:latin typeface="Myriad Pro" panose="020B0503030403020204" pitchFamily="34" charset="0"/>
              </a:defRPr>
            </a:lvl2pPr>
            <a:lvl3pPr marL="360000" indent="-180000" algn="l">
              <a:lnSpc>
                <a:spcPct val="150000"/>
              </a:lnSpc>
              <a:buFontTx/>
              <a:buChar char="‒"/>
              <a:defRPr sz="1400">
                <a:solidFill>
                  <a:schemeClr val="tx1"/>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chemeClr val="tx1"/>
                </a:solidFill>
                <a:latin typeface="Myriad Pro" panose="020B0503030403020204" pitchFamily="34" charset="0"/>
              </a:defRPr>
            </a:lvl4pPr>
            <a:lvl5pPr marL="720000" indent="-180000" algn="l">
              <a:lnSpc>
                <a:spcPct val="150000"/>
              </a:lnSpc>
              <a:buFontTx/>
              <a:buChar char="‒"/>
              <a:defRPr sz="1400">
                <a:solidFill>
                  <a:schemeClr val="tx1"/>
                </a:solidFill>
                <a:latin typeface="Myriad Pro" panose="020B0503030403020204" pitchFamily="34" charset="0"/>
              </a:defRPr>
            </a:lvl5pPr>
          </a:lstStyle>
          <a:p>
            <a:pPr marL="0" lvl="0" indent="0" algn="l" defTabSz="914400" rtl="0" eaLnBrk="1" latinLnBrk="0" hangingPunct="1">
              <a:lnSpc>
                <a:spcPct val="110000"/>
              </a:lnSpc>
              <a:spcBef>
                <a:spcPts val="400"/>
              </a:spcBef>
              <a:buFont typeface="Arial" panose="020B0604020202020204" pitchFamily="34" charset="0"/>
              <a:buNone/>
            </a:pPr>
            <a:r>
              <a:rPr lang="en-US"/>
              <a:t>Insert text</a:t>
            </a:r>
          </a:p>
        </p:txBody>
      </p:sp>
      <p:cxnSp>
        <p:nvCxnSpPr>
          <p:cNvPr id="8" name="Straight Connector 7">
            <a:extLst>
              <a:ext uri="{FF2B5EF4-FFF2-40B4-BE49-F238E27FC236}">
                <a16:creationId xmlns:a16="http://schemas.microsoft.com/office/drawing/2014/main" id="{E95C4D92-EF8F-4C44-8551-54A9CEB42982}"/>
              </a:ext>
            </a:extLst>
          </p:cNvPr>
          <p:cNvCxnSpPr>
            <a:cxnSpLocks/>
          </p:cNvCxnSpPr>
          <p:nvPr userDrawn="1"/>
        </p:nvCxnSpPr>
        <p:spPr>
          <a:xfrm>
            <a:off x="155631"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97206117-7A5F-44F3-A241-1B6F5F5F316C}"/>
              </a:ext>
            </a:extLst>
          </p:cNvPr>
          <p:cNvSpPr>
            <a:spLocks noGrp="1"/>
          </p:cNvSpPr>
          <p:nvPr>
            <p:ph type="title" hasCustomPrompt="1"/>
          </p:nvPr>
        </p:nvSpPr>
        <p:spPr>
          <a:xfrm>
            <a:off x="155631" y="2224727"/>
            <a:ext cx="1980000" cy="1080000"/>
          </a:xfrm>
          <a:prstGeom prst="rect">
            <a:avLst/>
          </a:prstGeom>
          <a:solidFill>
            <a:srgbClr val="FFFFFF">
              <a:alpha val="89804"/>
            </a:srgbClr>
          </a:solidFill>
        </p:spPr>
        <p:txBody>
          <a:bodyPr lIns="72000" tIns="36000" rIns="72000" bIns="36000" anchor="b">
            <a:normAutofit/>
          </a:bodyPr>
          <a:lstStyle>
            <a:lvl1pPr>
              <a:defRPr sz="2200">
                <a:solidFill>
                  <a:srgbClr val="363F7C"/>
                </a:solidFill>
              </a:defRPr>
            </a:lvl1pPr>
          </a:lstStyle>
          <a:p>
            <a:r>
              <a:rPr lang="en-US"/>
              <a:t>Slide title</a:t>
            </a:r>
          </a:p>
        </p:txBody>
      </p:sp>
      <p:pic>
        <p:nvPicPr>
          <p:cNvPr id="10" name="Picture 9">
            <a:extLst>
              <a:ext uri="{FF2B5EF4-FFF2-40B4-BE49-F238E27FC236}">
                <a16:creationId xmlns:a16="http://schemas.microsoft.com/office/drawing/2014/main" id="{B86E9CBD-8770-4D08-8767-83E7CCED7C9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52000" y="6348259"/>
            <a:ext cx="370305" cy="377534"/>
          </a:xfrm>
          <a:prstGeom prst="rect">
            <a:avLst/>
          </a:prstGeom>
        </p:spPr>
      </p:pic>
    </p:spTree>
    <p:extLst>
      <p:ext uri="{BB962C8B-B14F-4D97-AF65-F5344CB8AC3E}">
        <p14:creationId xmlns:p14="http://schemas.microsoft.com/office/powerpoint/2010/main" val="407952173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1_Normal - roads at nigh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5E1B0E-C2C0-42C7-B816-D6E5BD531F3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2142000" cy="6847377"/>
          </a:xfrm>
          <a:prstGeom prst="rect">
            <a:avLst/>
          </a:prstGeom>
        </p:spPr>
      </p:pic>
      <p:sp>
        <p:nvSpPr>
          <p:cNvPr id="13" name="Content Placeholder 2">
            <a:extLst>
              <a:ext uri="{FF2B5EF4-FFF2-40B4-BE49-F238E27FC236}">
                <a16:creationId xmlns:a16="http://schemas.microsoft.com/office/drawing/2014/main" id="{B8E3FFE7-A85E-5D40-913D-740FB4371C2F}"/>
              </a:ext>
            </a:extLst>
          </p:cNvPr>
          <p:cNvSpPr>
            <a:spLocks noGrp="1"/>
          </p:cNvSpPr>
          <p:nvPr>
            <p:ph idx="1" hasCustomPrompt="1"/>
          </p:nvPr>
        </p:nvSpPr>
        <p:spPr>
          <a:xfrm>
            <a:off x="2873632" y="802059"/>
            <a:ext cx="8517809" cy="5253881"/>
          </a:xfrm>
          <a:prstGeom prst="rect">
            <a:avLst/>
          </a:prstGeom>
        </p:spPr>
        <p:txBody>
          <a:bodyPr/>
          <a:lstStyle>
            <a:lvl1pPr marL="0" indent="0" algn="l">
              <a:lnSpc>
                <a:spcPct val="110000"/>
              </a:lnSpc>
              <a:spcBef>
                <a:spcPts val="400"/>
              </a:spcBef>
              <a:buNone/>
              <a:defRPr lang="en-US" sz="2200" b="0" kern="1200" dirty="0">
                <a:solidFill>
                  <a:schemeClr val="tx1"/>
                </a:solidFill>
                <a:latin typeface="+mn-lt"/>
                <a:ea typeface="+mn-ea"/>
                <a:cs typeface="+mn-cs"/>
              </a:defRPr>
            </a:lvl1pPr>
            <a:lvl2pPr marL="180000" indent="-180000" algn="l">
              <a:lnSpc>
                <a:spcPct val="150000"/>
              </a:lnSpc>
              <a:buFont typeface="Arial" panose="020B0604020202020204" pitchFamily="34" charset="0"/>
              <a:buChar char="•"/>
              <a:defRPr sz="1600">
                <a:solidFill>
                  <a:schemeClr val="tx1"/>
                </a:solidFill>
                <a:latin typeface="Myriad Pro" panose="020B0503030403020204" pitchFamily="34" charset="0"/>
              </a:defRPr>
            </a:lvl2pPr>
            <a:lvl3pPr marL="360000" indent="-180000" algn="l">
              <a:lnSpc>
                <a:spcPct val="150000"/>
              </a:lnSpc>
              <a:buFontTx/>
              <a:buChar char="‒"/>
              <a:defRPr sz="1400">
                <a:solidFill>
                  <a:schemeClr val="tx1"/>
                </a:solidFill>
                <a:latin typeface="Myriad Pro" panose="020B0503030403020204" pitchFamily="34" charset="0"/>
              </a:defRPr>
            </a:lvl3pPr>
            <a:lvl4pPr marL="540000" indent="-180000" algn="l">
              <a:lnSpc>
                <a:spcPct val="150000"/>
              </a:lnSpc>
              <a:buFont typeface="Arial" panose="020B0604020202020204" pitchFamily="34" charset="0"/>
              <a:buChar char="•"/>
              <a:defRPr sz="1400">
                <a:solidFill>
                  <a:schemeClr val="tx1"/>
                </a:solidFill>
                <a:latin typeface="Myriad Pro" panose="020B0503030403020204" pitchFamily="34" charset="0"/>
              </a:defRPr>
            </a:lvl4pPr>
            <a:lvl5pPr marL="720000" indent="-180000" algn="l">
              <a:lnSpc>
                <a:spcPct val="150000"/>
              </a:lnSpc>
              <a:buFontTx/>
              <a:buChar char="‒"/>
              <a:defRPr sz="1400">
                <a:solidFill>
                  <a:schemeClr val="tx1"/>
                </a:solidFill>
                <a:latin typeface="Myriad Pro" panose="020B0503030403020204" pitchFamily="34" charset="0"/>
              </a:defRPr>
            </a:lvl5pPr>
          </a:lstStyle>
          <a:p>
            <a:pPr marL="0" lvl="0" indent="0" algn="l" defTabSz="914400" rtl="0" eaLnBrk="1" latinLnBrk="0" hangingPunct="1">
              <a:lnSpc>
                <a:spcPct val="110000"/>
              </a:lnSpc>
              <a:spcBef>
                <a:spcPts val="400"/>
              </a:spcBef>
              <a:buFont typeface="Arial" panose="020B0604020202020204" pitchFamily="34" charset="0"/>
              <a:buNone/>
            </a:pPr>
            <a:r>
              <a:rPr lang="en-US"/>
              <a:t>Insert text</a:t>
            </a:r>
          </a:p>
        </p:txBody>
      </p:sp>
      <p:cxnSp>
        <p:nvCxnSpPr>
          <p:cNvPr id="8" name="Straight Connector 7">
            <a:extLst>
              <a:ext uri="{FF2B5EF4-FFF2-40B4-BE49-F238E27FC236}">
                <a16:creationId xmlns:a16="http://schemas.microsoft.com/office/drawing/2014/main" id="{E95C4D92-EF8F-4C44-8551-54A9CEB42982}"/>
              </a:ext>
            </a:extLst>
          </p:cNvPr>
          <p:cNvCxnSpPr>
            <a:cxnSpLocks/>
          </p:cNvCxnSpPr>
          <p:nvPr userDrawn="1"/>
        </p:nvCxnSpPr>
        <p:spPr>
          <a:xfrm>
            <a:off x="172727" y="3491387"/>
            <a:ext cx="646056"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97206117-7A5F-44F3-A241-1B6F5F5F316C}"/>
              </a:ext>
            </a:extLst>
          </p:cNvPr>
          <p:cNvSpPr>
            <a:spLocks noGrp="1"/>
          </p:cNvSpPr>
          <p:nvPr>
            <p:ph type="title" hasCustomPrompt="1"/>
          </p:nvPr>
        </p:nvSpPr>
        <p:spPr>
          <a:xfrm>
            <a:off x="172727" y="2224727"/>
            <a:ext cx="1969272" cy="1080000"/>
          </a:xfrm>
          <a:prstGeom prst="rect">
            <a:avLst/>
          </a:prstGeom>
          <a:solidFill>
            <a:srgbClr val="FFFFFF">
              <a:alpha val="89804"/>
            </a:srgbClr>
          </a:solidFill>
        </p:spPr>
        <p:txBody>
          <a:bodyPr lIns="72000" tIns="36000" rIns="72000" bIns="36000" anchor="b">
            <a:normAutofit/>
          </a:bodyPr>
          <a:lstStyle>
            <a:lvl1pPr>
              <a:defRPr sz="2200">
                <a:solidFill>
                  <a:srgbClr val="363F7C"/>
                </a:solidFill>
              </a:defRPr>
            </a:lvl1pPr>
          </a:lstStyle>
          <a:p>
            <a:r>
              <a:rPr lang="en-US"/>
              <a:t>Slide title</a:t>
            </a:r>
          </a:p>
        </p:txBody>
      </p:sp>
      <p:pic>
        <p:nvPicPr>
          <p:cNvPr id="10" name="Picture 9">
            <a:extLst>
              <a:ext uri="{FF2B5EF4-FFF2-40B4-BE49-F238E27FC236}">
                <a16:creationId xmlns:a16="http://schemas.microsoft.com/office/drawing/2014/main" id="{12F2EF94-E49A-4AFE-9D8A-42C573BAB5B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52000" y="6348259"/>
            <a:ext cx="370305" cy="377534"/>
          </a:xfrm>
          <a:prstGeom prst="rect">
            <a:avLst/>
          </a:prstGeom>
        </p:spPr>
      </p:pic>
    </p:spTree>
    <p:extLst>
      <p:ext uri="{BB962C8B-B14F-4D97-AF65-F5344CB8AC3E}">
        <p14:creationId xmlns:p14="http://schemas.microsoft.com/office/powerpoint/2010/main" val="338441382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jpe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34" Type="http://schemas.openxmlformats.org/officeDocument/2006/relationships/image" Target="../media/image2.jpeg"/><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image" Target="../media/image1.png"/><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theme" Target="../theme/theme2.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8"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theme" Target="../theme/theme3.xml"/><Relationship Id="rId1" Type="http://schemas.openxmlformats.org/officeDocument/2006/relationships/slideLayout" Target="../slideLayouts/slideLayout64.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77.xml"/><Relationship Id="rId18" Type="http://schemas.openxmlformats.org/officeDocument/2006/relationships/slideLayout" Target="../slideLayouts/slideLayout82.xml"/><Relationship Id="rId26" Type="http://schemas.openxmlformats.org/officeDocument/2006/relationships/slideLayout" Target="../slideLayouts/slideLayout90.xml"/><Relationship Id="rId3" Type="http://schemas.openxmlformats.org/officeDocument/2006/relationships/slideLayout" Target="../slideLayouts/slideLayout67.xml"/><Relationship Id="rId21" Type="http://schemas.openxmlformats.org/officeDocument/2006/relationships/slideLayout" Target="../slideLayouts/slideLayout85.xml"/><Relationship Id="rId34" Type="http://schemas.openxmlformats.org/officeDocument/2006/relationships/image" Target="../media/image2.jpeg"/><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5" Type="http://schemas.openxmlformats.org/officeDocument/2006/relationships/slideLayout" Target="../slideLayouts/slideLayout89.xml"/><Relationship Id="rId33" Type="http://schemas.openxmlformats.org/officeDocument/2006/relationships/image" Target="../media/image1.png"/><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29" Type="http://schemas.openxmlformats.org/officeDocument/2006/relationships/slideLayout" Target="../slideLayouts/slideLayout93.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24" Type="http://schemas.openxmlformats.org/officeDocument/2006/relationships/slideLayout" Target="../slideLayouts/slideLayout88.xml"/><Relationship Id="rId32" Type="http://schemas.openxmlformats.org/officeDocument/2006/relationships/theme" Target="../theme/theme4.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openxmlformats.org/officeDocument/2006/relationships/slideLayout" Target="../slideLayouts/slideLayout87.xml"/><Relationship Id="rId28" Type="http://schemas.openxmlformats.org/officeDocument/2006/relationships/slideLayout" Target="../slideLayouts/slideLayout92.xml"/><Relationship Id="rId10" Type="http://schemas.openxmlformats.org/officeDocument/2006/relationships/slideLayout" Target="../slideLayouts/slideLayout74.xml"/><Relationship Id="rId19" Type="http://schemas.openxmlformats.org/officeDocument/2006/relationships/slideLayout" Target="../slideLayouts/slideLayout83.xml"/><Relationship Id="rId31" Type="http://schemas.openxmlformats.org/officeDocument/2006/relationships/slideLayout" Target="../slideLayouts/slideLayout95.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slideLayout" Target="../slideLayouts/slideLayout86.xml"/><Relationship Id="rId27" Type="http://schemas.openxmlformats.org/officeDocument/2006/relationships/slideLayout" Target="../slideLayouts/slideLayout91.xml"/><Relationship Id="rId30" Type="http://schemas.openxmlformats.org/officeDocument/2006/relationships/slideLayout" Target="../slideLayouts/slideLayout94.xml"/><Relationship Id="rId8"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1CA45EF1-C586-4129-9E05-E47F0F50E72C}"/>
              </a:ext>
            </a:extLst>
          </p:cNvPr>
          <p:cNvPicPr>
            <a:picLocks noChangeAspect="1"/>
          </p:cNvPicPr>
          <p:nvPr userDrawn="1"/>
        </p:nvPicPr>
        <p:blipFill>
          <a:blip r:embed="rId34"/>
          <a:stretch>
            <a:fillRect/>
          </a:stretch>
        </p:blipFill>
        <p:spPr>
          <a:xfrm>
            <a:off x="3069166" y="5707747"/>
            <a:ext cx="2171831" cy="791010"/>
          </a:xfrm>
          <a:prstGeom prst="rect">
            <a:avLst/>
          </a:prstGeom>
        </p:spPr>
      </p:pic>
      <p:sp>
        <p:nvSpPr>
          <p:cNvPr id="2" name="Title Placeholder 1">
            <a:extLst>
              <a:ext uri="{FF2B5EF4-FFF2-40B4-BE49-F238E27FC236}">
                <a16:creationId xmlns:a16="http://schemas.microsoft.com/office/drawing/2014/main" id="{DB858594-F5FE-2849-95D8-343DF7DD3CEA}"/>
              </a:ext>
            </a:extLst>
          </p:cNvPr>
          <p:cNvSpPr>
            <a:spLocks noGrp="1"/>
          </p:cNvSpPr>
          <p:nvPr>
            <p:ph type="title"/>
          </p:nvPr>
        </p:nvSpPr>
        <p:spPr>
          <a:xfrm>
            <a:off x="3069166" y="2651519"/>
            <a:ext cx="6832480" cy="488692"/>
          </a:xfrm>
          <a:prstGeom prst="rect">
            <a:avLst/>
          </a:prstGeom>
        </p:spPr>
        <p:txBody>
          <a:bodyPr vert="horz" lIns="91440" tIns="45720" rIns="91440" bIns="45720" rtlCol="0" anchor="ctr">
            <a:normAutofit/>
          </a:bodyPr>
          <a:lstStyle/>
          <a:p>
            <a:r>
              <a:rPr lang="en-US"/>
              <a:t>Click to edit Master title style</a:t>
            </a:r>
          </a:p>
        </p:txBody>
      </p:sp>
      <p:cxnSp>
        <p:nvCxnSpPr>
          <p:cNvPr id="14" name="Straight Connector 13">
            <a:extLst>
              <a:ext uri="{FF2B5EF4-FFF2-40B4-BE49-F238E27FC236}">
                <a16:creationId xmlns:a16="http://schemas.microsoft.com/office/drawing/2014/main" id="{DF80E0C3-3C36-DC40-AF3A-130C33121EB6}"/>
              </a:ext>
            </a:extLst>
          </p:cNvPr>
          <p:cNvCxnSpPr/>
          <p:nvPr userDrawn="1"/>
        </p:nvCxnSpPr>
        <p:spPr>
          <a:xfrm>
            <a:off x="3183467" y="3936136"/>
            <a:ext cx="1168400" cy="0"/>
          </a:xfrm>
          <a:prstGeom prst="line">
            <a:avLst/>
          </a:prstGeom>
          <a:ln w="25400">
            <a:solidFill>
              <a:srgbClr val="363F7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D818188-621A-47DF-8665-739061231427}"/>
              </a:ext>
            </a:extLst>
          </p:cNvPr>
          <p:cNvPicPr>
            <a:picLocks noChangeAspect="1"/>
          </p:cNvPicPr>
          <p:nvPr userDrawn="1"/>
        </p:nvPicPr>
        <p:blipFill rotWithShape="1">
          <a:blip r:embed="rId35" cstate="email">
            <a:extLst>
              <a:ext uri="{28A0092B-C50C-407E-A947-70E740481C1C}">
                <a14:useLocalDpi xmlns:a14="http://schemas.microsoft.com/office/drawing/2010/main"/>
              </a:ext>
            </a:extLst>
          </a:blip>
          <a:srcRect l="-1"/>
          <a:stretch/>
        </p:blipFill>
        <p:spPr>
          <a:xfrm>
            <a:off x="-392966" y="0"/>
            <a:ext cx="2538289" cy="6857999"/>
          </a:xfrm>
          <a:prstGeom prst="rect">
            <a:avLst/>
          </a:prstGeom>
        </p:spPr>
      </p:pic>
      <p:sp>
        <p:nvSpPr>
          <p:cNvPr id="5" name="TextBox 4">
            <a:extLst>
              <a:ext uri="{FF2B5EF4-FFF2-40B4-BE49-F238E27FC236}">
                <a16:creationId xmlns:a16="http://schemas.microsoft.com/office/drawing/2014/main" id="{D1873BDE-F7D8-78CA-67F3-2D34080F9A80}"/>
              </a:ext>
            </a:extLst>
          </p:cNvPr>
          <p:cNvSpPr txBox="1"/>
          <p:nvPr userDrawn="1">
            <p:extLst>
              <p:ext uri="{1162E1C5-73C7-4A58-AE30-91384D911F3F}">
                <p184:classification xmlns:p184="http://schemas.microsoft.com/office/powerpoint/2018/4/main" val="hdr"/>
              </p:ext>
            </p:extLst>
          </p:nvPr>
        </p:nvSpPr>
        <p:spPr>
          <a:xfrm>
            <a:off x="5811012" y="63500"/>
            <a:ext cx="604838" cy="152400"/>
          </a:xfrm>
          <a:prstGeom prst="rect">
            <a:avLst/>
          </a:prstGeom>
        </p:spPr>
        <p:txBody>
          <a:bodyPr horzOverflow="overflow" lIns="0" tIns="0" rIns="0" bIns="0">
            <a:spAutoFit/>
          </a:bodyPr>
          <a:lstStyle/>
          <a:p>
            <a:pPr algn="l"/>
            <a:r>
              <a:rPr lang="en-AU" sz="1000">
                <a:solidFill>
                  <a:srgbClr val="363F7C"/>
                </a:solidFill>
                <a:latin typeface="Arial" panose="020B0604020202020204" pitchFamily="34" charset="0"/>
                <a:cs typeface="Arial" panose="020B0604020202020204" pitchFamily="34" charset="0"/>
              </a:rPr>
              <a:t>OFFICIAL</a:t>
            </a:r>
          </a:p>
        </p:txBody>
      </p:sp>
    </p:spTree>
    <p:extLst>
      <p:ext uri="{BB962C8B-B14F-4D97-AF65-F5344CB8AC3E}">
        <p14:creationId xmlns:p14="http://schemas.microsoft.com/office/powerpoint/2010/main" val="1933490588"/>
      </p:ext>
    </p:extLst>
  </p:cSld>
  <p:clrMap bg1="lt1" tx1="dk1" bg2="lt2" tx2="dk2" accent1="accent1" accent2="accent2" accent3="accent3" accent4="accent4" accent5="accent5" accent6="accent6" hlink="hlink" folHlink="folHlink"/>
  <p:sldLayoutIdLst>
    <p:sldLayoutId id="2147483662" r:id="rId1"/>
    <p:sldLayoutId id="2147483650" r:id="rId2"/>
    <p:sldLayoutId id="2147483651" r:id="rId3"/>
    <p:sldLayoutId id="2147483656" r:id="rId4"/>
    <p:sldLayoutId id="2147483652" r:id="rId5"/>
    <p:sldLayoutId id="2147483657" r:id="rId6"/>
    <p:sldLayoutId id="2147483668" r:id="rId7"/>
    <p:sldLayoutId id="2147483669" r:id="rId8"/>
    <p:sldLayoutId id="2147483676" r:id="rId9"/>
    <p:sldLayoutId id="2147483654" r:id="rId10"/>
    <p:sldLayoutId id="2147483658" r:id="rId11"/>
    <p:sldLayoutId id="2147483660" r:id="rId12"/>
    <p:sldLayoutId id="2147483659" r:id="rId13"/>
    <p:sldLayoutId id="2147483667" r:id="rId14"/>
    <p:sldLayoutId id="2147483687" r:id="rId15"/>
    <p:sldLayoutId id="2147483666" r:id="rId16"/>
    <p:sldLayoutId id="2147483664" r:id="rId17"/>
    <p:sldLayoutId id="2147483677" r:id="rId18"/>
    <p:sldLayoutId id="2147483665" r:id="rId19"/>
    <p:sldLayoutId id="2147483653" r:id="rId20"/>
    <p:sldLayoutId id="2147483661" r:id="rId21"/>
    <p:sldLayoutId id="2147483671" r:id="rId22"/>
    <p:sldLayoutId id="2147483670" r:id="rId23"/>
    <p:sldLayoutId id="2147483672" r:id="rId24"/>
    <p:sldLayoutId id="2147483655" r:id="rId25"/>
    <p:sldLayoutId id="2147483663" r:id="rId26"/>
    <p:sldLayoutId id="2147483675" r:id="rId27"/>
    <p:sldLayoutId id="2147483683" r:id="rId28"/>
    <p:sldLayoutId id="2147483680" r:id="rId29"/>
    <p:sldLayoutId id="2147483682" r:id="rId30"/>
    <p:sldLayoutId id="2147483684" r:id="rId31"/>
    <p:sldLayoutId id="2147483685" r:id="rId32"/>
  </p:sldLayoutIdLst>
  <p:txStyles>
    <p:titleStyle>
      <a:lvl1pPr algn="l" defTabSz="914400" rtl="0" eaLnBrk="1" latinLnBrk="0" hangingPunct="1">
        <a:lnSpc>
          <a:spcPct val="90000"/>
        </a:lnSpc>
        <a:spcBef>
          <a:spcPct val="0"/>
        </a:spcBef>
        <a:buNone/>
        <a:defRPr sz="3600" b="1" kern="1200">
          <a:solidFill>
            <a:srgbClr val="363F7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1CA45EF1-C586-4129-9E05-E47F0F50E72C}"/>
              </a:ext>
            </a:extLst>
          </p:cNvPr>
          <p:cNvPicPr>
            <a:picLocks noChangeAspect="1"/>
          </p:cNvPicPr>
          <p:nvPr userDrawn="1"/>
        </p:nvPicPr>
        <p:blipFill>
          <a:blip r:embed="rId33"/>
          <a:stretch>
            <a:fillRect/>
          </a:stretch>
        </p:blipFill>
        <p:spPr>
          <a:xfrm>
            <a:off x="3069166" y="5707747"/>
            <a:ext cx="2171831" cy="791010"/>
          </a:xfrm>
          <a:prstGeom prst="rect">
            <a:avLst/>
          </a:prstGeom>
        </p:spPr>
      </p:pic>
      <p:sp>
        <p:nvSpPr>
          <p:cNvPr id="2" name="Title Placeholder 1">
            <a:extLst>
              <a:ext uri="{FF2B5EF4-FFF2-40B4-BE49-F238E27FC236}">
                <a16:creationId xmlns:a16="http://schemas.microsoft.com/office/drawing/2014/main" id="{DB858594-F5FE-2849-95D8-343DF7DD3CEA}"/>
              </a:ext>
            </a:extLst>
          </p:cNvPr>
          <p:cNvSpPr>
            <a:spLocks noGrp="1"/>
          </p:cNvSpPr>
          <p:nvPr>
            <p:ph type="title"/>
          </p:nvPr>
        </p:nvSpPr>
        <p:spPr>
          <a:xfrm>
            <a:off x="3069166" y="2651519"/>
            <a:ext cx="6832480" cy="488692"/>
          </a:xfrm>
          <a:prstGeom prst="rect">
            <a:avLst/>
          </a:prstGeom>
        </p:spPr>
        <p:txBody>
          <a:bodyPr vert="horz" lIns="91440" tIns="45720" rIns="91440" bIns="45720" rtlCol="0" anchor="ctr">
            <a:normAutofit/>
          </a:bodyPr>
          <a:lstStyle/>
          <a:p>
            <a:r>
              <a:rPr lang="en-US"/>
              <a:t>Click to edit Master title style</a:t>
            </a:r>
          </a:p>
        </p:txBody>
      </p:sp>
      <p:cxnSp>
        <p:nvCxnSpPr>
          <p:cNvPr id="14" name="Straight Connector 13">
            <a:extLst>
              <a:ext uri="{FF2B5EF4-FFF2-40B4-BE49-F238E27FC236}">
                <a16:creationId xmlns:a16="http://schemas.microsoft.com/office/drawing/2014/main" id="{DF80E0C3-3C36-DC40-AF3A-130C33121EB6}"/>
              </a:ext>
            </a:extLst>
          </p:cNvPr>
          <p:cNvCxnSpPr/>
          <p:nvPr userDrawn="1"/>
        </p:nvCxnSpPr>
        <p:spPr>
          <a:xfrm>
            <a:off x="3183467" y="3936136"/>
            <a:ext cx="1168400" cy="0"/>
          </a:xfrm>
          <a:prstGeom prst="line">
            <a:avLst/>
          </a:prstGeom>
          <a:ln w="25400">
            <a:solidFill>
              <a:srgbClr val="363F7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D818188-621A-47DF-8665-739061231427}"/>
              </a:ext>
            </a:extLst>
          </p:cNvPr>
          <p:cNvPicPr>
            <a:picLocks noChangeAspect="1"/>
          </p:cNvPicPr>
          <p:nvPr userDrawn="1"/>
        </p:nvPicPr>
        <p:blipFill rotWithShape="1">
          <a:blip r:embed="rId34" cstate="email">
            <a:extLst>
              <a:ext uri="{28A0092B-C50C-407E-A947-70E740481C1C}">
                <a14:useLocalDpi xmlns:a14="http://schemas.microsoft.com/office/drawing/2010/main"/>
              </a:ext>
            </a:extLst>
          </a:blip>
          <a:srcRect l="-1"/>
          <a:stretch/>
        </p:blipFill>
        <p:spPr>
          <a:xfrm>
            <a:off x="-392966" y="0"/>
            <a:ext cx="2538289" cy="6857999"/>
          </a:xfrm>
          <a:prstGeom prst="rect">
            <a:avLst/>
          </a:prstGeom>
        </p:spPr>
      </p:pic>
      <p:sp>
        <p:nvSpPr>
          <p:cNvPr id="5" name="TextBox 4">
            <a:extLst>
              <a:ext uri="{FF2B5EF4-FFF2-40B4-BE49-F238E27FC236}">
                <a16:creationId xmlns:a16="http://schemas.microsoft.com/office/drawing/2014/main" id="{D1873BDE-F7D8-78CA-67F3-2D34080F9A80}"/>
              </a:ext>
            </a:extLst>
          </p:cNvPr>
          <p:cNvSpPr txBox="1"/>
          <p:nvPr userDrawn="1">
            <p:extLst>
              <p:ext uri="{1162E1C5-73C7-4A58-AE30-91384D911F3F}">
                <p184:classification xmlns:p184="http://schemas.microsoft.com/office/powerpoint/2018/4/main" val="hdr"/>
              </p:ext>
            </p:extLst>
          </p:nvPr>
        </p:nvSpPr>
        <p:spPr>
          <a:xfrm>
            <a:off x="5811012" y="63500"/>
            <a:ext cx="604838" cy="152400"/>
          </a:xfrm>
          <a:prstGeom prst="rect">
            <a:avLst/>
          </a:prstGeom>
        </p:spPr>
        <p:txBody>
          <a:bodyPr horzOverflow="overflow"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srgbClr val="363F7C"/>
                </a:solidFill>
                <a:effectLst/>
                <a:uLnTx/>
                <a:uFillTx/>
                <a:latin typeface="Arial" panose="020B0604020202020204" pitchFamily="34" charset="0"/>
                <a:ea typeface="+mn-ea"/>
                <a:cs typeface="Arial" panose="020B0604020202020204" pitchFamily="34" charset="0"/>
              </a:rPr>
              <a:t>OFFICIAL</a:t>
            </a:r>
          </a:p>
        </p:txBody>
      </p:sp>
    </p:spTree>
    <p:extLst>
      <p:ext uri="{BB962C8B-B14F-4D97-AF65-F5344CB8AC3E}">
        <p14:creationId xmlns:p14="http://schemas.microsoft.com/office/powerpoint/2010/main" val="285151561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 id="2147483714" r:id="rId24"/>
    <p:sldLayoutId id="2147483715" r:id="rId25"/>
    <p:sldLayoutId id="2147483716" r:id="rId26"/>
    <p:sldLayoutId id="2147483717" r:id="rId27"/>
    <p:sldLayoutId id="2147483718" r:id="rId28"/>
    <p:sldLayoutId id="2147483719" r:id="rId29"/>
    <p:sldLayoutId id="2147483720" r:id="rId30"/>
    <p:sldLayoutId id="2147483721" r:id="rId31"/>
  </p:sldLayoutIdLst>
  <p:txStyles>
    <p:titleStyle>
      <a:lvl1pPr algn="l" defTabSz="914400" rtl="0" eaLnBrk="1" latinLnBrk="0" hangingPunct="1">
        <a:lnSpc>
          <a:spcPct val="90000"/>
        </a:lnSpc>
        <a:spcBef>
          <a:spcPct val="0"/>
        </a:spcBef>
        <a:buNone/>
        <a:defRPr sz="3600" b="1" kern="1200">
          <a:solidFill>
            <a:srgbClr val="363F7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19133C-90C1-4990-91BD-F9DC5F09BE2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91251" y="2043260"/>
            <a:ext cx="7609498" cy="2771481"/>
          </a:xfrm>
          <a:prstGeom prst="rect">
            <a:avLst/>
          </a:prstGeom>
        </p:spPr>
      </p:pic>
      <p:sp>
        <p:nvSpPr>
          <p:cNvPr id="3" name="TextBox 2">
            <a:extLst>
              <a:ext uri="{FF2B5EF4-FFF2-40B4-BE49-F238E27FC236}">
                <a16:creationId xmlns:a16="http://schemas.microsoft.com/office/drawing/2014/main" id="{6A66DBA3-5151-0C8B-18EC-551F50E0E923}"/>
              </a:ext>
            </a:extLst>
          </p:cNvPr>
          <p:cNvSpPr txBox="1"/>
          <p:nvPr userDrawn="1">
            <p:extLst>
              <p:ext uri="{1162E1C5-73C7-4A58-AE30-91384D911F3F}">
                <p184:classification xmlns:p184="http://schemas.microsoft.com/office/powerpoint/2018/4/main" val="hdr"/>
              </p:ext>
            </p:extLst>
          </p:nvPr>
        </p:nvSpPr>
        <p:spPr>
          <a:xfrm>
            <a:off x="5811012" y="63500"/>
            <a:ext cx="604838" cy="152400"/>
          </a:xfrm>
          <a:prstGeom prst="rect">
            <a:avLst/>
          </a:prstGeom>
        </p:spPr>
        <p:txBody>
          <a:bodyPr horzOverflow="overflow" lIns="0" tIns="0" rIns="0" bIns="0">
            <a:spAutoFit/>
          </a:bodyPr>
          <a:lstStyle/>
          <a:p>
            <a:pPr algn="l"/>
            <a:r>
              <a:rPr lang="en-AU" sz="1000">
                <a:solidFill>
                  <a:srgbClr val="363F7C"/>
                </a:solidFill>
                <a:latin typeface="Arial" panose="020B0604020202020204" pitchFamily="34" charset="0"/>
                <a:cs typeface="Arial" panose="020B0604020202020204" pitchFamily="34" charset="0"/>
              </a:rPr>
              <a:t>OFFICIAL</a:t>
            </a:r>
          </a:p>
        </p:txBody>
      </p:sp>
    </p:spTree>
    <p:extLst>
      <p:ext uri="{BB962C8B-B14F-4D97-AF65-F5344CB8AC3E}">
        <p14:creationId xmlns:p14="http://schemas.microsoft.com/office/powerpoint/2010/main" val="591872355"/>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1CA45EF1-C586-4129-9E05-E47F0F50E72C}"/>
              </a:ext>
            </a:extLst>
          </p:cNvPr>
          <p:cNvPicPr>
            <a:picLocks noChangeAspect="1"/>
          </p:cNvPicPr>
          <p:nvPr userDrawn="1"/>
        </p:nvPicPr>
        <p:blipFill>
          <a:blip r:embed="rId33"/>
          <a:stretch>
            <a:fillRect/>
          </a:stretch>
        </p:blipFill>
        <p:spPr>
          <a:xfrm>
            <a:off x="3069166" y="5707747"/>
            <a:ext cx="2171831" cy="791010"/>
          </a:xfrm>
          <a:prstGeom prst="rect">
            <a:avLst/>
          </a:prstGeom>
        </p:spPr>
      </p:pic>
      <p:sp>
        <p:nvSpPr>
          <p:cNvPr id="2" name="Title Placeholder 1">
            <a:extLst>
              <a:ext uri="{FF2B5EF4-FFF2-40B4-BE49-F238E27FC236}">
                <a16:creationId xmlns:a16="http://schemas.microsoft.com/office/drawing/2014/main" id="{DB858594-F5FE-2849-95D8-343DF7DD3CEA}"/>
              </a:ext>
            </a:extLst>
          </p:cNvPr>
          <p:cNvSpPr>
            <a:spLocks noGrp="1"/>
          </p:cNvSpPr>
          <p:nvPr>
            <p:ph type="title"/>
          </p:nvPr>
        </p:nvSpPr>
        <p:spPr>
          <a:xfrm>
            <a:off x="3069166" y="2651519"/>
            <a:ext cx="6832480" cy="488692"/>
          </a:xfrm>
          <a:prstGeom prst="rect">
            <a:avLst/>
          </a:prstGeom>
        </p:spPr>
        <p:txBody>
          <a:bodyPr vert="horz" lIns="91440" tIns="45720" rIns="91440" bIns="45720" rtlCol="0" anchor="ctr">
            <a:normAutofit/>
          </a:bodyPr>
          <a:lstStyle/>
          <a:p>
            <a:r>
              <a:rPr lang="en-US"/>
              <a:t>Click to edit Master title style</a:t>
            </a:r>
          </a:p>
        </p:txBody>
      </p:sp>
      <p:cxnSp>
        <p:nvCxnSpPr>
          <p:cNvPr id="14" name="Straight Connector 13">
            <a:extLst>
              <a:ext uri="{FF2B5EF4-FFF2-40B4-BE49-F238E27FC236}">
                <a16:creationId xmlns:a16="http://schemas.microsoft.com/office/drawing/2014/main" id="{DF80E0C3-3C36-DC40-AF3A-130C33121EB6}"/>
              </a:ext>
            </a:extLst>
          </p:cNvPr>
          <p:cNvCxnSpPr/>
          <p:nvPr userDrawn="1"/>
        </p:nvCxnSpPr>
        <p:spPr>
          <a:xfrm>
            <a:off x="3183467" y="3936136"/>
            <a:ext cx="1168400" cy="0"/>
          </a:xfrm>
          <a:prstGeom prst="line">
            <a:avLst/>
          </a:prstGeom>
          <a:ln w="25400">
            <a:solidFill>
              <a:srgbClr val="363F7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D818188-621A-47DF-8665-739061231427}"/>
              </a:ext>
            </a:extLst>
          </p:cNvPr>
          <p:cNvPicPr>
            <a:picLocks noChangeAspect="1"/>
          </p:cNvPicPr>
          <p:nvPr userDrawn="1"/>
        </p:nvPicPr>
        <p:blipFill rotWithShape="1">
          <a:blip r:embed="rId34" cstate="email">
            <a:extLst>
              <a:ext uri="{28A0092B-C50C-407E-A947-70E740481C1C}">
                <a14:useLocalDpi xmlns:a14="http://schemas.microsoft.com/office/drawing/2010/main"/>
              </a:ext>
            </a:extLst>
          </a:blip>
          <a:srcRect l="-1"/>
          <a:stretch/>
        </p:blipFill>
        <p:spPr>
          <a:xfrm>
            <a:off x="-392966" y="0"/>
            <a:ext cx="2538289" cy="6857999"/>
          </a:xfrm>
          <a:prstGeom prst="rect">
            <a:avLst/>
          </a:prstGeom>
        </p:spPr>
      </p:pic>
      <p:sp>
        <p:nvSpPr>
          <p:cNvPr id="5" name="TextBox 4">
            <a:extLst>
              <a:ext uri="{FF2B5EF4-FFF2-40B4-BE49-F238E27FC236}">
                <a16:creationId xmlns:a16="http://schemas.microsoft.com/office/drawing/2014/main" id="{D1873BDE-F7D8-78CA-67F3-2D34080F9A80}"/>
              </a:ext>
            </a:extLst>
          </p:cNvPr>
          <p:cNvSpPr txBox="1"/>
          <p:nvPr userDrawn="1">
            <p:extLst>
              <p:ext uri="{1162E1C5-73C7-4A58-AE30-91384D911F3F}">
                <p184:classification xmlns:p184="http://schemas.microsoft.com/office/powerpoint/2018/4/main" val="hdr"/>
              </p:ext>
            </p:extLst>
          </p:nvPr>
        </p:nvSpPr>
        <p:spPr>
          <a:xfrm>
            <a:off x="5811012" y="63500"/>
            <a:ext cx="604838" cy="152400"/>
          </a:xfrm>
          <a:prstGeom prst="rect">
            <a:avLst/>
          </a:prstGeom>
        </p:spPr>
        <p:txBody>
          <a:bodyPr horzOverflow="overflow" lIns="0" tIns="0" rIns="0" bIns="0">
            <a:spAutoFit/>
          </a:bodyPr>
          <a:lstStyle/>
          <a:p>
            <a:pPr algn="l"/>
            <a:r>
              <a:rPr lang="en-AU" sz="1000">
                <a:solidFill>
                  <a:srgbClr val="363F7C"/>
                </a:solidFill>
                <a:latin typeface="Arial" panose="020B0604020202020204" pitchFamily="34" charset="0"/>
                <a:cs typeface="Arial" panose="020B0604020202020204" pitchFamily="34" charset="0"/>
              </a:rPr>
              <a:t>OFFICIAL</a:t>
            </a:r>
          </a:p>
        </p:txBody>
      </p:sp>
    </p:spTree>
    <p:extLst>
      <p:ext uri="{BB962C8B-B14F-4D97-AF65-F5344CB8AC3E}">
        <p14:creationId xmlns:p14="http://schemas.microsoft.com/office/powerpoint/2010/main" val="122670423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 id="2147483741" r:id="rId19"/>
    <p:sldLayoutId id="2147483742" r:id="rId20"/>
    <p:sldLayoutId id="2147483743" r:id="rId21"/>
    <p:sldLayoutId id="2147483744" r:id="rId22"/>
    <p:sldLayoutId id="2147483745" r:id="rId23"/>
    <p:sldLayoutId id="2147483746" r:id="rId24"/>
    <p:sldLayoutId id="2147483747" r:id="rId25"/>
    <p:sldLayoutId id="2147483748" r:id="rId26"/>
    <p:sldLayoutId id="2147483749" r:id="rId27"/>
    <p:sldLayoutId id="2147483750" r:id="rId28"/>
    <p:sldLayoutId id="2147483751" r:id="rId29"/>
    <p:sldLayoutId id="2147483752" r:id="rId30"/>
    <p:sldLayoutId id="2147483753" r:id="rId31"/>
  </p:sldLayoutIdLst>
  <p:txStyles>
    <p:titleStyle>
      <a:lvl1pPr algn="l" defTabSz="914400" rtl="0" eaLnBrk="1" latinLnBrk="0" hangingPunct="1">
        <a:lnSpc>
          <a:spcPct val="90000"/>
        </a:lnSpc>
        <a:spcBef>
          <a:spcPct val="0"/>
        </a:spcBef>
        <a:buNone/>
        <a:defRPr sz="3600" b="1" kern="1200">
          <a:solidFill>
            <a:srgbClr val="363F7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45.svg"/></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46.png"/><Relationship Id="rId7"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47.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7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32.xml"/><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E1DBB-5C8E-4981-B30C-22EFE80586CE}"/>
              </a:ext>
            </a:extLst>
          </p:cNvPr>
          <p:cNvSpPr>
            <a:spLocks noGrp="1"/>
          </p:cNvSpPr>
          <p:nvPr>
            <p:ph type="title"/>
          </p:nvPr>
        </p:nvSpPr>
        <p:spPr>
          <a:xfrm>
            <a:off x="3069166" y="1506071"/>
            <a:ext cx="7558860" cy="1172253"/>
          </a:xfrm>
        </p:spPr>
        <p:txBody>
          <a:bodyPr>
            <a:normAutofit/>
          </a:bodyPr>
          <a:lstStyle/>
          <a:p>
            <a:r>
              <a:rPr lang="en-AU" i="1" dirty="0"/>
              <a:t>Managing funding from the mental health levy</a:t>
            </a:r>
          </a:p>
        </p:txBody>
      </p:sp>
      <p:sp>
        <p:nvSpPr>
          <p:cNvPr id="6" name="Title 1">
            <a:extLst>
              <a:ext uri="{FF2B5EF4-FFF2-40B4-BE49-F238E27FC236}">
                <a16:creationId xmlns:a16="http://schemas.microsoft.com/office/drawing/2014/main" id="{A08F3495-5CD6-47BA-8445-014911EE24BA}"/>
              </a:ext>
            </a:extLst>
          </p:cNvPr>
          <p:cNvSpPr txBox="1">
            <a:spLocks/>
          </p:cNvSpPr>
          <p:nvPr/>
        </p:nvSpPr>
        <p:spPr>
          <a:xfrm>
            <a:off x="3069166" y="2678324"/>
            <a:ext cx="6670579" cy="1252231"/>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3600" b="1" kern="1200">
                <a:solidFill>
                  <a:srgbClr val="363F7C"/>
                </a:solidFill>
                <a:latin typeface="Myriad Pro" panose="020B0503030403020204" pitchFamily="34" charset="0"/>
                <a:ea typeface="+mj-ea"/>
                <a:cs typeface="+mj-cs"/>
              </a:defRPr>
            </a:lvl1pPr>
          </a:lstStyle>
          <a:p>
            <a:pPr>
              <a:lnSpc>
                <a:spcPct val="120000"/>
              </a:lnSpc>
            </a:pPr>
            <a:r>
              <a:rPr lang="en-AU" sz="2600" dirty="0">
                <a:solidFill>
                  <a:srgbClr val="9A8273"/>
                </a:solidFill>
                <a:latin typeface="+mn-lt"/>
              </a:rPr>
              <a:t>QMHC Leading Reform Summit 2026</a:t>
            </a:r>
          </a:p>
          <a:p>
            <a:pPr>
              <a:lnSpc>
                <a:spcPct val="120000"/>
              </a:lnSpc>
            </a:pPr>
            <a:r>
              <a:rPr lang="en-AU" sz="2600" dirty="0">
                <a:solidFill>
                  <a:srgbClr val="9A8273"/>
                </a:solidFill>
                <a:latin typeface="+mn-lt"/>
              </a:rPr>
              <a:t>25 May 2026</a:t>
            </a:r>
          </a:p>
          <a:p>
            <a:endParaRPr lang="en-AU" sz="2600" dirty="0">
              <a:solidFill>
                <a:srgbClr val="9A8273"/>
              </a:solidFill>
              <a:latin typeface="+mn-lt"/>
            </a:endParaRPr>
          </a:p>
          <a:p>
            <a:r>
              <a:rPr lang="en-AU" sz="2600" dirty="0">
                <a:solidFill>
                  <a:srgbClr val="9A8273"/>
                </a:solidFill>
                <a:latin typeface="+mn-lt"/>
              </a:rPr>
              <a:t>Darren Brown</a:t>
            </a:r>
          </a:p>
        </p:txBody>
      </p:sp>
    </p:spTree>
    <p:extLst>
      <p:ext uri="{BB962C8B-B14F-4D97-AF65-F5344CB8AC3E}">
        <p14:creationId xmlns:p14="http://schemas.microsoft.com/office/powerpoint/2010/main" val="4076868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72F89-4F74-C2A2-423F-767309633BB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F0442AA-FF67-BB8D-A1AE-D09515351987}"/>
              </a:ext>
            </a:extLst>
          </p:cNvPr>
          <p:cNvSpPr>
            <a:spLocks noGrp="1"/>
          </p:cNvSpPr>
          <p:nvPr>
            <p:ph type="title"/>
          </p:nvPr>
        </p:nvSpPr>
        <p:spPr>
          <a:xfrm>
            <a:off x="172727" y="2224727"/>
            <a:ext cx="1980000" cy="1080000"/>
          </a:xfrm>
        </p:spPr>
        <p:txBody>
          <a:bodyPr/>
          <a:lstStyle/>
          <a:p>
            <a:r>
              <a:rPr lang="en-AU"/>
              <a:t>Key findings</a:t>
            </a:r>
          </a:p>
        </p:txBody>
      </p:sp>
      <p:sp>
        <p:nvSpPr>
          <p:cNvPr id="2" name="TextBox 1">
            <a:extLst>
              <a:ext uri="{FF2B5EF4-FFF2-40B4-BE49-F238E27FC236}">
                <a16:creationId xmlns:a16="http://schemas.microsoft.com/office/drawing/2014/main" id="{885D63B2-1937-E8BB-40C7-B0A2CDC6C892}"/>
              </a:ext>
            </a:extLst>
          </p:cNvPr>
          <p:cNvSpPr txBox="1"/>
          <p:nvPr/>
        </p:nvSpPr>
        <p:spPr>
          <a:xfrm>
            <a:off x="2270736" y="187688"/>
            <a:ext cx="9559636" cy="1815882"/>
          </a:xfrm>
          <a:prstGeom prst="rect">
            <a:avLst/>
          </a:prstGeom>
          <a:noFill/>
        </p:spPr>
        <p:txBody>
          <a:bodyPr wrap="square" rtlCol="0">
            <a:spAutoFit/>
          </a:bodyPr>
          <a:lstStyle/>
          <a:p>
            <a:r>
              <a:rPr lang="en-AU" sz="2400">
                <a:solidFill>
                  <a:schemeClr val="tx1">
                    <a:lumMod val="50000"/>
                    <a:lumOff val="50000"/>
                  </a:schemeClr>
                </a:solidFill>
              </a:rPr>
              <a:t>The mental health levy is </a:t>
            </a:r>
            <a:r>
              <a:rPr lang="en-AU" sz="2400" b="1">
                <a:solidFill>
                  <a:schemeClr val="tx1">
                    <a:lumMod val="50000"/>
                    <a:lumOff val="50000"/>
                  </a:schemeClr>
                </a:solidFill>
              </a:rPr>
              <a:t>not effectively managed </a:t>
            </a:r>
            <a:r>
              <a:rPr lang="en-AU" sz="2400">
                <a:solidFill>
                  <a:schemeClr val="tx1">
                    <a:lumMod val="50000"/>
                    <a:lumOff val="50000"/>
                  </a:schemeClr>
                </a:solidFill>
              </a:rPr>
              <a:t>as a whole to achieve its intended purposes. </a:t>
            </a:r>
          </a:p>
          <a:p>
            <a:endParaRPr lang="en-AU" sz="2000"/>
          </a:p>
          <a:p>
            <a:r>
              <a:rPr lang="en-AU" sz="2400"/>
              <a:t>	</a:t>
            </a:r>
            <a:endParaRPr lang="en-AU" sz="2000"/>
          </a:p>
          <a:p>
            <a:r>
              <a:rPr lang="en-AU" sz="2000">
                <a:solidFill>
                  <a:schemeClr val="tx1">
                    <a:lumMod val="50000"/>
                    <a:lumOff val="50000"/>
                  </a:schemeClr>
                </a:solidFill>
              </a:rPr>
              <a:t>	</a:t>
            </a:r>
            <a:r>
              <a:rPr lang="en-AU" sz="2000"/>
              <a:t>There is </a:t>
            </a:r>
            <a:r>
              <a:rPr lang="en-AU" sz="2000" b="1">
                <a:solidFill>
                  <a:schemeClr val="accent1"/>
                </a:solidFill>
              </a:rPr>
              <a:t>no coordinated approach </a:t>
            </a:r>
            <a:r>
              <a:rPr lang="en-AU" sz="2000"/>
              <a:t>to managing the levy as a whole.</a:t>
            </a:r>
          </a:p>
        </p:txBody>
      </p:sp>
      <p:pic>
        <p:nvPicPr>
          <p:cNvPr id="4" name="Graphic 3" descr="Cycle with people outline">
            <a:extLst>
              <a:ext uri="{FF2B5EF4-FFF2-40B4-BE49-F238E27FC236}">
                <a16:creationId xmlns:a16="http://schemas.microsoft.com/office/drawing/2014/main" id="{E5FDD3B8-E226-95D4-813D-FDAF04F823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70736" y="1486800"/>
            <a:ext cx="914400" cy="914400"/>
          </a:xfrm>
          <a:prstGeom prst="rect">
            <a:avLst/>
          </a:prstGeom>
        </p:spPr>
      </p:pic>
      <p:sp>
        <p:nvSpPr>
          <p:cNvPr id="12" name="TextBox 11">
            <a:extLst>
              <a:ext uri="{FF2B5EF4-FFF2-40B4-BE49-F238E27FC236}">
                <a16:creationId xmlns:a16="http://schemas.microsoft.com/office/drawing/2014/main" id="{6F548598-4885-D80F-ADD2-64C4F5C610F6}"/>
              </a:ext>
            </a:extLst>
          </p:cNvPr>
          <p:cNvSpPr txBox="1"/>
          <p:nvPr/>
        </p:nvSpPr>
        <p:spPr>
          <a:xfrm>
            <a:off x="3475565" y="2711254"/>
            <a:ext cx="7926725" cy="2585323"/>
          </a:xfrm>
          <a:prstGeom prst="rect">
            <a:avLst/>
          </a:prstGeom>
          <a:noFill/>
        </p:spPr>
        <p:txBody>
          <a:bodyPr wrap="square">
            <a:spAutoFit/>
          </a:bodyPr>
          <a:lstStyle/>
          <a:p>
            <a:r>
              <a:rPr lang="en-AU" dirty="0"/>
              <a:t>This is primarily because governance arrangements were not established when the levy was first introduced. This included not defining:</a:t>
            </a:r>
          </a:p>
          <a:p>
            <a:pPr marL="342900" indent="-342900">
              <a:buFont typeface="Arial" panose="020B0604020202020204" pitchFamily="34" charset="0"/>
              <a:buChar char="•"/>
            </a:pPr>
            <a:r>
              <a:rPr lang="en-AU" dirty="0"/>
              <a:t>the scope of the levy’s use</a:t>
            </a:r>
          </a:p>
          <a:p>
            <a:pPr marL="342900" indent="-342900">
              <a:buFont typeface="Arial" panose="020B0604020202020204" pitchFamily="34" charset="0"/>
              <a:buChar char="•"/>
            </a:pPr>
            <a:r>
              <a:rPr lang="en-AU" dirty="0"/>
              <a:t>its outcomes</a:t>
            </a:r>
          </a:p>
          <a:p>
            <a:pPr marL="342900" indent="-342900">
              <a:buFont typeface="Arial" panose="020B0604020202020204" pitchFamily="34" charset="0"/>
              <a:buChar char="•"/>
            </a:pPr>
            <a:r>
              <a:rPr lang="en-AU" dirty="0"/>
              <a:t>responsibilities for: </a:t>
            </a:r>
          </a:p>
          <a:p>
            <a:pPr marL="800100" lvl="1" indent="-342900">
              <a:buFont typeface="Arial" panose="020B0604020202020204" pitchFamily="34" charset="0"/>
              <a:buChar char="•"/>
            </a:pPr>
            <a:r>
              <a:rPr lang="en-AU" dirty="0"/>
              <a:t>planning funding across the MHAOD continuum to maximise impact</a:t>
            </a:r>
          </a:p>
          <a:p>
            <a:pPr marL="800100" lvl="1" indent="-342900">
              <a:buFont typeface="Arial" panose="020B0604020202020204" pitchFamily="34" charset="0"/>
              <a:buChar char="•"/>
            </a:pPr>
            <a:r>
              <a:rPr lang="en-AU" dirty="0"/>
              <a:t>monitoring, and reporting on performance and expenditure.</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a:p>
        </p:txBody>
      </p:sp>
      <p:cxnSp>
        <p:nvCxnSpPr>
          <p:cNvPr id="9" name="Straight Arrow Connector 8">
            <a:extLst>
              <a:ext uri="{FF2B5EF4-FFF2-40B4-BE49-F238E27FC236}">
                <a16:creationId xmlns:a16="http://schemas.microsoft.com/office/drawing/2014/main" id="{93E196AC-7BEF-D4CB-09A7-1CF2B1795A45}"/>
              </a:ext>
            </a:extLst>
          </p:cNvPr>
          <p:cNvCxnSpPr>
            <a:cxnSpLocks/>
          </p:cNvCxnSpPr>
          <p:nvPr/>
        </p:nvCxnSpPr>
        <p:spPr>
          <a:xfrm>
            <a:off x="2845558" y="2988860"/>
            <a:ext cx="39578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5912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54C64-BD49-A52C-6120-BDFEE1FC543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154AF8A-B189-9D25-A1C9-1D5F3F6812B2}"/>
              </a:ext>
            </a:extLst>
          </p:cNvPr>
          <p:cNvSpPr>
            <a:spLocks noGrp="1"/>
          </p:cNvSpPr>
          <p:nvPr>
            <p:ph type="title"/>
          </p:nvPr>
        </p:nvSpPr>
        <p:spPr>
          <a:xfrm>
            <a:off x="172727" y="2224727"/>
            <a:ext cx="1980000" cy="1080000"/>
          </a:xfrm>
        </p:spPr>
        <p:txBody>
          <a:bodyPr/>
          <a:lstStyle/>
          <a:p>
            <a:r>
              <a:rPr lang="en-AU"/>
              <a:t>Key findings</a:t>
            </a:r>
          </a:p>
        </p:txBody>
      </p:sp>
      <p:sp>
        <p:nvSpPr>
          <p:cNvPr id="2" name="TextBox 1">
            <a:extLst>
              <a:ext uri="{FF2B5EF4-FFF2-40B4-BE49-F238E27FC236}">
                <a16:creationId xmlns:a16="http://schemas.microsoft.com/office/drawing/2014/main" id="{FBBA808F-48A7-472A-0A04-DA9956665ACA}"/>
              </a:ext>
            </a:extLst>
          </p:cNvPr>
          <p:cNvSpPr txBox="1"/>
          <p:nvPr/>
        </p:nvSpPr>
        <p:spPr>
          <a:xfrm>
            <a:off x="2270736" y="187688"/>
            <a:ext cx="9559636" cy="2800767"/>
          </a:xfrm>
          <a:prstGeom prst="rect">
            <a:avLst/>
          </a:prstGeom>
          <a:noFill/>
        </p:spPr>
        <p:txBody>
          <a:bodyPr wrap="square" rtlCol="0">
            <a:spAutoFit/>
          </a:bodyPr>
          <a:lstStyle/>
          <a:p>
            <a:r>
              <a:rPr lang="en-AU" sz="2400" dirty="0">
                <a:solidFill>
                  <a:schemeClr val="tx1">
                    <a:lumMod val="50000"/>
                    <a:lumOff val="50000"/>
                  </a:schemeClr>
                </a:solidFill>
              </a:rPr>
              <a:t>The mental health levy is </a:t>
            </a:r>
            <a:r>
              <a:rPr lang="en-AU" sz="2400" b="1" dirty="0">
                <a:solidFill>
                  <a:schemeClr val="tx1">
                    <a:lumMod val="50000"/>
                    <a:lumOff val="50000"/>
                  </a:schemeClr>
                </a:solidFill>
              </a:rPr>
              <a:t>not effectively managed </a:t>
            </a:r>
            <a:r>
              <a:rPr lang="en-AU" sz="2400" dirty="0">
                <a:solidFill>
                  <a:schemeClr val="tx1">
                    <a:lumMod val="50000"/>
                    <a:lumOff val="50000"/>
                  </a:schemeClr>
                </a:solidFill>
              </a:rPr>
              <a:t>as a whole to achieve its intended purposes. </a:t>
            </a:r>
          </a:p>
          <a:p>
            <a:endParaRPr lang="en-AU" sz="2000" dirty="0"/>
          </a:p>
          <a:p>
            <a:r>
              <a:rPr lang="en-AU" sz="2400" dirty="0"/>
              <a:t>	</a:t>
            </a:r>
          </a:p>
          <a:p>
            <a:r>
              <a:rPr lang="en-AU" sz="2400" dirty="0">
                <a:solidFill>
                  <a:schemeClr val="tx1">
                    <a:lumMod val="50000"/>
                    <a:lumOff val="50000"/>
                  </a:schemeClr>
                </a:solidFill>
              </a:rPr>
              <a:t>	</a:t>
            </a:r>
            <a:r>
              <a:rPr lang="en-AU" sz="2000" dirty="0">
                <a:solidFill>
                  <a:schemeClr val="tx1">
                    <a:lumMod val="50000"/>
                    <a:lumOff val="50000"/>
                  </a:schemeClr>
                </a:solidFill>
              </a:rPr>
              <a:t>There is no coordinated approach to managing the levy as a whole.</a:t>
            </a:r>
          </a:p>
          <a:p>
            <a:r>
              <a:rPr lang="en-AU" sz="2000" dirty="0"/>
              <a:t>	</a:t>
            </a:r>
          </a:p>
          <a:p>
            <a:endParaRPr lang="en-AU" sz="2000" dirty="0"/>
          </a:p>
          <a:p>
            <a:r>
              <a:rPr lang="en-AU" sz="2000" dirty="0">
                <a:solidFill>
                  <a:schemeClr val="tx1">
                    <a:lumMod val="50000"/>
                    <a:lumOff val="50000"/>
                  </a:schemeClr>
                </a:solidFill>
              </a:rPr>
              <a:t>	</a:t>
            </a:r>
            <a:r>
              <a:rPr lang="en-AU" sz="2000" dirty="0"/>
              <a:t>The levy </a:t>
            </a:r>
            <a:r>
              <a:rPr lang="en-AU" sz="2000" b="1" dirty="0">
                <a:solidFill>
                  <a:schemeClr val="accent1"/>
                </a:solidFill>
              </a:rPr>
              <a:t>may not be targeted </a:t>
            </a:r>
            <a:r>
              <a:rPr lang="en-AU" sz="2000" dirty="0"/>
              <a:t>to achieve its intended purposes.</a:t>
            </a:r>
          </a:p>
        </p:txBody>
      </p:sp>
      <p:pic>
        <p:nvPicPr>
          <p:cNvPr id="4" name="Graphic 3" descr="Cycle with people outline">
            <a:extLst>
              <a:ext uri="{FF2B5EF4-FFF2-40B4-BE49-F238E27FC236}">
                <a16:creationId xmlns:a16="http://schemas.microsoft.com/office/drawing/2014/main" id="{C80D1410-8808-B603-8BEB-30F55C5C44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70736" y="1486800"/>
            <a:ext cx="914400" cy="914400"/>
          </a:xfrm>
          <a:prstGeom prst="rect">
            <a:avLst/>
          </a:prstGeom>
        </p:spPr>
      </p:pic>
      <p:pic>
        <p:nvPicPr>
          <p:cNvPr id="3" name="Graphic 2" descr="Target Audience outline">
            <a:extLst>
              <a:ext uri="{FF2B5EF4-FFF2-40B4-BE49-F238E27FC236}">
                <a16:creationId xmlns:a16="http://schemas.microsoft.com/office/drawing/2014/main" id="{991BD3E9-D6A5-91FF-A5BC-A4E24C3A35A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70736" y="2446476"/>
            <a:ext cx="914400" cy="914400"/>
          </a:xfrm>
          <a:prstGeom prst="rect">
            <a:avLst/>
          </a:prstGeom>
        </p:spPr>
      </p:pic>
      <p:sp>
        <p:nvSpPr>
          <p:cNvPr id="16" name="TextBox 15">
            <a:extLst>
              <a:ext uri="{FF2B5EF4-FFF2-40B4-BE49-F238E27FC236}">
                <a16:creationId xmlns:a16="http://schemas.microsoft.com/office/drawing/2014/main" id="{E3872C8F-CC5B-495C-CA4F-84793B18EEFE}"/>
              </a:ext>
            </a:extLst>
          </p:cNvPr>
          <p:cNvSpPr txBox="1"/>
          <p:nvPr/>
        </p:nvSpPr>
        <p:spPr>
          <a:xfrm>
            <a:off x="3491345" y="3527276"/>
            <a:ext cx="7924800" cy="2893100"/>
          </a:xfrm>
          <a:prstGeom prst="rect">
            <a:avLst/>
          </a:prstGeom>
          <a:noFill/>
        </p:spPr>
        <p:txBody>
          <a:bodyPr wrap="square">
            <a:spAutoFit/>
          </a:bodyPr>
          <a:lstStyle/>
          <a:p>
            <a:r>
              <a:rPr lang="en-AU" sz="1800" dirty="0"/>
              <a:t>The levy has committed more funding to expand and enhance MHAOD services</a:t>
            </a:r>
            <a:endParaRPr lang="en-AU" sz="2000" dirty="0"/>
          </a:p>
          <a:p>
            <a:r>
              <a:rPr lang="en-AU" sz="2000" dirty="0"/>
              <a:t>	</a:t>
            </a:r>
          </a:p>
          <a:p>
            <a:r>
              <a:rPr lang="en-AU" sz="1800" dirty="0"/>
              <a:t>The levy has replaced existing funding sources for some initiatives.</a:t>
            </a:r>
          </a:p>
          <a:p>
            <a:endParaRPr lang="en-AU" dirty="0"/>
          </a:p>
          <a:p>
            <a:endParaRPr lang="en-AU" sz="1800" dirty="0"/>
          </a:p>
          <a:p>
            <a:r>
              <a:rPr lang="en-AU" sz="1800" dirty="0"/>
              <a:t>Most funding has gone to specialised services, and entities have not planned how funds should be allocated across the continuum to achieve the levy’s intended purposes. For example, the levy was intended to reform the MHAOD system.</a:t>
            </a:r>
            <a:endParaRPr lang="en-AU" sz="2000" dirty="0"/>
          </a:p>
        </p:txBody>
      </p:sp>
      <p:cxnSp>
        <p:nvCxnSpPr>
          <p:cNvPr id="5" name="Straight Arrow Connector 4">
            <a:extLst>
              <a:ext uri="{FF2B5EF4-FFF2-40B4-BE49-F238E27FC236}">
                <a16:creationId xmlns:a16="http://schemas.microsoft.com/office/drawing/2014/main" id="{3670C78E-CBD5-DBA9-325F-0B619B8C9A24}"/>
              </a:ext>
            </a:extLst>
          </p:cNvPr>
          <p:cNvCxnSpPr>
            <a:cxnSpLocks/>
          </p:cNvCxnSpPr>
          <p:nvPr/>
        </p:nvCxnSpPr>
        <p:spPr>
          <a:xfrm>
            <a:off x="2987243" y="3707876"/>
            <a:ext cx="39578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C9DAE35-D452-1A58-1D77-CA7A92F2547C}"/>
              </a:ext>
            </a:extLst>
          </p:cNvPr>
          <p:cNvCxnSpPr>
            <a:cxnSpLocks/>
          </p:cNvCxnSpPr>
          <p:nvPr/>
        </p:nvCxnSpPr>
        <p:spPr>
          <a:xfrm>
            <a:off x="2987243" y="4567568"/>
            <a:ext cx="39578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415FC1A-D48F-F738-A312-7715BC5D9BEE}"/>
              </a:ext>
            </a:extLst>
          </p:cNvPr>
          <p:cNvCxnSpPr>
            <a:cxnSpLocks/>
          </p:cNvCxnSpPr>
          <p:nvPr/>
        </p:nvCxnSpPr>
        <p:spPr>
          <a:xfrm>
            <a:off x="2987243" y="5395999"/>
            <a:ext cx="39578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5244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61621-8518-80EE-462D-BB6F496411A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BEBD4D4-5A5B-D37C-74E6-3BAFF4620364}"/>
              </a:ext>
            </a:extLst>
          </p:cNvPr>
          <p:cNvSpPr>
            <a:spLocks noGrp="1"/>
          </p:cNvSpPr>
          <p:nvPr>
            <p:ph type="title"/>
          </p:nvPr>
        </p:nvSpPr>
        <p:spPr/>
        <p:txBody>
          <a:bodyPr/>
          <a:lstStyle/>
          <a:p>
            <a:r>
              <a:rPr lang="en-AU" dirty="0"/>
              <a:t>Key findings</a:t>
            </a:r>
          </a:p>
        </p:txBody>
      </p:sp>
      <p:sp>
        <p:nvSpPr>
          <p:cNvPr id="3" name="TextBox 2">
            <a:extLst>
              <a:ext uri="{FF2B5EF4-FFF2-40B4-BE49-F238E27FC236}">
                <a16:creationId xmlns:a16="http://schemas.microsoft.com/office/drawing/2014/main" id="{9DFFA0B2-E159-E5C1-89B5-F4CC1CC01B16}"/>
              </a:ext>
            </a:extLst>
          </p:cNvPr>
          <p:cNvSpPr txBox="1"/>
          <p:nvPr/>
        </p:nvSpPr>
        <p:spPr>
          <a:xfrm>
            <a:off x="2694021" y="284099"/>
            <a:ext cx="8516984" cy="830997"/>
          </a:xfrm>
          <a:prstGeom prst="rect">
            <a:avLst/>
          </a:prstGeom>
          <a:noFill/>
        </p:spPr>
        <p:txBody>
          <a:bodyPr wrap="square" rtlCol="0">
            <a:spAutoFit/>
          </a:bodyPr>
          <a:lstStyle/>
          <a:p>
            <a:r>
              <a:rPr lang="en-AU" sz="2400" b="1" dirty="0">
                <a:solidFill>
                  <a:schemeClr val="accent3"/>
                </a:solidFill>
              </a:rPr>
              <a:t>Most levy funding has been allocated to the Department of Health to date</a:t>
            </a:r>
          </a:p>
        </p:txBody>
      </p:sp>
      <p:pic>
        <p:nvPicPr>
          <p:cNvPr id="6" name="Picture 5">
            <a:extLst>
              <a:ext uri="{FF2B5EF4-FFF2-40B4-BE49-F238E27FC236}">
                <a16:creationId xmlns:a16="http://schemas.microsoft.com/office/drawing/2014/main" id="{658E377C-EE31-8FFB-5999-827D9CE9BEB7}"/>
              </a:ext>
            </a:extLst>
          </p:cNvPr>
          <p:cNvPicPr>
            <a:picLocks noChangeAspect="1"/>
          </p:cNvPicPr>
          <p:nvPr/>
        </p:nvPicPr>
        <p:blipFill>
          <a:blip r:embed="rId3"/>
          <a:stretch>
            <a:fillRect/>
          </a:stretch>
        </p:blipFill>
        <p:spPr>
          <a:xfrm>
            <a:off x="2819211" y="1125834"/>
            <a:ext cx="6918564" cy="5448067"/>
          </a:xfrm>
          <a:prstGeom prst="rect">
            <a:avLst/>
          </a:prstGeom>
        </p:spPr>
      </p:pic>
    </p:spTree>
    <p:extLst>
      <p:ext uri="{BB962C8B-B14F-4D97-AF65-F5344CB8AC3E}">
        <p14:creationId xmlns:p14="http://schemas.microsoft.com/office/powerpoint/2010/main" val="1641390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6996B-5FFB-A919-C798-02B22AD7F62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E81F4B9-9D05-8597-0A31-3106070EE263}"/>
              </a:ext>
            </a:extLst>
          </p:cNvPr>
          <p:cNvSpPr>
            <a:spLocks noGrp="1"/>
          </p:cNvSpPr>
          <p:nvPr>
            <p:ph type="title"/>
          </p:nvPr>
        </p:nvSpPr>
        <p:spPr/>
        <p:txBody>
          <a:bodyPr/>
          <a:lstStyle/>
          <a:p>
            <a:r>
              <a:rPr lang="en-AU" dirty="0"/>
              <a:t>Key findings</a:t>
            </a:r>
          </a:p>
        </p:txBody>
      </p:sp>
      <p:sp>
        <p:nvSpPr>
          <p:cNvPr id="3" name="TextBox 2">
            <a:extLst>
              <a:ext uri="{FF2B5EF4-FFF2-40B4-BE49-F238E27FC236}">
                <a16:creationId xmlns:a16="http://schemas.microsoft.com/office/drawing/2014/main" id="{992D115D-D091-6077-7AD5-DB94842091EC}"/>
              </a:ext>
            </a:extLst>
          </p:cNvPr>
          <p:cNvSpPr txBox="1"/>
          <p:nvPr/>
        </p:nvSpPr>
        <p:spPr>
          <a:xfrm>
            <a:off x="2740126" y="282929"/>
            <a:ext cx="8885817" cy="830997"/>
          </a:xfrm>
          <a:prstGeom prst="rect">
            <a:avLst/>
          </a:prstGeom>
          <a:noFill/>
        </p:spPr>
        <p:txBody>
          <a:bodyPr wrap="square" rtlCol="0">
            <a:spAutoFit/>
          </a:bodyPr>
          <a:lstStyle/>
          <a:p>
            <a:r>
              <a:rPr lang="en-AU" sz="2400" b="1" dirty="0">
                <a:solidFill>
                  <a:schemeClr val="accent3"/>
                </a:solidFill>
              </a:rPr>
              <a:t>Queensland’s expenditure on specialised MHAOD services has increased </a:t>
            </a:r>
          </a:p>
        </p:txBody>
      </p:sp>
      <p:pic>
        <p:nvPicPr>
          <p:cNvPr id="4" name="Picture 3">
            <a:extLst>
              <a:ext uri="{FF2B5EF4-FFF2-40B4-BE49-F238E27FC236}">
                <a16:creationId xmlns:a16="http://schemas.microsoft.com/office/drawing/2014/main" id="{FF4BB657-857B-818C-A0A5-5C385C0DCB94}"/>
              </a:ext>
            </a:extLst>
          </p:cNvPr>
          <p:cNvPicPr>
            <a:picLocks noChangeAspect="1"/>
          </p:cNvPicPr>
          <p:nvPr/>
        </p:nvPicPr>
        <p:blipFill>
          <a:blip r:embed="rId3"/>
          <a:stretch>
            <a:fillRect/>
          </a:stretch>
        </p:blipFill>
        <p:spPr>
          <a:xfrm>
            <a:off x="2740126" y="1113926"/>
            <a:ext cx="7868748" cy="5210902"/>
          </a:xfrm>
          <a:prstGeom prst="rect">
            <a:avLst/>
          </a:prstGeom>
        </p:spPr>
      </p:pic>
    </p:spTree>
    <p:extLst>
      <p:ext uri="{BB962C8B-B14F-4D97-AF65-F5344CB8AC3E}">
        <p14:creationId xmlns:p14="http://schemas.microsoft.com/office/powerpoint/2010/main" val="3170584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8ED1E-2F94-55BE-CD68-EA4D687B1CC7}"/>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7E582F4-BFBA-8BE3-3940-84755B573992}"/>
              </a:ext>
            </a:extLst>
          </p:cNvPr>
          <p:cNvSpPr>
            <a:spLocks noGrp="1"/>
          </p:cNvSpPr>
          <p:nvPr>
            <p:ph type="title"/>
          </p:nvPr>
        </p:nvSpPr>
        <p:spPr>
          <a:xfrm>
            <a:off x="172727" y="2224727"/>
            <a:ext cx="1980000" cy="1080000"/>
          </a:xfrm>
        </p:spPr>
        <p:txBody>
          <a:bodyPr/>
          <a:lstStyle/>
          <a:p>
            <a:r>
              <a:rPr lang="en-AU"/>
              <a:t>Key findings</a:t>
            </a:r>
          </a:p>
        </p:txBody>
      </p:sp>
      <p:sp>
        <p:nvSpPr>
          <p:cNvPr id="2" name="TextBox 1">
            <a:extLst>
              <a:ext uri="{FF2B5EF4-FFF2-40B4-BE49-F238E27FC236}">
                <a16:creationId xmlns:a16="http://schemas.microsoft.com/office/drawing/2014/main" id="{4A9A6AC2-913B-BDA5-5EFE-68136F25B3F1}"/>
              </a:ext>
            </a:extLst>
          </p:cNvPr>
          <p:cNvSpPr txBox="1"/>
          <p:nvPr/>
        </p:nvSpPr>
        <p:spPr>
          <a:xfrm>
            <a:off x="2270736" y="187688"/>
            <a:ext cx="9559636" cy="4401205"/>
          </a:xfrm>
          <a:prstGeom prst="rect">
            <a:avLst/>
          </a:prstGeom>
          <a:noFill/>
        </p:spPr>
        <p:txBody>
          <a:bodyPr wrap="square" rtlCol="0">
            <a:spAutoFit/>
          </a:bodyPr>
          <a:lstStyle/>
          <a:p>
            <a:r>
              <a:rPr lang="en-AU" sz="2400" dirty="0">
                <a:solidFill>
                  <a:schemeClr val="tx1">
                    <a:lumMod val="50000"/>
                    <a:lumOff val="50000"/>
                  </a:schemeClr>
                </a:solidFill>
              </a:rPr>
              <a:t>The mental health levy is </a:t>
            </a:r>
            <a:r>
              <a:rPr lang="en-AU" sz="2400" b="1" dirty="0">
                <a:solidFill>
                  <a:schemeClr val="tx1">
                    <a:lumMod val="50000"/>
                    <a:lumOff val="50000"/>
                  </a:schemeClr>
                </a:solidFill>
              </a:rPr>
              <a:t>not effectively managed </a:t>
            </a:r>
            <a:r>
              <a:rPr lang="en-AU" sz="2400" dirty="0">
                <a:solidFill>
                  <a:schemeClr val="tx1">
                    <a:lumMod val="50000"/>
                    <a:lumOff val="50000"/>
                  </a:schemeClr>
                </a:solidFill>
              </a:rPr>
              <a:t>as a whole to achieve its intended purposes. </a:t>
            </a:r>
          </a:p>
          <a:p>
            <a:endParaRPr lang="en-AU" sz="2000" dirty="0"/>
          </a:p>
          <a:p>
            <a:r>
              <a:rPr lang="en-AU" sz="2400" dirty="0"/>
              <a:t>	</a:t>
            </a:r>
            <a:endParaRPr lang="en-AU" sz="2800" dirty="0"/>
          </a:p>
          <a:p>
            <a:r>
              <a:rPr lang="en-AU" sz="2800" dirty="0">
                <a:solidFill>
                  <a:schemeClr val="tx1">
                    <a:lumMod val="50000"/>
                    <a:lumOff val="50000"/>
                  </a:schemeClr>
                </a:solidFill>
              </a:rPr>
              <a:t>	</a:t>
            </a:r>
            <a:r>
              <a:rPr lang="en-AU" sz="2000" dirty="0">
                <a:solidFill>
                  <a:schemeClr val="tx1">
                    <a:lumMod val="50000"/>
                    <a:lumOff val="50000"/>
                  </a:schemeClr>
                </a:solidFill>
              </a:rPr>
              <a:t>There is no coordinated approach to managing the levy as a whole.</a:t>
            </a:r>
          </a:p>
          <a:p>
            <a:r>
              <a:rPr lang="en-AU" sz="2000" dirty="0"/>
              <a:t>	</a:t>
            </a:r>
          </a:p>
          <a:p>
            <a:endParaRPr lang="en-AU" sz="2000" dirty="0"/>
          </a:p>
          <a:p>
            <a:r>
              <a:rPr lang="en-AU" sz="2000" dirty="0">
                <a:solidFill>
                  <a:schemeClr val="tx1">
                    <a:lumMod val="50000"/>
                    <a:lumOff val="50000"/>
                  </a:schemeClr>
                </a:solidFill>
              </a:rPr>
              <a:t>	The levy </a:t>
            </a:r>
            <a:r>
              <a:rPr lang="en-AU" sz="2000" b="1" dirty="0">
                <a:solidFill>
                  <a:schemeClr val="tx1">
                    <a:lumMod val="50000"/>
                    <a:lumOff val="50000"/>
                  </a:schemeClr>
                </a:solidFill>
              </a:rPr>
              <a:t>may not be targeted </a:t>
            </a:r>
            <a:r>
              <a:rPr lang="en-AU" sz="2000" dirty="0">
                <a:solidFill>
                  <a:schemeClr val="tx1">
                    <a:lumMod val="50000"/>
                    <a:lumOff val="50000"/>
                  </a:schemeClr>
                </a:solidFill>
              </a:rPr>
              <a:t>to achieve its intended purposes.</a:t>
            </a:r>
          </a:p>
          <a:p>
            <a:endParaRPr lang="en-AU" sz="2000" dirty="0"/>
          </a:p>
          <a:p>
            <a:r>
              <a:rPr lang="en-AU" sz="2000" dirty="0"/>
              <a:t>	</a:t>
            </a:r>
          </a:p>
          <a:p>
            <a:r>
              <a:rPr lang="en-AU" sz="2000" dirty="0"/>
              <a:t>	There are opportunities for both Queensland Treasury and the 	Department of Health to improve how they </a:t>
            </a:r>
            <a:r>
              <a:rPr lang="en-AU" sz="2000" b="1" dirty="0">
                <a:solidFill>
                  <a:schemeClr val="accent1"/>
                </a:solidFill>
              </a:rPr>
              <a:t>govern and oversee </a:t>
            </a:r>
            <a:r>
              <a:rPr lang="en-AU" sz="2000" dirty="0"/>
              <a:t>levy 	funding.</a:t>
            </a:r>
          </a:p>
        </p:txBody>
      </p:sp>
      <p:pic>
        <p:nvPicPr>
          <p:cNvPr id="4" name="Graphic 3" descr="Cycle with people outline">
            <a:extLst>
              <a:ext uri="{FF2B5EF4-FFF2-40B4-BE49-F238E27FC236}">
                <a16:creationId xmlns:a16="http://schemas.microsoft.com/office/drawing/2014/main" id="{61625025-5C10-3A17-4664-EFF1F70D8E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70736" y="1486800"/>
            <a:ext cx="914400" cy="914400"/>
          </a:xfrm>
          <a:prstGeom prst="rect">
            <a:avLst/>
          </a:prstGeom>
        </p:spPr>
      </p:pic>
      <p:pic>
        <p:nvPicPr>
          <p:cNvPr id="3" name="Graphic 2" descr="Target Audience outline">
            <a:extLst>
              <a:ext uri="{FF2B5EF4-FFF2-40B4-BE49-F238E27FC236}">
                <a16:creationId xmlns:a16="http://schemas.microsoft.com/office/drawing/2014/main" id="{00D3AC0E-4BC2-CE44-68AA-223F1A20C2F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70736" y="2451664"/>
            <a:ext cx="914400" cy="914400"/>
          </a:xfrm>
          <a:prstGeom prst="rect">
            <a:avLst/>
          </a:prstGeom>
        </p:spPr>
      </p:pic>
      <p:pic>
        <p:nvPicPr>
          <p:cNvPr id="9" name="Graphic 8" descr="Presentation with bar chart outline">
            <a:extLst>
              <a:ext uri="{FF2B5EF4-FFF2-40B4-BE49-F238E27FC236}">
                <a16:creationId xmlns:a16="http://schemas.microsoft.com/office/drawing/2014/main" id="{79C6C00B-1366-C071-2B6F-4E2FF70DB39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276958" y="3491937"/>
            <a:ext cx="914400" cy="914400"/>
          </a:xfrm>
          <a:prstGeom prst="rect">
            <a:avLst/>
          </a:prstGeom>
        </p:spPr>
      </p:pic>
      <p:sp>
        <p:nvSpPr>
          <p:cNvPr id="10" name="TextBox 9">
            <a:extLst>
              <a:ext uri="{FF2B5EF4-FFF2-40B4-BE49-F238E27FC236}">
                <a16:creationId xmlns:a16="http://schemas.microsoft.com/office/drawing/2014/main" id="{BE6F525C-8EB6-D2B3-B3BD-0271A85126BC}"/>
              </a:ext>
            </a:extLst>
          </p:cNvPr>
          <p:cNvSpPr txBox="1"/>
          <p:nvPr/>
        </p:nvSpPr>
        <p:spPr>
          <a:xfrm>
            <a:off x="3435927" y="4950997"/>
            <a:ext cx="7980218" cy="1200329"/>
          </a:xfrm>
          <a:prstGeom prst="rect">
            <a:avLst/>
          </a:prstGeom>
          <a:noFill/>
        </p:spPr>
        <p:txBody>
          <a:bodyPr wrap="square" rtlCol="0">
            <a:spAutoFit/>
          </a:bodyPr>
          <a:lstStyle/>
          <a:p>
            <a:r>
              <a:rPr lang="en-AU"/>
              <a:t>The Department of Health generally manages its funding well, but could improve its governance approach.</a:t>
            </a:r>
          </a:p>
          <a:p>
            <a:endParaRPr lang="en-AU"/>
          </a:p>
          <a:p>
            <a:r>
              <a:rPr lang="en-AU"/>
              <a:t>There were gaps in how Queensland Treasury administered funding.</a:t>
            </a:r>
          </a:p>
        </p:txBody>
      </p:sp>
      <p:cxnSp>
        <p:nvCxnSpPr>
          <p:cNvPr id="5" name="Straight Arrow Connector 4">
            <a:extLst>
              <a:ext uri="{FF2B5EF4-FFF2-40B4-BE49-F238E27FC236}">
                <a16:creationId xmlns:a16="http://schemas.microsoft.com/office/drawing/2014/main" id="{B33C73FD-17A7-9ED6-6E32-EDB5D3F52919}"/>
              </a:ext>
            </a:extLst>
          </p:cNvPr>
          <p:cNvCxnSpPr>
            <a:cxnSpLocks/>
          </p:cNvCxnSpPr>
          <p:nvPr/>
        </p:nvCxnSpPr>
        <p:spPr>
          <a:xfrm>
            <a:off x="2959948" y="5158854"/>
            <a:ext cx="39578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0E39E8A2-3E56-DF65-7A7C-1446066CEECC}"/>
              </a:ext>
            </a:extLst>
          </p:cNvPr>
          <p:cNvCxnSpPr>
            <a:cxnSpLocks/>
          </p:cNvCxnSpPr>
          <p:nvPr/>
        </p:nvCxnSpPr>
        <p:spPr>
          <a:xfrm>
            <a:off x="2959948" y="5950424"/>
            <a:ext cx="39578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3412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C8430-4465-7823-4571-25D7384A775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92C5B67-35B8-7202-312B-C153699101E7}"/>
              </a:ext>
            </a:extLst>
          </p:cNvPr>
          <p:cNvSpPr>
            <a:spLocks noGrp="1"/>
          </p:cNvSpPr>
          <p:nvPr>
            <p:ph type="title"/>
          </p:nvPr>
        </p:nvSpPr>
        <p:spPr/>
        <p:txBody>
          <a:bodyPr>
            <a:normAutofit/>
          </a:bodyPr>
          <a:lstStyle/>
          <a:p>
            <a:r>
              <a:rPr lang="en-AU" sz="1600" i="1" dirty="0"/>
              <a:t>Looking forward: </a:t>
            </a:r>
            <a:r>
              <a:rPr lang="en-AU" sz="1600" dirty="0"/>
              <a:t>Recommendations</a:t>
            </a:r>
          </a:p>
        </p:txBody>
      </p:sp>
      <p:sp>
        <p:nvSpPr>
          <p:cNvPr id="16" name="Oval 15">
            <a:extLst>
              <a:ext uri="{FF2B5EF4-FFF2-40B4-BE49-F238E27FC236}">
                <a16:creationId xmlns:a16="http://schemas.microsoft.com/office/drawing/2014/main" id="{9D5A6C53-F74E-782F-0F13-670A5C4F9096}"/>
              </a:ext>
            </a:extLst>
          </p:cNvPr>
          <p:cNvSpPr/>
          <p:nvPr/>
        </p:nvSpPr>
        <p:spPr>
          <a:xfrm>
            <a:off x="3009013" y="878913"/>
            <a:ext cx="900000" cy="90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a:ln>
                  <a:noFill/>
                </a:ln>
                <a:solidFill>
                  <a:prstClr val="white"/>
                </a:solidFill>
                <a:effectLst/>
                <a:uLnTx/>
                <a:uFillTx/>
                <a:latin typeface="Arial" panose="020B0604020202020204"/>
                <a:ea typeface="+mn-ea"/>
                <a:cs typeface="+mn-cs"/>
              </a:rPr>
              <a:t>3</a:t>
            </a:r>
          </a:p>
        </p:txBody>
      </p:sp>
      <p:sp>
        <p:nvSpPr>
          <p:cNvPr id="18" name="Oval 17">
            <a:extLst>
              <a:ext uri="{FF2B5EF4-FFF2-40B4-BE49-F238E27FC236}">
                <a16:creationId xmlns:a16="http://schemas.microsoft.com/office/drawing/2014/main" id="{689E85FC-5A30-FAED-2108-6FF1DA634BE6}"/>
              </a:ext>
            </a:extLst>
          </p:cNvPr>
          <p:cNvSpPr/>
          <p:nvPr/>
        </p:nvSpPr>
        <p:spPr>
          <a:xfrm>
            <a:off x="3009013" y="3304727"/>
            <a:ext cx="900000" cy="90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a:ln>
                  <a:noFill/>
                </a:ln>
                <a:solidFill>
                  <a:prstClr val="white"/>
                </a:solidFill>
                <a:effectLst/>
                <a:uLnTx/>
                <a:uFillTx/>
                <a:latin typeface="Arial" panose="020B0604020202020204"/>
                <a:ea typeface="+mn-ea"/>
                <a:cs typeface="+mn-cs"/>
              </a:rPr>
              <a:t>2</a:t>
            </a:r>
          </a:p>
        </p:txBody>
      </p:sp>
      <p:sp>
        <p:nvSpPr>
          <p:cNvPr id="19" name="TextBox 18">
            <a:extLst>
              <a:ext uri="{FF2B5EF4-FFF2-40B4-BE49-F238E27FC236}">
                <a16:creationId xmlns:a16="http://schemas.microsoft.com/office/drawing/2014/main" id="{6029B1CA-EACF-BF9B-AA53-78799B98FCF4}"/>
              </a:ext>
            </a:extLst>
          </p:cNvPr>
          <p:cNvSpPr txBox="1"/>
          <p:nvPr/>
        </p:nvSpPr>
        <p:spPr>
          <a:xfrm>
            <a:off x="4051004" y="1070405"/>
            <a:ext cx="6549656"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Arial" panose="020B0604020202020204"/>
                <a:ea typeface="+mn-ea"/>
                <a:cs typeface="+mn-cs"/>
              </a:rPr>
              <a:t>Recommendations to Queensland Treasury, 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AU" sz="1800" b="0" i="0" u="none" strike="noStrike" kern="1200" cap="none" spc="0" normalizeH="0" baseline="0" noProof="0">
                <a:ln>
                  <a:noFill/>
                </a:ln>
                <a:solidFill>
                  <a:prstClr val="black"/>
                </a:solidFill>
                <a:effectLst/>
                <a:uLnTx/>
                <a:uFillTx/>
                <a:latin typeface="Arial" panose="020B0604020202020204"/>
                <a:ea typeface="+mn-ea"/>
                <a:cs typeface="+mn-cs"/>
              </a:rPr>
              <a:t>consult with key entities to </a:t>
            </a:r>
            <a:r>
              <a:rPr kumimoji="0" lang="en-AU" sz="1800" b="1" i="0" u="none" strike="noStrike" kern="1200" cap="none" spc="0" normalizeH="0" baseline="0" noProof="0">
                <a:ln>
                  <a:noFill/>
                </a:ln>
                <a:solidFill>
                  <a:srgbClr val="363F7C"/>
                </a:solidFill>
                <a:effectLst/>
                <a:uLnTx/>
                <a:uFillTx/>
                <a:latin typeface="Arial" panose="020B0604020202020204"/>
                <a:ea typeface="+mn-ea"/>
                <a:cs typeface="+mn-cs"/>
              </a:rPr>
              <a:t>establish governance </a:t>
            </a:r>
            <a:r>
              <a:rPr kumimoji="0" lang="en-AU" sz="1800" b="0" i="0" u="none" strike="noStrike" kern="1200" cap="none" spc="0" normalizeH="0" baseline="0" noProof="0">
                <a:ln>
                  <a:noFill/>
                </a:ln>
                <a:solidFill>
                  <a:prstClr val="black"/>
                </a:solidFill>
                <a:effectLst/>
                <a:uLnTx/>
                <a:uFillTx/>
                <a:latin typeface="Arial" panose="020B0604020202020204"/>
                <a:ea typeface="+mn-ea"/>
                <a:cs typeface="+mn-cs"/>
              </a:rPr>
              <a:t>of the levy as a whole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AU" sz="1800" b="0" i="0" u="none" strike="noStrike" kern="1200" cap="none" spc="0" normalizeH="0" baseline="0" noProof="0">
                <a:ln>
                  <a:noFill/>
                </a:ln>
                <a:solidFill>
                  <a:prstClr val="black"/>
                </a:solidFill>
                <a:effectLst/>
                <a:uLnTx/>
                <a:uFillTx/>
                <a:latin typeface="Arial" panose="020B0604020202020204"/>
                <a:ea typeface="+mn-ea"/>
                <a:cs typeface="+mn-cs"/>
              </a:rPr>
              <a:t>implement an </a:t>
            </a:r>
            <a:r>
              <a:rPr kumimoji="0" lang="en-AU" sz="1800" b="1" i="0" u="none" strike="noStrike" kern="1200" cap="none" spc="0" normalizeH="0" baseline="0" noProof="0">
                <a:ln>
                  <a:noFill/>
                </a:ln>
                <a:solidFill>
                  <a:srgbClr val="363F7C"/>
                </a:solidFill>
                <a:effectLst/>
                <a:uLnTx/>
                <a:uFillTx/>
                <a:latin typeface="Arial" panose="020B0604020202020204"/>
                <a:ea typeface="+mn-ea"/>
                <a:cs typeface="+mn-cs"/>
              </a:rPr>
              <a:t>internal policy </a:t>
            </a:r>
            <a:r>
              <a:rPr kumimoji="0" lang="en-AU" sz="1800" b="0" i="0" u="none" strike="noStrike" kern="1200" cap="none" spc="0" normalizeH="0" baseline="0" noProof="0">
                <a:ln>
                  <a:noFill/>
                </a:ln>
                <a:solidFill>
                  <a:prstClr val="black"/>
                </a:solidFill>
                <a:effectLst/>
                <a:uLnTx/>
                <a:uFillTx/>
                <a:latin typeface="Arial" panose="020B0604020202020204"/>
                <a:ea typeface="+mn-ea"/>
                <a:cs typeface="+mn-cs"/>
              </a:rPr>
              <a:t>for administering the levy</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AU" sz="1800" b="0" i="0" u="none" strike="noStrike" kern="1200" cap="none" spc="0" normalizeH="0" baseline="0" noProof="0">
                <a:ln>
                  <a:noFill/>
                </a:ln>
                <a:solidFill>
                  <a:prstClr val="black"/>
                </a:solidFill>
                <a:effectLst/>
                <a:uLnTx/>
                <a:uFillTx/>
                <a:latin typeface="Arial" panose="020B0604020202020204"/>
                <a:ea typeface="+mn-ea"/>
                <a:cs typeface="+mn-cs"/>
              </a:rPr>
              <a:t>provide </a:t>
            </a:r>
            <a:r>
              <a:rPr kumimoji="0" lang="en-AU" sz="1800" b="1" i="0" u="none" strike="noStrike" kern="1200" cap="none" spc="0" normalizeH="0" baseline="0" noProof="0">
                <a:ln>
                  <a:noFill/>
                </a:ln>
                <a:solidFill>
                  <a:srgbClr val="363F7C"/>
                </a:solidFill>
                <a:effectLst/>
                <a:uLnTx/>
                <a:uFillTx/>
                <a:latin typeface="Arial" panose="020B0604020202020204"/>
                <a:ea typeface="+mn-ea"/>
                <a:cs typeface="+mn-cs"/>
              </a:rPr>
              <a:t>guidelines</a:t>
            </a:r>
            <a:r>
              <a:rPr kumimoji="0" lang="en-AU" sz="1800" b="0" i="0" u="none" strike="noStrike" kern="1200" cap="none" spc="0" normalizeH="0" baseline="0" noProof="0">
                <a:ln>
                  <a:noFill/>
                </a:ln>
                <a:solidFill>
                  <a:prstClr val="black"/>
                </a:solidFill>
                <a:effectLst/>
                <a:uLnTx/>
                <a:uFillTx/>
                <a:latin typeface="Arial" panose="020B0604020202020204"/>
                <a:ea typeface="+mn-ea"/>
                <a:cs typeface="+mn-cs"/>
              </a:rPr>
              <a:t> to entities who receive levy funding.</a:t>
            </a:r>
          </a:p>
        </p:txBody>
      </p:sp>
      <p:sp>
        <p:nvSpPr>
          <p:cNvPr id="20" name="TextBox 19">
            <a:extLst>
              <a:ext uri="{FF2B5EF4-FFF2-40B4-BE49-F238E27FC236}">
                <a16:creationId xmlns:a16="http://schemas.microsoft.com/office/drawing/2014/main" id="{971B1967-C666-E4C7-16CA-08491A4BECE0}"/>
              </a:ext>
            </a:extLst>
          </p:cNvPr>
          <p:cNvSpPr txBox="1"/>
          <p:nvPr/>
        </p:nvSpPr>
        <p:spPr>
          <a:xfrm>
            <a:off x="4051003" y="3429000"/>
            <a:ext cx="6943061"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black"/>
                </a:solidFill>
                <a:effectLst/>
                <a:uLnTx/>
                <a:uFillTx/>
                <a:latin typeface="Arial" panose="020B0604020202020204"/>
                <a:ea typeface="+mn-ea"/>
                <a:cs typeface="+mn-cs"/>
              </a:rPr>
              <a:t>Recommendations to the Department of Health, 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AU" sz="1800" b="1" i="0" u="none" strike="noStrike" kern="1200" cap="none" spc="0" normalizeH="0" baseline="0" noProof="0">
                <a:ln>
                  <a:noFill/>
                </a:ln>
                <a:solidFill>
                  <a:srgbClr val="363F7C"/>
                </a:solidFill>
                <a:effectLst/>
                <a:uLnTx/>
                <a:uFillTx/>
                <a:latin typeface="Arial" panose="020B0604020202020204"/>
                <a:ea typeface="+mn-ea"/>
                <a:cs typeface="+mn-cs"/>
              </a:rPr>
              <a:t>improve governance </a:t>
            </a:r>
            <a:r>
              <a:rPr kumimoji="0" lang="en-AU" sz="1800" b="0" i="0" u="none" strike="noStrike" kern="1200" cap="none" spc="0" normalizeH="0" baseline="0" noProof="0">
                <a:ln>
                  <a:noFill/>
                </a:ln>
                <a:solidFill>
                  <a:prstClr val="black"/>
                </a:solidFill>
                <a:effectLst/>
                <a:uLnTx/>
                <a:uFillTx/>
                <a:latin typeface="Arial" panose="020B0604020202020204"/>
                <a:ea typeface="+mn-ea"/>
                <a:cs typeface="+mn-cs"/>
              </a:rPr>
              <a:t>of all its allocations of levy funding</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AU" sz="1800" b="0" i="0" u="none" strike="noStrike" kern="1200" cap="none" spc="0" normalizeH="0" baseline="0" noProof="0">
                <a:ln>
                  <a:noFill/>
                </a:ln>
                <a:solidFill>
                  <a:prstClr val="black"/>
                </a:solidFill>
                <a:effectLst/>
                <a:uLnTx/>
                <a:uFillTx/>
                <a:latin typeface="Arial" panose="020B0604020202020204"/>
                <a:ea typeface="+mn-ea"/>
                <a:cs typeface="+mn-cs"/>
              </a:rPr>
              <a:t>inform </a:t>
            </a:r>
            <a:r>
              <a:rPr kumimoji="0" lang="en-AU" sz="1800" b="1" i="0" u="none" strike="noStrike" kern="1200" cap="none" spc="0" normalizeH="0" baseline="0" noProof="0">
                <a:ln>
                  <a:noFill/>
                </a:ln>
                <a:solidFill>
                  <a:srgbClr val="363F7C"/>
                </a:solidFill>
                <a:effectLst/>
                <a:uLnTx/>
                <a:uFillTx/>
                <a:latin typeface="Arial" panose="020B0604020202020204"/>
                <a:ea typeface="+mn-ea"/>
                <a:cs typeface="+mn-cs"/>
              </a:rPr>
              <a:t>planning for whole-of-levy investment </a:t>
            </a:r>
            <a:r>
              <a:rPr kumimoji="0" lang="en-AU" sz="1800" b="0" i="0" u="none" strike="noStrike" kern="1200" cap="none" spc="0" normalizeH="0" baseline="0" noProof="0">
                <a:ln>
                  <a:noFill/>
                </a:ln>
                <a:solidFill>
                  <a:prstClr val="black"/>
                </a:solidFill>
                <a:effectLst/>
                <a:uLnTx/>
                <a:uFillTx/>
                <a:latin typeface="Arial" panose="020B0604020202020204"/>
                <a:ea typeface="+mn-ea"/>
                <a:cs typeface="+mn-cs"/>
              </a:rPr>
              <a:t>by progressing and enhancing its evaluations and joint regional planning for MHAOD.</a:t>
            </a:r>
          </a:p>
        </p:txBody>
      </p:sp>
    </p:spTree>
    <p:extLst>
      <p:ext uri="{BB962C8B-B14F-4D97-AF65-F5344CB8AC3E}">
        <p14:creationId xmlns:p14="http://schemas.microsoft.com/office/powerpoint/2010/main" val="3007292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Arrow Connector 24">
            <a:extLst>
              <a:ext uri="{FF2B5EF4-FFF2-40B4-BE49-F238E27FC236}">
                <a16:creationId xmlns:a16="http://schemas.microsoft.com/office/drawing/2014/main" id="{8E5F2305-350F-660C-C705-042081487A23}"/>
              </a:ext>
            </a:extLst>
          </p:cNvPr>
          <p:cNvCxnSpPr>
            <a:cxnSpLocks/>
          </p:cNvCxnSpPr>
          <p:nvPr/>
        </p:nvCxnSpPr>
        <p:spPr>
          <a:xfrm>
            <a:off x="5571575" y="685570"/>
            <a:ext cx="0" cy="57335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4ED6B780-50F8-D145-FB25-B827725C06BD}"/>
              </a:ext>
            </a:extLst>
          </p:cNvPr>
          <p:cNvSpPr>
            <a:spLocks noGrp="1"/>
          </p:cNvSpPr>
          <p:nvPr>
            <p:ph type="title"/>
          </p:nvPr>
        </p:nvSpPr>
        <p:spPr/>
        <p:txBody>
          <a:bodyPr/>
          <a:lstStyle/>
          <a:p>
            <a:r>
              <a:rPr lang="en-AU" i="1"/>
              <a:t>Looking forward</a:t>
            </a:r>
            <a:r>
              <a:rPr lang="en-AU"/>
              <a:t>: What’s next?</a:t>
            </a:r>
          </a:p>
        </p:txBody>
      </p:sp>
      <p:sp>
        <p:nvSpPr>
          <p:cNvPr id="7" name="TextBox 6">
            <a:extLst>
              <a:ext uri="{FF2B5EF4-FFF2-40B4-BE49-F238E27FC236}">
                <a16:creationId xmlns:a16="http://schemas.microsoft.com/office/drawing/2014/main" id="{A867FB47-8EEA-ED57-F893-A6604D1945E5}"/>
              </a:ext>
            </a:extLst>
          </p:cNvPr>
          <p:cNvSpPr txBox="1"/>
          <p:nvPr/>
        </p:nvSpPr>
        <p:spPr>
          <a:xfrm>
            <a:off x="5856891" y="621562"/>
            <a:ext cx="5904719" cy="5632311"/>
          </a:xfrm>
          <a:prstGeom prst="rect">
            <a:avLst/>
          </a:prstGeom>
          <a:noFill/>
        </p:spPr>
        <p:txBody>
          <a:bodyPr wrap="square" rtlCol="0">
            <a:spAutoFit/>
          </a:bodyPr>
          <a:lstStyle/>
          <a:p>
            <a:r>
              <a:rPr lang="en-AU"/>
              <a:t>Report is </a:t>
            </a:r>
            <a:r>
              <a:rPr lang="en-AU" b="1">
                <a:solidFill>
                  <a:schemeClr val="accent2">
                    <a:lumMod val="50000"/>
                  </a:schemeClr>
                </a:solidFill>
              </a:rPr>
              <a:t>tabled</a:t>
            </a:r>
            <a:r>
              <a:rPr lang="en-AU"/>
              <a:t> in the Legislative Assembly</a:t>
            </a:r>
          </a:p>
          <a:p>
            <a:endParaRPr lang="en-AU"/>
          </a:p>
          <a:p>
            <a:endParaRPr lang="en-AU"/>
          </a:p>
          <a:p>
            <a:r>
              <a:rPr lang="en-AU"/>
              <a:t>Report is </a:t>
            </a:r>
            <a:r>
              <a:rPr lang="en-AU" b="1">
                <a:solidFill>
                  <a:schemeClr val="accent1"/>
                </a:solidFill>
              </a:rPr>
              <a:t>referred</a:t>
            </a:r>
            <a:r>
              <a:rPr lang="en-AU"/>
              <a:t> to the Health, Innovation, and Environment Committee</a:t>
            </a:r>
          </a:p>
          <a:p>
            <a:endParaRPr lang="en-AU"/>
          </a:p>
          <a:p>
            <a:endParaRPr lang="en-AU"/>
          </a:p>
          <a:p>
            <a:r>
              <a:rPr lang="en-AU"/>
              <a:t>The committee reviews the report’s findings and may choose to conduct </a:t>
            </a:r>
            <a:r>
              <a:rPr lang="en-AU" b="1">
                <a:solidFill>
                  <a:schemeClr val="accent1"/>
                </a:solidFill>
              </a:rPr>
              <a:t>further inquiries </a:t>
            </a:r>
            <a:r>
              <a:rPr lang="en-AU"/>
              <a:t>or make </a:t>
            </a:r>
            <a:r>
              <a:rPr lang="en-AU" b="1">
                <a:solidFill>
                  <a:schemeClr val="accent1"/>
                </a:solidFill>
              </a:rPr>
              <a:t>recommendations</a:t>
            </a:r>
            <a:r>
              <a:rPr lang="en-AU"/>
              <a:t> </a:t>
            </a:r>
          </a:p>
          <a:p>
            <a:endParaRPr lang="en-AU"/>
          </a:p>
          <a:p>
            <a:endParaRPr lang="en-AU"/>
          </a:p>
          <a:p>
            <a:r>
              <a:rPr lang="en-AU"/>
              <a:t>We ask entities to report on their progress in </a:t>
            </a:r>
            <a:r>
              <a:rPr lang="en-AU" b="1">
                <a:solidFill>
                  <a:schemeClr val="accent1"/>
                </a:solidFill>
              </a:rPr>
              <a:t>implementing our recommendations </a:t>
            </a:r>
            <a:r>
              <a:rPr lang="en-AU"/>
              <a:t>through our annual </a:t>
            </a:r>
            <a:r>
              <a:rPr lang="en-AU" i="1"/>
              <a:t>Status of Auditor-General’s recommendations </a:t>
            </a:r>
            <a:r>
              <a:rPr lang="en-AU"/>
              <a:t>report</a:t>
            </a:r>
          </a:p>
          <a:p>
            <a:endParaRPr lang="en-AU"/>
          </a:p>
          <a:p>
            <a:endParaRPr lang="en-AU"/>
          </a:p>
          <a:p>
            <a:r>
              <a:rPr lang="en-AU"/>
              <a:t>QAO may consider conducting a </a:t>
            </a:r>
            <a:r>
              <a:rPr lang="en-AU" b="1">
                <a:solidFill>
                  <a:schemeClr val="accent1"/>
                </a:solidFill>
              </a:rPr>
              <a:t>follow-up</a:t>
            </a:r>
            <a:r>
              <a:rPr lang="en-AU"/>
              <a:t> or </a:t>
            </a:r>
            <a:r>
              <a:rPr lang="en-AU" b="1">
                <a:solidFill>
                  <a:schemeClr val="accent1"/>
                </a:solidFill>
              </a:rPr>
              <a:t>follow-on</a:t>
            </a:r>
            <a:r>
              <a:rPr lang="en-AU"/>
              <a:t> audit on the topic where relevant</a:t>
            </a:r>
          </a:p>
        </p:txBody>
      </p:sp>
      <p:sp>
        <p:nvSpPr>
          <p:cNvPr id="12" name="Oval 11">
            <a:extLst>
              <a:ext uri="{FF2B5EF4-FFF2-40B4-BE49-F238E27FC236}">
                <a16:creationId xmlns:a16="http://schemas.microsoft.com/office/drawing/2014/main" id="{36798F24-99A7-5AA1-AADC-B9863242CCAF}"/>
              </a:ext>
            </a:extLst>
          </p:cNvPr>
          <p:cNvSpPr/>
          <p:nvPr/>
        </p:nvSpPr>
        <p:spPr>
          <a:xfrm>
            <a:off x="5390392" y="1524368"/>
            <a:ext cx="360000" cy="36000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7" name="Group 16">
            <a:extLst>
              <a:ext uri="{FF2B5EF4-FFF2-40B4-BE49-F238E27FC236}">
                <a16:creationId xmlns:a16="http://schemas.microsoft.com/office/drawing/2014/main" id="{29A6DAEA-4877-D5B7-E680-F5EAFF550E30}"/>
              </a:ext>
            </a:extLst>
          </p:cNvPr>
          <p:cNvGrpSpPr/>
          <p:nvPr/>
        </p:nvGrpSpPr>
        <p:grpSpPr>
          <a:xfrm>
            <a:off x="5390392" y="636321"/>
            <a:ext cx="360000" cy="360000"/>
            <a:chOff x="7383816" y="4673931"/>
            <a:chExt cx="360000" cy="360000"/>
          </a:xfrm>
        </p:grpSpPr>
        <p:sp>
          <p:nvSpPr>
            <p:cNvPr id="16" name="Oval 15">
              <a:extLst>
                <a:ext uri="{FF2B5EF4-FFF2-40B4-BE49-F238E27FC236}">
                  <a16:creationId xmlns:a16="http://schemas.microsoft.com/office/drawing/2014/main" id="{7A47481A-5236-BE9A-B15F-07C9969AC238}"/>
                </a:ext>
              </a:extLst>
            </p:cNvPr>
            <p:cNvSpPr/>
            <p:nvPr/>
          </p:nvSpPr>
          <p:spPr>
            <a:xfrm>
              <a:off x="7383816" y="4673931"/>
              <a:ext cx="360000" cy="36000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Graphic 14" descr="Checkmark with solid fill">
              <a:extLst>
                <a:ext uri="{FF2B5EF4-FFF2-40B4-BE49-F238E27FC236}">
                  <a16:creationId xmlns:a16="http://schemas.microsoft.com/office/drawing/2014/main" id="{F48BCD9A-BFFD-3C76-AC41-8990C7BE21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24290" y="4714405"/>
              <a:ext cx="279051" cy="279051"/>
            </a:xfrm>
            <a:prstGeom prst="rect">
              <a:avLst/>
            </a:prstGeom>
          </p:spPr>
        </p:pic>
      </p:grpSp>
      <p:sp>
        <p:nvSpPr>
          <p:cNvPr id="18" name="Oval 17">
            <a:extLst>
              <a:ext uri="{FF2B5EF4-FFF2-40B4-BE49-F238E27FC236}">
                <a16:creationId xmlns:a16="http://schemas.microsoft.com/office/drawing/2014/main" id="{B0BBF7D8-15E6-64F1-AC7C-FB026962A5A9}"/>
              </a:ext>
            </a:extLst>
          </p:cNvPr>
          <p:cNvSpPr/>
          <p:nvPr/>
        </p:nvSpPr>
        <p:spPr>
          <a:xfrm>
            <a:off x="5390392" y="2612159"/>
            <a:ext cx="360000" cy="36000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Oval 20">
            <a:extLst>
              <a:ext uri="{FF2B5EF4-FFF2-40B4-BE49-F238E27FC236}">
                <a16:creationId xmlns:a16="http://schemas.microsoft.com/office/drawing/2014/main" id="{C00DFBC9-47B2-48E5-5273-38F87121CBC4}"/>
              </a:ext>
            </a:extLst>
          </p:cNvPr>
          <p:cNvSpPr/>
          <p:nvPr/>
        </p:nvSpPr>
        <p:spPr>
          <a:xfrm>
            <a:off x="5390392" y="3981772"/>
            <a:ext cx="360000" cy="36000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Oval 25">
            <a:extLst>
              <a:ext uri="{FF2B5EF4-FFF2-40B4-BE49-F238E27FC236}">
                <a16:creationId xmlns:a16="http://schemas.microsoft.com/office/drawing/2014/main" id="{796AD81F-269A-C461-9331-EB9DC1BCFFF4}"/>
              </a:ext>
            </a:extLst>
          </p:cNvPr>
          <p:cNvSpPr/>
          <p:nvPr/>
        </p:nvSpPr>
        <p:spPr>
          <a:xfrm>
            <a:off x="5390392" y="5609404"/>
            <a:ext cx="360000" cy="36000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663358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FE7001F-6597-83AE-4B1B-C2908779B96C}"/>
              </a:ext>
            </a:extLst>
          </p:cNvPr>
          <p:cNvSpPr>
            <a:spLocks noGrp="1"/>
          </p:cNvSpPr>
          <p:nvPr>
            <p:ph idx="1"/>
          </p:nvPr>
        </p:nvSpPr>
        <p:spPr>
          <a:xfrm>
            <a:off x="4956049" y="802059"/>
            <a:ext cx="4345204" cy="5253881"/>
          </a:xfrm>
        </p:spPr>
        <p:txBody>
          <a:bodyPr/>
          <a:lstStyle/>
          <a:p>
            <a:pPr algn="ctr"/>
            <a:endParaRPr lang="en-AU">
              <a:solidFill>
                <a:schemeClr val="accent1"/>
              </a:solidFill>
            </a:endParaRPr>
          </a:p>
          <a:p>
            <a:pPr algn="ctr"/>
            <a:r>
              <a:rPr lang="en-AU" b="1">
                <a:solidFill>
                  <a:schemeClr val="accent1"/>
                </a:solidFill>
              </a:rPr>
              <a:t>For more information and to read the report, please visit our website</a:t>
            </a:r>
            <a:r>
              <a:rPr lang="en-AU">
                <a:solidFill>
                  <a:schemeClr val="accent1"/>
                </a:solidFill>
              </a:rPr>
              <a:t>:</a:t>
            </a:r>
          </a:p>
          <a:p>
            <a:endParaRPr lang="en-AU"/>
          </a:p>
        </p:txBody>
      </p:sp>
      <p:sp>
        <p:nvSpPr>
          <p:cNvPr id="3" name="Title 2">
            <a:extLst>
              <a:ext uri="{FF2B5EF4-FFF2-40B4-BE49-F238E27FC236}">
                <a16:creationId xmlns:a16="http://schemas.microsoft.com/office/drawing/2014/main" id="{2937D4A2-2950-4CFA-885E-5EF82A4F44DA}"/>
              </a:ext>
            </a:extLst>
          </p:cNvPr>
          <p:cNvSpPr>
            <a:spLocks noGrp="1"/>
          </p:cNvSpPr>
          <p:nvPr>
            <p:ph type="title"/>
          </p:nvPr>
        </p:nvSpPr>
        <p:spPr/>
        <p:txBody>
          <a:bodyPr/>
          <a:lstStyle/>
          <a:p>
            <a:r>
              <a:rPr lang="en-AU"/>
              <a:t>Questions</a:t>
            </a:r>
          </a:p>
        </p:txBody>
      </p:sp>
      <p:pic>
        <p:nvPicPr>
          <p:cNvPr id="1028" name="Picture 4">
            <a:extLst>
              <a:ext uri="{FF2B5EF4-FFF2-40B4-BE49-F238E27FC236}">
                <a16:creationId xmlns:a16="http://schemas.microsoft.com/office/drawing/2014/main" id="{C65513FD-6689-7B54-7E62-773FF159DC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5079" y="2599631"/>
            <a:ext cx="2906028" cy="2906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815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46CEBE4-FBCB-7CAF-6261-8F88D4C2D80B}"/>
              </a:ext>
            </a:extLst>
          </p:cNvPr>
          <p:cNvSpPr txBox="1"/>
          <p:nvPr/>
        </p:nvSpPr>
        <p:spPr>
          <a:xfrm>
            <a:off x="7270812" y="-1"/>
            <a:ext cx="3142695" cy="6858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 name="Rectangle: Rounded Corners 16">
            <a:extLst>
              <a:ext uri="{FF2B5EF4-FFF2-40B4-BE49-F238E27FC236}">
                <a16:creationId xmlns:a16="http://schemas.microsoft.com/office/drawing/2014/main" id="{2209F489-9B43-7198-C3FE-B93A82AB457B}"/>
              </a:ext>
            </a:extLst>
          </p:cNvPr>
          <p:cNvSpPr/>
          <p:nvPr/>
        </p:nvSpPr>
        <p:spPr>
          <a:xfrm>
            <a:off x="2453196" y="1333883"/>
            <a:ext cx="7285607" cy="3941686"/>
          </a:xfrm>
          <a:prstGeom prst="roundRect">
            <a:avLst/>
          </a:prstGeom>
          <a:solidFill>
            <a:schemeClr val="accent1">
              <a:lumMod val="20000"/>
              <a:lumOff val="80000"/>
              <a:alpha val="20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094E3B49-AD10-46DE-95FC-D1B51B58CA5B}"/>
              </a:ext>
            </a:extLst>
          </p:cNvPr>
          <p:cNvSpPr>
            <a:spLocks noGrp="1"/>
          </p:cNvSpPr>
          <p:nvPr>
            <p:ph type="title"/>
          </p:nvPr>
        </p:nvSpPr>
        <p:spPr>
          <a:xfrm>
            <a:off x="0" y="2224726"/>
            <a:ext cx="1980000" cy="1080000"/>
          </a:xfrm>
        </p:spPr>
        <p:txBody>
          <a:bodyPr/>
          <a:lstStyle/>
          <a:p>
            <a:r>
              <a:rPr lang="en-AU"/>
              <a:t>Welcome</a:t>
            </a:r>
          </a:p>
        </p:txBody>
      </p:sp>
      <p:sp>
        <p:nvSpPr>
          <p:cNvPr id="11" name="TextBox 10">
            <a:extLst>
              <a:ext uri="{FF2B5EF4-FFF2-40B4-BE49-F238E27FC236}">
                <a16:creationId xmlns:a16="http://schemas.microsoft.com/office/drawing/2014/main" id="{0C065A6C-7BA4-5DA6-6560-A811479C5274}"/>
              </a:ext>
            </a:extLst>
          </p:cNvPr>
          <p:cNvSpPr txBox="1"/>
          <p:nvPr/>
        </p:nvSpPr>
        <p:spPr>
          <a:xfrm>
            <a:off x="2792027" y="1706435"/>
            <a:ext cx="6804733" cy="3196581"/>
          </a:xfrm>
          <a:prstGeom prst="rect">
            <a:avLst/>
          </a:prstGeom>
          <a:noFill/>
        </p:spPr>
        <p:txBody>
          <a:bodyPr wrap="square">
            <a:spAutoFit/>
          </a:bodyPr>
          <a:lstStyle/>
          <a:p>
            <a:pPr marL="0" marR="0" lvl="0" indent="0" algn="l" defTabSz="914400" rtl="0" eaLnBrk="1" fontAlgn="auto" latinLnBrk="0" hangingPunct="1">
              <a:lnSpc>
                <a:spcPct val="110000"/>
              </a:lnSpc>
              <a:spcBef>
                <a:spcPts val="0"/>
              </a:spcBef>
              <a:spcAft>
                <a:spcPts val="1200"/>
              </a:spcAft>
              <a:buClrTx/>
              <a:buSzTx/>
              <a:buFontTx/>
              <a:buNone/>
              <a:tabLst/>
              <a:defRPr/>
            </a:pPr>
            <a:r>
              <a:rPr kumimoji="0" lang="en-AU" sz="2200" b="0" i="0" u="none" strike="noStrike" kern="1200" cap="none" spc="0" normalizeH="0" baseline="0" noProof="0" dirty="0">
                <a:ln>
                  <a:noFill/>
                </a:ln>
                <a:solidFill>
                  <a:srgbClr val="363F7C"/>
                </a:solidFill>
                <a:effectLst/>
                <a:uLnTx/>
                <a:uFillTx/>
                <a:latin typeface="Arial" panose="020B0604020202020204"/>
                <a:ea typeface="+mn-ea"/>
                <a:cs typeface="+mn-cs"/>
              </a:rPr>
              <a:t>I begin today by respectfully acknowledging the </a:t>
            </a:r>
            <a:r>
              <a:rPr kumimoji="0" lang="en-AU" sz="2200" b="0" i="0" u="none" strike="noStrike" kern="1200" cap="none" spc="0" normalizeH="0" baseline="0" noProof="0" dirty="0" err="1">
                <a:ln>
                  <a:noFill/>
                </a:ln>
                <a:solidFill>
                  <a:srgbClr val="363F7C"/>
                </a:solidFill>
                <a:effectLst/>
                <a:uLnTx/>
                <a:uFillTx/>
                <a:latin typeface="Arial" panose="020B0604020202020204"/>
                <a:ea typeface="+mn-ea"/>
                <a:cs typeface="+mn-cs"/>
              </a:rPr>
              <a:t>Yugara</a:t>
            </a:r>
            <a:r>
              <a:rPr kumimoji="0" lang="en-AU" sz="2200" b="0" i="0" u="none" strike="noStrike" kern="1200" cap="none" spc="0" normalizeH="0" baseline="0" noProof="0" dirty="0">
                <a:ln>
                  <a:noFill/>
                </a:ln>
                <a:solidFill>
                  <a:srgbClr val="363F7C"/>
                </a:solidFill>
                <a:effectLst/>
                <a:uLnTx/>
                <a:uFillTx/>
                <a:latin typeface="Arial" panose="020B0604020202020204"/>
                <a:ea typeface="+mn-ea"/>
                <a:cs typeface="+mn-cs"/>
              </a:rPr>
              <a:t> and </a:t>
            </a:r>
            <a:r>
              <a:rPr kumimoji="0" lang="en-AU" sz="2200" b="0" i="0" u="none" strike="noStrike" kern="1200" cap="none" spc="0" normalizeH="0" baseline="0" noProof="0" dirty="0" err="1">
                <a:ln>
                  <a:noFill/>
                </a:ln>
                <a:solidFill>
                  <a:srgbClr val="363F7C"/>
                </a:solidFill>
                <a:effectLst/>
                <a:uLnTx/>
                <a:uFillTx/>
                <a:latin typeface="Arial" panose="020B0604020202020204"/>
                <a:ea typeface="+mn-ea"/>
                <a:cs typeface="+mn-cs"/>
              </a:rPr>
              <a:t>Turrbal</a:t>
            </a:r>
            <a:r>
              <a:rPr kumimoji="0" lang="en-AU" sz="2200" b="0" i="0" u="none" strike="noStrike" kern="1200" cap="none" spc="0" normalizeH="0" baseline="0" noProof="0" dirty="0">
                <a:ln>
                  <a:noFill/>
                </a:ln>
                <a:solidFill>
                  <a:srgbClr val="363F7C"/>
                </a:solidFill>
                <a:effectLst/>
                <a:uLnTx/>
                <a:uFillTx/>
                <a:latin typeface="Arial" panose="020B0604020202020204"/>
                <a:ea typeface="+mn-ea"/>
                <a:cs typeface="+mn-cs"/>
              </a:rPr>
              <a:t> People who are the Traditional Owners of the land on which this event is taking place, and Elders past and present. </a:t>
            </a:r>
          </a:p>
          <a:p>
            <a:pPr marL="0" marR="0" lvl="0" indent="0" algn="l" defTabSz="914400" rtl="0" eaLnBrk="1" fontAlgn="auto" latinLnBrk="0" hangingPunct="1">
              <a:lnSpc>
                <a:spcPct val="110000"/>
              </a:lnSpc>
              <a:spcBef>
                <a:spcPts val="0"/>
              </a:spcBef>
              <a:spcAft>
                <a:spcPts val="1200"/>
              </a:spcAft>
              <a:buClrTx/>
              <a:buSzTx/>
              <a:buFontTx/>
              <a:buNone/>
              <a:tabLst/>
              <a:defRPr/>
            </a:pPr>
            <a:r>
              <a:rPr kumimoji="0" lang="en-AU" sz="2200" b="0" i="0" u="none" strike="noStrike" kern="1200" cap="none" spc="0" normalizeH="0" baseline="0" noProof="0" dirty="0">
                <a:ln>
                  <a:noFill/>
                </a:ln>
                <a:solidFill>
                  <a:srgbClr val="363F7C"/>
                </a:solidFill>
                <a:effectLst/>
                <a:uLnTx/>
                <a:uFillTx/>
                <a:latin typeface="Arial" panose="020B0604020202020204"/>
                <a:ea typeface="+mn-ea"/>
                <a:cs typeface="+mn-cs"/>
              </a:rPr>
              <a:t>I also recognise those whose ongoing effort to protect and promote Aboriginal and Torres Strait Islander cultures will leave a lasting legacy for future Elders and leaders.</a:t>
            </a:r>
            <a:endParaRPr kumimoji="0" lang="en-AU" sz="2200" b="0" i="0" u="none" strike="noStrike" kern="1200" cap="none" spc="0" normalizeH="0" baseline="0" noProof="0" dirty="0">
              <a:ln>
                <a:noFill/>
              </a:ln>
              <a:solidFill>
                <a:srgbClr val="363F7C"/>
              </a:solidFill>
              <a:effectLst/>
              <a:uLnTx/>
              <a:uFillTx/>
              <a:latin typeface="Arial" panose="020B0604020202020204"/>
              <a:ea typeface="Calibri"/>
              <a:cs typeface="Calibri"/>
            </a:endParaRPr>
          </a:p>
        </p:txBody>
      </p:sp>
      <p:pic>
        <p:nvPicPr>
          <p:cNvPr id="14" name="Picture 13">
            <a:extLst>
              <a:ext uri="{FF2B5EF4-FFF2-40B4-BE49-F238E27FC236}">
                <a16:creationId xmlns:a16="http://schemas.microsoft.com/office/drawing/2014/main" id="{99736D4C-1DD0-4C87-38DA-7548B7139392}"/>
              </a:ext>
              <a:ext uri="{C183D7F6-B498-43B3-948B-1728B52AA6E4}">
                <adec:decorative xmlns:adec="http://schemas.microsoft.com/office/drawing/2017/decorative" val="1"/>
              </a:ext>
            </a:extLst>
          </p:cNvPr>
          <p:cNvPicPr>
            <a:picLocks noChangeAspect="1"/>
          </p:cNvPicPr>
          <p:nvPr/>
        </p:nvPicPr>
        <p:blipFill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146000"/>
                    </a14:imgEffect>
                    <a14:imgEffect>
                      <a14:brightnessContrast bright="9000"/>
                    </a14:imgEffect>
                  </a14:imgLayer>
                </a14:imgProps>
              </a:ext>
            </a:extLst>
          </a:blip>
          <a:srcRect b="1489"/>
          <a:stretch/>
        </p:blipFill>
        <p:spPr>
          <a:xfrm>
            <a:off x="10413507" y="1"/>
            <a:ext cx="1965835" cy="6858000"/>
          </a:xfrm>
          <a:prstGeom prst="rect">
            <a:avLst/>
          </a:prstGeom>
        </p:spPr>
      </p:pic>
      <p:sp>
        <p:nvSpPr>
          <p:cNvPr id="18" name="TextBox 17">
            <a:extLst>
              <a:ext uri="{FF2B5EF4-FFF2-40B4-BE49-F238E27FC236}">
                <a16:creationId xmlns:a16="http://schemas.microsoft.com/office/drawing/2014/main" id="{959556B5-F9CC-BEDF-F7BC-D734B6DC8217}"/>
              </a:ext>
            </a:extLst>
          </p:cNvPr>
          <p:cNvSpPr txBox="1"/>
          <p:nvPr/>
        </p:nvSpPr>
        <p:spPr>
          <a:xfrm>
            <a:off x="2792027" y="477262"/>
            <a:ext cx="511945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200" b="1" i="0" u="none" strike="noStrike" kern="1200" cap="none" spc="0" normalizeH="0" baseline="0" noProof="0">
                <a:ln>
                  <a:noFill/>
                </a:ln>
                <a:solidFill>
                  <a:srgbClr val="9A8273"/>
                </a:solidFill>
                <a:effectLst/>
                <a:uLnTx/>
                <a:uFillTx/>
                <a:latin typeface="Arial" panose="020B0604020202020204"/>
                <a:ea typeface="+mn-ea"/>
                <a:cs typeface="+mn-cs"/>
              </a:rPr>
              <a:t>Acknowledgement of country </a:t>
            </a:r>
          </a:p>
        </p:txBody>
      </p:sp>
    </p:spTree>
    <p:extLst>
      <p:ext uri="{BB962C8B-B14F-4D97-AF65-F5344CB8AC3E}">
        <p14:creationId xmlns:p14="http://schemas.microsoft.com/office/powerpoint/2010/main" val="2087004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597296DA-A0CF-48BE-B970-9FB069C36EFB}"/>
              </a:ext>
            </a:extLst>
          </p:cNvPr>
          <p:cNvSpPr>
            <a:spLocks noGrp="1"/>
          </p:cNvSpPr>
          <p:nvPr>
            <p:ph type="title"/>
          </p:nvPr>
        </p:nvSpPr>
        <p:spPr/>
        <p:txBody>
          <a:bodyPr/>
          <a:lstStyle/>
          <a:p>
            <a:r>
              <a:rPr lang="en-AU" sz="2200" dirty="0"/>
              <a:t>Agenda</a:t>
            </a:r>
          </a:p>
        </p:txBody>
      </p:sp>
      <p:sp>
        <p:nvSpPr>
          <p:cNvPr id="11" name="Content Placeholder 10">
            <a:extLst>
              <a:ext uri="{FF2B5EF4-FFF2-40B4-BE49-F238E27FC236}">
                <a16:creationId xmlns:a16="http://schemas.microsoft.com/office/drawing/2014/main" id="{DC6F7BB3-9A24-4474-963D-112FB1FC7584}"/>
              </a:ext>
            </a:extLst>
          </p:cNvPr>
          <p:cNvSpPr>
            <a:spLocks noGrp="1"/>
          </p:cNvSpPr>
          <p:nvPr>
            <p:ph idx="1"/>
          </p:nvPr>
        </p:nvSpPr>
        <p:spPr>
          <a:xfrm>
            <a:off x="3407213" y="1282101"/>
            <a:ext cx="7013941" cy="3997484"/>
          </a:xfrm>
        </p:spPr>
        <p:txBody>
          <a:bodyPr/>
          <a:lstStyle/>
          <a:p>
            <a:r>
              <a:rPr lang="en-AU" dirty="0"/>
              <a:t>What we do</a:t>
            </a:r>
          </a:p>
          <a:p>
            <a:endParaRPr lang="en-AU" sz="800" dirty="0"/>
          </a:p>
          <a:p>
            <a:endParaRPr lang="en-AU" sz="800" dirty="0"/>
          </a:p>
          <a:p>
            <a:r>
              <a:rPr lang="en-AU" dirty="0"/>
              <a:t>Audit scope</a:t>
            </a:r>
          </a:p>
          <a:p>
            <a:endParaRPr lang="en-AU" dirty="0"/>
          </a:p>
          <a:p>
            <a:r>
              <a:rPr lang="en-AU" dirty="0"/>
              <a:t>Report overview</a:t>
            </a:r>
            <a:endParaRPr lang="en-AU" i="1" dirty="0"/>
          </a:p>
          <a:p>
            <a:endParaRPr lang="en-AU" sz="800" dirty="0"/>
          </a:p>
          <a:p>
            <a:endParaRPr lang="en-AU" sz="800" dirty="0"/>
          </a:p>
          <a:p>
            <a:r>
              <a:rPr lang="en-AU" dirty="0"/>
              <a:t>Conclusion and key findings</a:t>
            </a:r>
          </a:p>
          <a:p>
            <a:endParaRPr lang="en-AU" sz="800" dirty="0"/>
          </a:p>
          <a:p>
            <a:endParaRPr lang="en-AU" sz="800" dirty="0"/>
          </a:p>
          <a:p>
            <a:r>
              <a:rPr lang="en-AU" dirty="0"/>
              <a:t>Looking forward: recommendations and what’s next</a:t>
            </a:r>
          </a:p>
          <a:p>
            <a:endParaRPr lang="en-AU" sz="800" dirty="0"/>
          </a:p>
          <a:p>
            <a:endParaRPr lang="en-AU" sz="800" dirty="0"/>
          </a:p>
          <a:p>
            <a:r>
              <a:rPr lang="en-AU" dirty="0"/>
              <a:t>Q&amp;A</a:t>
            </a:r>
          </a:p>
          <a:p>
            <a:endParaRPr lang="en-AU" sz="800" dirty="0"/>
          </a:p>
          <a:p>
            <a:endParaRPr lang="en-AU" sz="1600" b="0" dirty="0">
              <a:solidFill>
                <a:schemeClr val="tx1"/>
              </a:solidFill>
            </a:endParaRPr>
          </a:p>
        </p:txBody>
      </p:sp>
    </p:spTree>
    <p:extLst>
      <p:ext uri="{BB962C8B-B14F-4D97-AF65-F5344CB8AC3E}">
        <p14:creationId xmlns:p14="http://schemas.microsoft.com/office/powerpoint/2010/main" val="4056332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EAEAAC-5CB7-406E-A294-09F30FA0FF7D}"/>
              </a:ext>
            </a:extLst>
          </p:cNvPr>
          <p:cNvSpPr>
            <a:spLocks noGrp="1"/>
          </p:cNvSpPr>
          <p:nvPr>
            <p:ph type="title"/>
          </p:nvPr>
        </p:nvSpPr>
        <p:spPr/>
        <p:txBody>
          <a:bodyPr>
            <a:normAutofit/>
          </a:bodyPr>
          <a:lstStyle/>
          <a:p>
            <a:r>
              <a:rPr lang="en-AU" sz="2200" dirty="0"/>
              <a:t>What we do</a:t>
            </a:r>
          </a:p>
        </p:txBody>
      </p:sp>
      <p:sp>
        <p:nvSpPr>
          <p:cNvPr id="11" name="Content Placeholder 10">
            <a:extLst>
              <a:ext uri="{FF2B5EF4-FFF2-40B4-BE49-F238E27FC236}">
                <a16:creationId xmlns:a16="http://schemas.microsoft.com/office/drawing/2014/main" id="{45EF0AFC-D8B1-42A4-BD39-17F1B04E0309}"/>
              </a:ext>
            </a:extLst>
          </p:cNvPr>
          <p:cNvSpPr>
            <a:spLocks noGrp="1"/>
          </p:cNvSpPr>
          <p:nvPr>
            <p:ph idx="10"/>
          </p:nvPr>
        </p:nvSpPr>
        <p:spPr>
          <a:xfrm>
            <a:off x="2439316" y="4923752"/>
            <a:ext cx="4557226" cy="613814"/>
          </a:xfrm>
        </p:spPr>
        <p:txBody>
          <a:bodyPr/>
          <a:lstStyle/>
          <a:p>
            <a:r>
              <a:rPr lang="en-AU" sz="2000" dirty="0">
                <a:solidFill>
                  <a:srgbClr val="9A8273"/>
                </a:solidFill>
              </a:rPr>
              <a:t>Established under the </a:t>
            </a:r>
            <a:r>
              <a:rPr lang="en-AU" sz="2000" i="1" dirty="0">
                <a:solidFill>
                  <a:srgbClr val="9A8273"/>
                </a:solidFill>
              </a:rPr>
              <a:t>Auditor-General Act 2009 </a:t>
            </a:r>
            <a:r>
              <a:rPr lang="en-AU" sz="2000" dirty="0">
                <a:solidFill>
                  <a:srgbClr val="9A8273"/>
                </a:solidFill>
              </a:rPr>
              <a:t>and adheres to auditing standards</a:t>
            </a:r>
          </a:p>
        </p:txBody>
      </p:sp>
      <p:sp>
        <p:nvSpPr>
          <p:cNvPr id="12" name="Content Placeholder 11">
            <a:extLst>
              <a:ext uri="{FF2B5EF4-FFF2-40B4-BE49-F238E27FC236}">
                <a16:creationId xmlns:a16="http://schemas.microsoft.com/office/drawing/2014/main" id="{6BA8FEFB-6F3D-4833-B8AD-610DE14F8A97}"/>
              </a:ext>
            </a:extLst>
          </p:cNvPr>
          <p:cNvSpPr>
            <a:spLocks noGrp="1"/>
          </p:cNvSpPr>
          <p:nvPr>
            <p:ph idx="11"/>
          </p:nvPr>
        </p:nvSpPr>
        <p:spPr>
          <a:xfrm>
            <a:off x="2439317" y="6055328"/>
            <a:ext cx="3393129" cy="613814"/>
          </a:xfrm>
        </p:spPr>
        <p:txBody>
          <a:bodyPr/>
          <a:lstStyle/>
          <a:p>
            <a:r>
              <a:rPr lang="en-AU" sz="2000" dirty="0">
                <a:solidFill>
                  <a:srgbClr val="9A8273"/>
                </a:solidFill>
              </a:rPr>
              <a:t>Fully independent </a:t>
            </a:r>
          </a:p>
          <a:p>
            <a:endParaRPr lang="en-AU" dirty="0">
              <a:solidFill>
                <a:srgbClr val="9A8273"/>
              </a:solidFill>
            </a:endParaRPr>
          </a:p>
        </p:txBody>
      </p:sp>
      <p:sp>
        <p:nvSpPr>
          <p:cNvPr id="14" name="Content Placeholder 10">
            <a:extLst>
              <a:ext uri="{FF2B5EF4-FFF2-40B4-BE49-F238E27FC236}">
                <a16:creationId xmlns:a16="http://schemas.microsoft.com/office/drawing/2014/main" id="{C23FC3A2-1370-43D5-827E-45C19C951AFB}"/>
              </a:ext>
            </a:extLst>
          </p:cNvPr>
          <p:cNvSpPr txBox="1">
            <a:spLocks/>
          </p:cNvSpPr>
          <p:nvPr/>
        </p:nvSpPr>
        <p:spPr>
          <a:xfrm>
            <a:off x="2439316" y="3861045"/>
            <a:ext cx="4557227" cy="61381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363F7C"/>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rgbClr val="363F7C"/>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363F7C"/>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363F7C"/>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363F7C"/>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000" b="1" i="0" u="none" strike="noStrike" kern="1200" cap="none" spc="0" normalizeH="0" baseline="0" noProof="0" dirty="0">
                <a:ln>
                  <a:noFill/>
                </a:ln>
                <a:solidFill>
                  <a:srgbClr val="9A8273"/>
                </a:solidFill>
                <a:effectLst/>
                <a:uLnTx/>
                <a:uFillTx/>
                <a:latin typeface="Arial" panose="020B0604020202020204"/>
                <a:ea typeface="+mn-ea"/>
                <a:cs typeface="+mn-cs"/>
              </a:rPr>
              <a:t>Helps improve accountability and performance</a:t>
            </a:r>
          </a:p>
        </p:txBody>
      </p:sp>
      <p:sp>
        <p:nvSpPr>
          <p:cNvPr id="15" name="Content Placeholder 2">
            <a:extLst>
              <a:ext uri="{FF2B5EF4-FFF2-40B4-BE49-F238E27FC236}">
                <a16:creationId xmlns:a16="http://schemas.microsoft.com/office/drawing/2014/main" id="{CABBE5F8-1A29-4108-A770-1A4341B0C67A}"/>
              </a:ext>
            </a:extLst>
          </p:cNvPr>
          <p:cNvSpPr txBox="1">
            <a:spLocks/>
          </p:cNvSpPr>
          <p:nvPr/>
        </p:nvSpPr>
        <p:spPr>
          <a:xfrm>
            <a:off x="2439317" y="725063"/>
            <a:ext cx="4440009" cy="2364537"/>
          </a:xfrm>
          <a:prstGeom prst="rect">
            <a:avLst/>
          </a:prstGeom>
        </p:spPr>
        <p:txBody>
          <a:bodyPr/>
          <a:lstStyle>
            <a:lvl1pPr marL="0" indent="0" algn="l" defTabSz="914400" rtl="0" eaLnBrk="1" latinLnBrk="0" hangingPunct="1">
              <a:lnSpc>
                <a:spcPct val="110000"/>
              </a:lnSpc>
              <a:spcBef>
                <a:spcPts val="400"/>
              </a:spcBef>
              <a:buFont typeface="Arial" panose="020B0604020202020204" pitchFamily="34" charset="0"/>
              <a:buNone/>
              <a:defRPr sz="2200" b="0" kern="1200">
                <a:solidFill>
                  <a:schemeClr val="tx1"/>
                </a:solidFill>
                <a:latin typeface="Myriad Pro" panose="020B0503030403020204" pitchFamily="34" charset="0"/>
                <a:ea typeface="+mn-ea"/>
                <a:cs typeface="+mn-cs"/>
              </a:defRPr>
            </a:lvl1pPr>
            <a:lvl2pPr marL="180000" indent="-180000" algn="l" defTabSz="914400" rtl="0" eaLnBrk="1" latinLnBrk="0" hangingPunct="1">
              <a:lnSpc>
                <a:spcPct val="150000"/>
              </a:lnSpc>
              <a:spcBef>
                <a:spcPts val="500"/>
              </a:spcBef>
              <a:buFont typeface="Arial" panose="020B0604020202020204" pitchFamily="34" charset="0"/>
              <a:buChar char="•"/>
              <a:defRPr sz="1600" kern="1200">
                <a:solidFill>
                  <a:schemeClr val="tx1"/>
                </a:solidFill>
                <a:latin typeface="Myriad Pro" panose="020B0503030403020204" pitchFamily="34" charset="0"/>
                <a:ea typeface="+mn-ea"/>
                <a:cs typeface="+mn-cs"/>
              </a:defRPr>
            </a:lvl2pPr>
            <a:lvl3pPr marL="360000" indent="-180000" algn="l" defTabSz="914400" rtl="0" eaLnBrk="1" latinLnBrk="0" hangingPunct="1">
              <a:lnSpc>
                <a:spcPct val="150000"/>
              </a:lnSpc>
              <a:spcBef>
                <a:spcPts val="500"/>
              </a:spcBef>
              <a:buFontTx/>
              <a:buChar char="‒"/>
              <a:defRPr sz="1400" kern="1200">
                <a:solidFill>
                  <a:schemeClr val="tx1"/>
                </a:solidFill>
                <a:latin typeface="Myriad Pro" panose="020B0503030403020204" pitchFamily="34" charset="0"/>
                <a:ea typeface="+mn-ea"/>
                <a:cs typeface="+mn-cs"/>
              </a:defRPr>
            </a:lvl3pPr>
            <a:lvl4pPr marL="540000" indent="-1800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yriad Pro" panose="020B0503030403020204" pitchFamily="34" charset="0"/>
                <a:ea typeface="+mn-ea"/>
                <a:cs typeface="+mn-cs"/>
              </a:defRPr>
            </a:lvl4pPr>
            <a:lvl5pPr marL="720000" indent="-180000" algn="l" defTabSz="914400" rtl="0" eaLnBrk="1" latinLnBrk="0" hangingPunct="1">
              <a:lnSpc>
                <a:spcPct val="150000"/>
              </a:lnSpc>
              <a:spcBef>
                <a:spcPts val="500"/>
              </a:spcBef>
              <a:buFontTx/>
              <a:buChar char="‒"/>
              <a:defRPr sz="14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4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srgbClr val="363F7C"/>
                </a:solidFill>
                <a:effectLst/>
                <a:uLnTx/>
                <a:uFillTx/>
                <a:latin typeface="Arial" panose="020B0604020202020204"/>
                <a:ea typeface="+mn-ea"/>
                <a:cs typeface="+mn-cs"/>
              </a:rPr>
              <a:t>The Queensland Audit Office (QAO) is t</a:t>
            </a:r>
            <a:r>
              <a:rPr kumimoji="0" lang="en-AU" sz="2200" b="0" i="0" u="none" strike="noStrike" kern="1200" cap="none" spc="0" normalizeH="0" baseline="0" noProof="0" dirty="0">
                <a:ln>
                  <a:noFill/>
                </a:ln>
                <a:solidFill>
                  <a:srgbClr val="363F7C"/>
                </a:solidFill>
                <a:effectLst/>
                <a:uLnTx/>
                <a:uFillTx/>
                <a:latin typeface="Arial" panose="020B0604020202020204"/>
                <a:ea typeface="+mn-ea"/>
                <a:cs typeface="+mn-cs"/>
              </a:rPr>
              <a:t>he Queensland Parliament's independent auditor of state and local government public sector entities.</a:t>
            </a:r>
          </a:p>
          <a:p>
            <a:pPr marL="0" marR="0" lvl="0" indent="0" algn="l" defTabSz="914400" rtl="0" eaLnBrk="1" fontAlgn="auto" latinLnBrk="0" hangingPunct="1">
              <a:lnSpc>
                <a:spcPct val="110000"/>
              </a:lnSpc>
              <a:spcBef>
                <a:spcPts val="400"/>
              </a:spcBef>
              <a:spcAft>
                <a:spcPts val="0"/>
              </a:spcAft>
              <a:buClrTx/>
              <a:buSzTx/>
              <a:buFont typeface="Arial" panose="020B0604020202020204" pitchFamily="34" charset="0"/>
              <a:buNone/>
              <a:tabLst/>
              <a:defRPr/>
            </a:pPr>
            <a:endParaRPr kumimoji="0" lang="en-AU" sz="2200" b="0" i="0" u="none" strike="noStrike" kern="1200" cap="none" spc="0" normalizeH="0" baseline="0" noProof="0" dirty="0">
              <a:ln>
                <a:noFill/>
              </a:ln>
              <a:solidFill>
                <a:srgbClr val="363F7C"/>
              </a:solidFill>
              <a:effectLst/>
              <a:uLnTx/>
              <a:uFillTx/>
              <a:latin typeface="Arial" panose="020B0604020202020204"/>
              <a:ea typeface="+mn-ea"/>
              <a:cs typeface="+mn-cs"/>
            </a:endParaRPr>
          </a:p>
        </p:txBody>
      </p:sp>
      <p:sp>
        <p:nvSpPr>
          <p:cNvPr id="10" name="Content Placeholder 10">
            <a:extLst>
              <a:ext uri="{FF2B5EF4-FFF2-40B4-BE49-F238E27FC236}">
                <a16:creationId xmlns:a16="http://schemas.microsoft.com/office/drawing/2014/main" id="{7ACECEDD-A783-473A-947D-1AF15E2E01B9}"/>
              </a:ext>
            </a:extLst>
          </p:cNvPr>
          <p:cNvSpPr txBox="1">
            <a:spLocks/>
          </p:cNvSpPr>
          <p:nvPr/>
        </p:nvSpPr>
        <p:spPr>
          <a:xfrm>
            <a:off x="2439317" y="3006170"/>
            <a:ext cx="4674444" cy="61381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600" b="1" kern="1200">
                <a:solidFill>
                  <a:srgbClr val="363F7C"/>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rgbClr val="363F7C"/>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363F7C"/>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363F7C"/>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363F7C"/>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AU" sz="2000" b="1" i="0" u="none" strike="noStrike" kern="1200" cap="none" spc="0" normalizeH="0" baseline="0" noProof="0" dirty="0">
                <a:ln>
                  <a:noFill/>
                </a:ln>
                <a:solidFill>
                  <a:srgbClr val="9A8273"/>
                </a:solidFill>
                <a:effectLst/>
                <a:uLnTx/>
                <a:uFillTx/>
                <a:latin typeface="Arial" panose="020B0604020202020204"/>
                <a:ea typeface="+mn-ea"/>
                <a:cs typeface="+mn-cs"/>
              </a:rPr>
              <a:t>Essential part of the integrity system</a:t>
            </a:r>
          </a:p>
        </p:txBody>
      </p:sp>
      <p:sp>
        <p:nvSpPr>
          <p:cNvPr id="5" name="TextBox 4">
            <a:extLst>
              <a:ext uri="{FF2B5EF4-FFF2-40B4-BE49-F238E27FC236}">
                <a16:creationId xmlns:a16="http://schemas.microsoft.com/office/drawing/2014/main" id="{A0C280E7-CA41-B2BA-89AB-7D834BB90D3A}"/>
              </a:ext>
            </a:extLst>
          </p:cNvPr>
          <p:cNvSpPr txBox="1"/>
          <p:nvPr/>
        </p:nvSpPr>
        <p:spPr>
          <a:xfrm>
            <a:off x="7781510" y="2102768"/>
            <a:ext cx="3942346" cy="3139321"/>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200" b="0" i="1" u="none" strike="noStrike" kern="1200" cap="none" spc="0" normalizeH="0" baseline="0" noProof="0" dirty="0">
                <a:ln>
                  <a:noFill/>
                </a:ln>
                <a:solidFill>
                  <a:srgbClr val="363F7C"/>
                </a:solidFill>
                <a:effectLst/>
                <a:uLnTx/>
                <a:uFillTx/>
                <a:latin typeface="Arial" panose="020B0604020202020204"/>
                <a:ea typeface="+mn-ea"/>
                <a:cs typeface="+mn-cs"/>
              </a:rPr>
              <a:t>We aim for our work to have a lasting impact.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200" b="0" i="1" u="none" strike="noStrike" kern="1200" cap="none" spc="0" normalizeH="0" baseline="0" noProof="0" dirty="0">
              <a:ln>
                <a:noFill/>
              </a:ln>
              <a:solidFill>
                <a:srgbClr val="363F7C"/>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200" b="0" i="1" u="none" strike="noStrike" kern="1200" cap="none" spc="0" normalizeH="0" baseline="0" noProof="0" dirty="0">
                <a:ln>
                  <a:noFill/>
                </a:ln>
                <a:solidFill>
                  <a:srgbClr val="363F7C"/>
                </a:solidFill>
                <a:effectLst/>
                <a:uLnTx/>
                <a:uFillTx/>
                <a:latin typeface="Arial" panose="020B0604020202020204"/>
                <a:ea typeface="+mn-ea"/>
                <a:cs typeface="+mn-cs"/>
              </a:rPr>
              <a:t>It’s about making sure public money is being spent well and that Queenslanders receive the services they need and expect.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2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93104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47656-B865-DC90-E4B5-D7E151F3870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49A617-FCCC-F67C-9E75-622305F2B8C9}"/>
              </a:ext>
            </a:extLst>
          </p:cNvPr>
          <p:cNvSpPr>
            <a:spLocks noGrp="1"/>
          </p:cNvSpPr>
          <p:nvPr>
            <p:ph idx="1"/>
          </p:nvPr>
        </p:nvSpPr>
        <p:spPr>
          <a:xfrm>
            <a:off x="2369127" y="929791"/>
            <a:ext cx="8517809" cy="5253881"/>
          </a:xfrm>
        </p:spPr>
        <p:txBody>
          <a:bodyPr/>
          <a:lstStyle/>
          <a:p>
            <a:pPr algn="l"/>
            <a:r>
              <a:rPr lang="en-AU" sz="1800" dirty="0"/>
              <a:t>This report assesses whether the mental health levy in Queensland is </a:t>
            </a:r>
            <a:r>
              <a:rPr lang="en-AU" sz="1800" b="1" dirty="0">
                <a:solidFill>
                  <a:schemeClr val="accent1"/>
                </a:solidFill>
              </a:rPr>
              <a:t>effectively managed to achieve its intended purposes</a:t>
            </a:r>
            <a:r>
              <a:rPr lang="en-AU" sz="1800" dirty="0"/>
              <a:t>. </a:t>
            </a:r>
          </a:p>
          <a:p>
            <a:pPr algn="l"/>
            <a:endParaRPr lang="en-AU" sz="1800" dirty="0"/>
          </a:p>
          <a:p>
            <a:pPr algn="l"/>
            <a:r>
              <a:rPr lang="en-AU" sz="1800" dirty="0"/>
              <a:t>This audit focused on how:</a:t>
            </a:r>
          </a:p>
          <a:p>
            <a:pPr marL="342900" indent="-342900" algn="l">
              <a:buFont typeface="Arial" panose="020B0604020202020204" pitchFamily="34" charset="0"/>
              <a:buChar char="•"/>
            </a:pPr>
            <a:r>
              <a:rPr lang="en-AU" sz="1800" dirty="0"/>
              <a:t>the levy is managed </a:t>
            </a:r>
            <a:r>
              <a:rPr lang="en-AU" sz="1800" b="1" dirty="0">
                <a:solidFill>
                  <a:schemeClr val="accent1"/>
                </a:solidFill>
              </a:rPr>
              <a:t>as a whole </a:t>
            </a:r>
            <a:r>
              <a:rPr lang="en-AU" sz="1800" dirty="0"/>
              <a:t>across the mental health, alcohol and other drugs system</a:t>
            </a:r>
          </a:p>
          <a:p>
            <a:pPr marL="342900" indent="-342900" algn="l">
              <a:buFont typeface="Arial" panose="020B0604020202020204" pitchFamily="34" charset="0"/>
              <a:buChar char="•"/>
            </a:pPr>
            <a:r>
              <a:rPr lang="en-AU" sz="1800" dirty="0"/>
              <a:t>Queensland Treasury and the Department of Health manage their </a:t>
            </a:r>
            <a:r>
              <a:rPr lang="en-AU" sz="1800" b="1" dirty="0">
                <a:solidFill>
                  <a:schemeClr val="accent1"/>
                </a:solidFill>
              </a:rPr>
              <a:t>respective responsibilities </a:t>
            </a:r>
            <a:r>
              <a:rPr lang="en-AU" sz="1800" dirty="0"/>
              <a:t>for the levy.</a:t>
            </a:r>
          </a:p>
          <a:p>
            <a:pPr algn="l"/>
            <a:endParaRPr lang="en-AU" sz="1800" dirty="0"/>
          </a:p>
          <a:p>
            <a:pPr algn="l"/>
            <a:r>
              <a:rPr lang="en-AU" sz="1800" dirty="0"/>
              <a:t>We audited:</a:t>
            </a:r>
          </a:p>
        </p:txBody>
      </p:sp>
      <p:sp>
        <p:nvSpPr>
          <p:cNvPr id="5" name="Title 4">
            <a:extLst>
              <a:ext uri="{FF2B5EF4-FFF2-40B4-BE49-F238E27FC236}">
                <a16:creationId xmlns:a16="http://schemas.microsoft.com/office/drawing/2014/main" id="{67B0759E-FB95-609C-EF01-52AFCED395BD}"/>
              </a:ext>
            </a:extLst>
          </p:cNvPr>
          <p:cNvSpPr>
            <a:spLocks noGrp="1"/>
          </p:cNvSpPr>
          <p:nvPr>
            <p:ph type="title"/>
          </p:nvPr>
        </p:nvSpPr>
        <p:spPr/>
        <p:txBody>
          <a:bodyPr/>
          <a:lstStyle/>
          <a:p>
            <a:r>
              <a:rPr lang="en-AU"/>
              <a:t>Audit scope</a:t>
            </a:r>
          </a:p>
        </p:txBody>
      </p:sp>
      <p:sp>
        <p:nvSpPr>
          <p:cNvPr id="2" name="TextBox 1">
            <a:extLst>
              <a:ext uri="{FF2B5EF4-FFF2-40B4-BE49-F238E27FC236}">
                <a16:creationId xmlns:a16="http://schemas.microsoft.com/office/drawing/2014/main" id="{51F7465E-F8B8-EFAD-0044-366A79831EEE}"/>
              </a:ext>
            </a:extLst>
          </p:cNvPr>
          <p:cNvSpPr txBox="1"/>
          <p:nvPr/>
        </p:nvSpPr>
        <p:spPr>
          <a:xfrm>
            <a:off x="2369127" y="230781"/>
            <a:ext cx="6094268" cy="461665"/>
          </a:xfrm>
          <a:prstGeom prst="rect">
            <a:avLst/>
          </a:prstGeom>
          <a:noFill/>
        </p:spPr>
        <p:txBody>
          <a:bodyPr wrap="square" rtlCol="0">
            <a:spAutoFit/>
          </a:bodyPr>
          <a:lstStyle/>
          <a:p>
            <a:r>
              <a:rPr lang="en-AU" sz="2400" b="1">
                <a:solidFill>
                  <a:schemeClr val="accent3"/>
                </a:solidFill>
              </a:rPr>
              <a:t>What did we look at?</a:t>
            </a:r>
          </a:p>
        </p:txBody>
      </p:sp>
      <p:pic>
        <p:nvPicPr>
          <p:cNvPr id="4" name="Graphic 3" descr="Hospital outline">
            <a:extLst>
              <a:ext uri="{FF2B5EF4-FFF2-40B4-BE49-F238E27FC236}">
                <a16:creationId xmlns:a16="http://schemas.microsoft.com/office/drawing/2014/main" id="{F5CBE499-2F6B-1B53-4B18-EC547E674E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48947" y="4356826"/>
            <a:ext cx="1219200" cy="1219200"/>
          </a:xfrm>
          <a:prstGeom prst="rect">
            <a:avLst/>
          </a:prstGeom>
        </p:spPr>
      </p:pic>
      <p:sp>
        <p:nvSpPr>
          <p:cNvPr id="6" name="Content Placeholder 2">
            <a:extLst>
              <a:ext uri="{FF2B5EF4-FFF2-40B4-BE49-F238E27FC236}">
                <a16:creationId xmlns:a16="http://schemas.microsoft.com/office/drawing/2014/main" id="{B59E3B68-CB26-05C4-7682-DE716315DE07}"/>
              </a:ext>
            </a:extLst>
          </p:cNvPr>
          <p:cNvSpPr txBox="1">
            <a:spLocks/>
          </p:cNvSpPr>
          <p:nvPr/>
        </p:nvSpPr>
        <p:spPr>
          <a:xfrm>
            <a:off x="2416388" y="5328781"/>
            <a:ext cx="2340030" cy="854891"/>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2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rgbClr val="363F7C"/>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363F7C"/>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363F7C"/>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363F7C"/>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600" b="1">
                <a:solidFill>
                  <a:schemeClr val="accent4"/>
                </a:solidFill>
              </a:rPr>
              <a:t>Department of Health</a:t>
            </a:r>
          </a:p>
        </p:txBody>
      </p:sp>
      <p:pic>
        <p:nvPicPr>
          <p:cNvPr id="7" name="Graphic 6" descr="Bank outline">
            <a:extLst>
              <a:ext uri="{FF2B5EF4-FFF2-40B4-BE49-F238E27FC236}">
                <a16:creationId xmlns:a16="http://schemas.microsoft.com/office/drawing/2014/main" id="{AA9495CD-84F2-E075-D4D4-2E4E80F574A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31754" y="4356826"/>
            <a:ext cx="1219199" cy="1219199"/>
          </a:xfrm>
          <a:prstGeom prst="rect">
            <a:avLst/>
          </a:prstGeom>
        </p:spPr>
      </p:pic>
      <p:sp>
        <p:nvSpPr>
          <p:cNvPr id="8" name="Content Placeholder 2">
            <a:extLst>
              <a:ext uri="{FF2B5EF4-FFF2-40B4-BE49-F238E27FC236}">
                <a16:creationId xmlns:a16="http://schemas.microsoft.com/office/drawing/2014/main" id="{84FD010A-3CE1-B095-54BB-77248FF7B855}"/>
              </a:ext>
            </a:extLst>
          </p:cNvPr>
          <p:cNvSpPr txBox="1">
            <a:spLocks/>
          </p:cNvSpPr>
          <p:nvPr/>
        </p:nvSpPr>
        <p:spPr>
          <a:xfrm>
            <a:off x="5660698" y="5438233"/>
            <a:ext cx="2161309" cy="745439"/>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2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rgbClr val="363F7C"/>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363F7C"/>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363F7C"/>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363F7C"/>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600" b="1">
                <a:solidFill>
                  <a:schemeClr val="accent3"/>
                </a:solidFill>
              </a:rPr>
              <a:t>Queensland Treasury</a:t>
            </a:r>
          </a:p>
        </p:txBody>
      </p:sp>
      <p:pic>
        <p:nvPicPr>
          <p:cNvPr id="9" name="Graphic 8" descr="Mental Health outline">
            <a:extLst>
              <a:ext uri="{FF2B5EF4-FFF2-40B4-BE49-F238E27FC236}">
                <a16:creationId xmlns:a16="http://schemas.microsoft.com/office/drawing/2014/main" id="{9C4E56A4-67EB-0668-FF84-705140A91DE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14560" y="4356828"/>
            <a:ext cx="1219198" cy="1219198"/>
          </a:xfrm>
          <a:prstGeom prst="rect">
            <a:avLst/>
          </a:prstGeom>
        </p:spPr>
      </p:pic>
      <p:sp>
        <p:nvSpPr>
          <p:cNvPr id="10" name="Content Placeholder 2">
            <a:extLst>
              <a:ext uri="{FF2B5EF4-FFF2-40B4-BE49-F238E27FC236}">
                <a16:creationId xmlns:a16="http://schemas.microsoft.com/office/drawing/2014/main" id="{226CDD13-3D26-C771-E033-6711FA631764}"/>
              </a:ext>
            </a:extLst>
          </p:cNvPr>
          <p:cNvSpPr txBox="1">
            <a:spLocks/>
          </p:cNvSpPr>
          <p:nvPr/>
        </p:nvSpPr>
        <p:spPr>
          <a:xfrm>
            <a:off x="8381999" y="5173250"/>
            <a:ext cx="2684319" cy="1281974"/>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2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rgbClr val="363F7C"/>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rgbClr val="363F7C"/>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rgbClr val="363F7C"/>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rgbClr val="363F7C"/>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600" b="1">
                <a:solidFill>
                  <a:schemeClr val="accent1"/>
                </a:solidFill>
              </a:rPr>
              <a:t>Queensland Mental Health Commission</a:t>
            </a:r>
          </a:p>
        </p:txBody>
      </p:sp>
    </p:spTree>
    <p:extLst>
      <p:ext uri="{BB962C8B-B14F-4D97-AF65-F5344CB8AC3E}">
        <p14:creationId xmlns:p14="http://schemas.microsoft.com/office/powerpoint/2010/main" val="3867597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D4FC0-B964-C615-9C5B-1950F4E37D2A}"/>
              </a:ext>
            </a:extLst>
          </p:cNvPr>
          <p:cNvSpPr>
            <a:spLocks noGrp="1"/>
          </p:cNvSpPr>
          <p:nvPr>
            <p:ph type="title"/>
          </p:nvPr>
        </p:nvSpPr>
        <p:spPr/>
        <p:txBody>
          <a:bodyPr/>
          <a:lstStyle/>
          <a:p>
            <a:r>
              <a:rPr lang="en-AU" dirty="0"/>
              <a:t>Report overview</a:t>
            </a:r>
          </a:p>
        </p:txBody>
      </p:sp>
      <p:pic>
        <p:nvPicPr>
          <p:cNvPr id="4" name="Picture 3">
            <a:extLst>
              <a:ext uri="{FF2B5EF4-FFF2-40B4-BE49-F238E27FC236}">
                <a16:creationId xmlns:a16="http://schemas.microsoft.com/office/drawing/2014/main" id="{649ED14D-B236-D090-318B-C61734287776}"/>
              </a:ext>
            </a:extLst>
          </p:cNvPr>
          <p:cNvPicPr>
            <a:picLocks noChangeAspect="1"/>
          </p:cNvPicPr>
          <p:nvPr/>
        </p:nvPicPr>
        <p:blipFill>
          <a:blip r:embed="rId3"/>
          <a:stretch>
            <a:fillRect/>
          </a:stretch>
        </p:blipFill>
        <p:spPr>
          <a:xfrm>
            <a:off x="2741606" y="540327"/>
            <a:ext cx="4084763" cy="57773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a:extLst>
              <a:ext uri="{FF2B5EF4-FFF2-40B4-BE49-F238E27FC236}">
                <a16:creationId xmlns:a16="http://schemas.microsoft.com/office/drawing/2014/main" id="{FA6F1EC2-B814-F791-6E4A-A617376127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9213" y="1544343"/>
            <a:ext cx="3769311" cy="3769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154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45FC4-075F-031A-D2B2-6C64F02BAF4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AD41D53-7AA0-753F-D420-2B6574A35E28}"/>
              </a:ext>
            </a:extLst>
          </p:cNvPr>
          <p:cNvSpPr>
            <a:spLocks noGrp="1"/>
          </p:cNvSpPr>
          <p:nvPr>
            <p:ph type="title"/>
          </p:nvPr>
        </p:nvSpPr>
        <p:spPr/>
        <p:txBody>
          <a:bodyPr/>
          <a:lstStyle/>
          <a:p>
            <a:r>
              <a:rPr lang="en-AU" dirty="0"/>
              <a:t>Report overview</a:t>
            </a:r>
          </a:p>
        </p:txBody>
      </p:sp>
      <p:pic>
        <p:nvPicPr>
          <p:cNvPr id="9" name="Picture 8">
            <a:extLst>
              <a:ext uri="{FF2B5EF4-FFF2-40B4-BE49-F238E27FC236}">
                <a16:creationId xmlns:a16="http://schemas.microsoft.com/office/drawing/2014/main" id="{0B877E9C-C6AF-8F34-D5B5-74C7FC5C10AA}"/>
              </a:ext>
            </a:extLst>
          </p:cNvPr>
          <p:cNvPicPr>
            <a:picLocks noChangeAspect="1"/>
          </p:cNvPicPr>
          <p:nvPr/>
        </p:nvPicPr>
        <p:blipFill>
          <a:blip r:embed="rId3"/>
          <a:srcRect t="20550"/>
          <a:stretch>
            <a:fillRect/>
          </a:stretch>
        </p:blipFill>
        <p:spPr>
          <a:xfrm>
            <a:off x="2740126" y="4292066"/>
            <a:ext cx="7813691" cy="2237926"/>
          </a:xfrm>
          <a:prstGeom prst="rect">
            <a:avLst/>
          </a:prstGeom>
        </p:spPr>
      </p:pic>
      <p:pic>
        <p:nvPicPr>
          <p:cNvPr id="11" name="Picture 10">
            <a:extLst>
              <a:ext uri="{FF2B5EF4-FFF2-40B4-BE49-F238E27FC236}">
                <a16:creationId xmlns:a16="http://schemas.microsoft.com/office/drawing/2014/main" id="{67D719E3-31E1-8643-2EAD-55C255B9F503}"/>
              </a:ext>
            </a:extLst>
          </p:cNvPr>
          <p:cNvPicPr>
            <a:picLocks noChangeAspect="1"/>
          </p:cNvPicPr>
          <p:nvPr/>
        </p:nvPicPr>
        <p:blipFill>
          <a:blip r:embed="rId4"/>
          <a:stretch>
            <a:fillRect/>
          </a:stretch>
        </p:blipFill>
        <p:spPr>
          <a:xfrm>
            <a:off x="2633803" y="1267929"/>
            <a:ext cx="8026336" cy="2976719"/>
          </a:xfrm>
          <a:prstGeom prst="rect">
            <a:avLst/>
          </a:prstGeom>
        </p:spPr>
      </p:pic>
      <p:sp>
        <p:nvSpPr>
          <p:cNvPr id="3" name="TextBox 2">
            <a:extLst>
              <a:ext uri="{FF2B5EF4-FFF2-40B4-BE49-F238E27FC236}">
                <a16:creationId xmlns:a16="http://schemas.microsoft.com/office/drawing/2014/main" id="{6A081529-C9D1-3C6D-5996-7CEA56FC81EC}"/>
              </a:ext>
            </a:extLst>
          </p:cNvPr>
          <p:cNvSpPr txBox="1"/>
          <p:nvPr/>
        </p:nvSpPr>
        <p:spPr>
          <a:xfrm>
            <a:off x="2740126" y="533172"/>
            <a:ext cx="6094268" cy="461665"/>
          </a:xfrm>
          <a:prstGeom prst="rect">
            <a:avLst/>
          </a:prstGeom>
          <a:noFill/>
        </p:spPr>
        <p:txBody>
          <a:bodyPr wrap="square" rtlCol="0">
            <a:spAutoFit/>
          </a:bodyPr>
          <a:lstStyle/>
          <a:p>
            <a:r>
              <a:rPr lang="en-AU" sz="2400" b="1" dirty="0">
                <a:solidFill>
                  <a:schemeClr val="accent3"/>
                </a:solidFill>
              </a:rPr>
              <a:t>Key information about the levy</a:t>
            </a:r>
          </a:p>
        </p:txBody>
      </p:sp>
    </p:spTree>
    <p:extLst>
      <p:ext uri="{BB962C8B-B14F-4D97-AF65-F5344CB8AC3E}">
        <p14:creationId xmlns:p14="http://schemas.microsoft.com/office/powerpoint/2010/main" val="2105126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81ECA-8CED-A5F3-5E8D-603A841864A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88D8DEF-3644-D0E3-635F-3FC383150C87}"/>
              </a:ext>
            </a:extLst>
          </p:cNvPr>
          <p:cNvSpPr>
            <a:spLocks noGrp="1"/>
          </p:cNvSpPr>
          <p:nvPr>
            <p:ph type="title"/>
          </p:nvPr>
        </p:nvSpPr>
        <p:spPr/>
        <p:txBody>
          <a:bodyPr/>
          <a:lstStyle/>
          <a:p>
            <a:r>
              <a:rPr lang="en-AU" dirty="0"/>
              <a:t>Report overview</a:t>
            </a:r>
          </a:p>
        </p:txBody>
      </p:sp>
      <p:sp>
        <p:nvSpPr>
          <p:cNvPr id="3" name="TextBox 2">
            <a:extLst>
              <a:ext uri="{FF2B5EF4-FFF2-40B4-BE49-F238E27FC236}">
                <a16:creationId xmlns:a16="http://schemas.microsoft.com/office/drawing/2014/main" id="{021877EA-4F34-117A-EBAB-EFCCDB30ED0E}"/>
              </a:ext>
            </a:extLst>
          </p:cNvPr>
          <p:cNvSpPr txBox="1"/>
          <p:nvPr/>
        </p:nvSpPr>
        <p:spPr>
          <a:xfrm>
            <a:off x="2740126" y="533172"/>
            <a:ext cx="6094268" cy="461665"/>
          </a:xfrm>
          <a:prstGeom prst="rect">
            <a:avLst/>
          </a:prstGeom>
          <a:noFill/>
        </p:spPr>
        <p:txBody>
          <a:bodyPr wrap="square" rtlCol="0">
            <a:spAutoFit/>
          </a:bodyPr>
          <a:lstStyle/>
          <a:p>
            <a:r>
              <a:rPr lang="en-AU" sz="2400" b="1" dirty="0">
                <a:solidFill>
                  <a:schemeClr val="accent3"/>
                </a:solidFill>
              </a:rPr>
              <a:t>Key information about the levy</a:t>
            </a:r>
          </a:p>
        </p:txBody>
      </p:sp>
      <p:pic>
        <p:nvPicPr>
          <p:cNvPr id="4" name="Picture 3">
            <a:extLst>
              <a:ext uri="{FF2B5EF4-FFF2-40B4-BE49-F238E27FC236}">
                <a16:creationId xmlns:a16="http://schemas.microsoft.com/office/drawing/2014/main" id="{79FCB734-4F3F-2B2A-89B5-C27CFB0F8892}"/>
              </a:ext>
            </a:extLst>
          </p:cNvPr>
          <p:cNvPicPr>
            <a:picLocks noChangeAspect="1"/>
          </p:cNvPicPr>
          <p:nvPr/>
        </p:nvPicPr>
        <p:blipFill>
          <a:blip r:embed="rId3"/>
          <a:stretch>
            <a:fillRect/>
          </a:stretch>
        </p:blipFill>
        <p:spPr>
          <a:xfrm>
            <a:off x="2650664" y="1112936"/>
            <a:ext cx="8135485" cy="5277587"/>
          </a:xfrm>
          <a:prstGeom prst="rect">
            <a:avLst/>
          </a:prstGeom>
        </p:spPr>
      </p:pic>
    </p:spTree>
    <p:extLst>
      <p:ext uri="{BB962C8B-B14F-4D97-AF65-F5344CB8AC3E}">
        <p14:creationId xmlns:p14="http://schemas.microsoft.com/office/powerpoint/2010/main" val="3567714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5B5B2-6207-E4ED-D2FD-EFABF1A0CD3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247FD1D-686D-E40E-4735-2F26F681C802}"/>
              </a:ext>
            </a:extLst>
          </p:cNvPr>
          <p:cNvSpPr>
            <a:spLocks noGrp="1"/>
          </p:cNvSpPr>
          <p:nvPr>
            <p:ph type="title"/>
          </p:nvPr>
        </p:nvSpPr>
        <p:spPr>
          <a:xfrm>
            <a:off x="172727" y="2224727"/>
            <a:ext cx="1980000" cy="1080000"/>
          </a:xfrm>
        </p:spPr>
        <p:txBody>
          <a:bodyPr/>
          <a:lstStyle/>
          <a:p>
            <a:r>
              <a:rPr lang="en-AU"/>
              <a:t>Audit conclusion</a:t>
            </a:r>
          </a:p>
        </p:txBody>
      </p:sp>
      <p:sp>
        <p:nvSpPr>
          <p:cNvPr id="2" name="TextBox 1">
            <a:extLst>
              <a:ext uri="{FF2B5EF4-FFF2-40B4-BE49-F238E27FC236}">
                <a16:creationId xmlns:a16="http://schemas.microsoft.com/office/drawing/2014/main" id="{3E172DEE-B80A-D314-DFEB-3AC7852E3C4B}"/>
              </a:ext>
            </a:extLst>
          </p:cNvPr>
          <p:cNvSpPr txBox="1"/>
          <p:nvPr/>
        </p:nvSpPr>
        <p:spPr>
          <a:xfrm>
            <a:off x="2256881" y="1197620"/>
            <a:ext cx="9559636" cy="4093428"/>
          </a:xfrm>
          <a:prstGeom prst="rect">
            <a:avLst/>
          </a:prstGeom>
          <a:noFill/>
        </p:spPr>
        <p:txBody>
          <a:bodyPr wrap="square" rtlCol="0">
            <a:spAutoFit/>
          </a:bodyPr>
          <a:lstStyle/>
          <a:p>
            <a:r>
              <a:rPr lang="en-AU" sz="2400" dirty="0"/>
              <a:t>The mental health levy is </a:t>
            </a:r>
            <a:r>
              <a:rPr lang="en-AU" sz="2400" b="1" dirty="0">
                <a:solidFill>
                  <a:schemeClr val="accent4"/>
                </a:solidFill>
              </a:rPr>
              <a:t>not effectively managed </a:t>
            </a:r>
            <a:r>
              <a:rPr lang="en-AU" sz="2400" dirty="0"/>
              <a:t>as a whole to achieve its intended purposes. </a:t>
            </a:r>
          </a:p>
          <a:p>
            <a:endParaRPr lang="en-AU" sz="2400" dirty="0"/>
          </a:p>
          <a:p>
            <a:r>
              <a:rPr lang="en-AU" sz="2400" dirty="0"/>
              <a:t>Because:</a:t>
            </a:r>
          </a:p>
          <a:p>
            <a:pPr marL="342900" indent="-342900">
              <a:buFont typeface="Arial" panose="020B0604020202020204" pitchFamily="34" charset="0"/>
              <a:buChar char="•"/>
            </a:pPr>
            <a:r>
              <a:rPr lang="en-AU" sz="2400" dirty="0"/>
              <a:t>Effective governance was not established, including not defining scope, outcomes  and responsibilities.</a:t>
            </a:r>
          </a:p>
          <a:p>
            <a:endParaRPr lang="en-AU" sz="2400" dirty="0"/>
          </a:p>
          <a:p>
            <a:endParaRPr lang="en-AU" sz="2400" dirty="0"/>
          </a:p>
          <a:p>
            <a:r>
              <a:rPr lang="en-AU" sz="2400" dirty="0"/>
              <a:t>As a result there is </a:t>
            </a:r>
            <a:r>
              <a:rPr lang="en-AU" sz="2400" b="1" dirty="0"/>
              <a:t>no consolidated view </a:t>
            </a:r>
            <a:r>
              <a:rPr lang="en-AU" sz="2400" dirty="0"/>
              <a:t>of whether the levy as whole is allocated appropriately to maximise its effectiveness</a:t>
            </a:r>
          </a:p>
          <a:p>
            <a:endParaRPr lang="en-AU" sz="2000" dirty="0"/>
          </a:p>
        </p:txBody>
      </p:sp>
      <p:sp>
        <p:nvSpPr>
          <p:cNvPr id="10" name="TextBox 9">
            <a:extLst>
              <a:ext uri="{FF2B5EF4-FFF2-40B4-BE49-F238E27FC236}">
                <a16:creationId xmlns:a16="http://schemas.microsoft.com/office/drawing/2014/main" id="{CD8BBD15-AB9C-2245-238A-228DD54E4BDA}"/>
              </a:ext>
            </a:extLst>
          </p:cNvPr>
          <p:cNvSpPr txBox="1"/>
          <p:nvPr/>
        </p:nvSpPr>
        <p:spPr>
          <a:xfrm>
            <a:off x="2369127" y="461613"/>
            <a:ext cx="6094268" cy="461665"/>
          </a:xfrm>
          <a:prstGeom prst="rect">
            <a:avLst/>
          </a:prstGeom>
          <a:noFill/>
        </p:spPr>
        <p:txBody>
          <a:bodyPr wrap="square" rtlCol="0">
            <a:spAutoFit/>
          </a:bodyPr>
          <a:lstStyle/>
          <a:p>
            <a:r>
              <a:rPr lang="en-AU" sz="2400" b="1" dirty="0">
                <a:solidFill>
                  <a:schemeClr val="accent3"/>
                </a:solidFill>
              </a:rPr>
              <a:t>What did we conclude?</a:t>
            </a:r>
          </a:p>
        </p:txBody>
      </p:sp>
    </p:spTree>
    <p:extLst>
      <p:ext uri="{BB962C8B-B14F-4D97-AF65-F5344CB8AC3E}">
        <p14:creationId xmlns:p14="http://schemas.microsoft.com/office/powerpoint/2010/main" val="779468177"/>
      </p:ext>
    </p:extLst>
  </p:cSld>
  <p:clrMapOvr>
    <a:masterClrMapping/>
  </p:clrMapOvr>
</p:sld>
</file>

<file path=ppt/theme/theme1.xml><?xml version="1.0" encoding="utf-8"?>
<a:theme xmlns:a="http://schemas.openxmlformats.org/drawingml/2006/main" name="Back Cover">
  <a:themeElements>
    <a:clrScheme name="Custom 1">
      <a:dk1>
        <a:sysClr val="windowText" lastClr="000000"/>
      </a:dk1>
      <a:lt1>
        <a:sysClr val="window" lastClr="FFFFFF"/>
      </a:lt1>
      <a:dk2>
        <a:srgbClr val="7F7F7F"/>
      </a:dk2>
      <a:lt2>
        <a:srgbClr val="E7E6E6"/>
      </a:lt2>
      <a:accent1>
        <a:srgbClr val="363F7C"/>
      </a:accent1>
      <a:accent2>
        <a:srgbClr val="99CF91"/>
      </a:accent2>
      <a:accent3>
        <a:srgbClr val="9A8273"/>
      </a:accent3>
      <a:accent4>
        <a:srgbClr val="E0603A"/>
      </a:accent4>
      <a:accent5>
        <a:srgbClr val="443F3E"/>
      </a:accent5>
      <a:accent6>
        <a:srgbClr val="ECEBEE"/>
      </a:accent6>
      <a:hlink>
        <a:srgbClr val="363F7C"/>
      </a:hlink>
      <a:folHlink>
        <a:srgbClr val="363F7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bout the Queensland Audit Office PPT template (002).pptx  -  Read-Only" id="{B7D83589-646A-4455-A580-5A9816C72E3A}" vid="{2336BD3C-1D84-477C-B970-D453423A78E3}"/>
    </a:ext>
  </a:extLst>
</a:theme>
</file>

<file path=ppt/theme/theme2.xml><?xml version="1.0" encoding="utf-8"?>
<a:theme xmlns:a="http://schemas.openxmlformats.org/drawingml/2006/main" name="1_Back Cover">
  <a:themeElements>
    <a:clrScheme name="Custom 3">
      <a:dk1>
        <a:sysClr val="windowText" lastClr="000000"/>
      </a:dk1>
      <a:lt1>
        <a:sysClr val="window" lastClr="FFFFFF"/>
      </a:lt1>
      <a:dk2>
        <a:srgbClr val="7F7F7F"/>
      </a:dk2>
      <a:lt2>
        <a:srgbClr val="E7E6E6"/>
      </a:lt2>
      <a:accent1>
        <a:srgbClr val="363F7C"/>
      </a:accent1>
      <a:accent2>
        <a:srgbClr val="99CF91"/>
      </a:accent2>
      <a:accent3>
        <a:srgbClr val="9A8273"/>
      </a:accent3>
      <a:accent4>
        <a:srgbClr val="E0603A"/>
      </a:accent4>
      <a:accent5>
        <a:srgbClr val="443F3E"/>
      </a:accent5>
      <a:accent6>
        <a:srgbClr val="ECEBEE"/>
      </a:accent6>
      <a:hlink>
        <a:srgbClr val="9A8273"/>
      </a:hlink>
      <a:folHlink>
        <a:srgbClr val="363F7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bout the Queensland Audit Office PPT template (002).pptx  -  Read-Only" id="{B7D83589-646A-4455-A580-5A9816C72E3A}" vid="{2336BD3C-1D84-477C-B970-D453423A78E3}"/>
    </a:ext>
  </a:extLst>
</a:theme>
</file>

<file path=ppt/theme/theme3.xml><?xml version="1.0" encoding="utf-8"?>
<a:theme xmlns:a="http://schemas.openxmlformats.org/drawingml/2006/main" name="Holding scree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bout the Queensland Audit Office PPT template (002).pptx  -  Read-Only" id="{B7D83589-646A-4455-A580-5A9816C72E3A}" vid="{92FD09AF-CA7B-4498-BFBF-CF3F8483D958}"/>
    </a:ext>
  </a:extLst>
</a:theme>
</file>

<file path=ppt/theme/theme4.xml><?xml version="1.0" encoding="utf-8"?>
<a:theme xmlns:a="http://schemas.openxmlformats.org/drawingml/2006/main" name="2_Back Cover">
  <a:themeElements>
    <a:clrScheme name="Custom 3">
      <a:dk1>
        <a:sysClr val="windowText" lastClr="000000"/>
      </a:dk1>
      <a:lt1>
        <a:sysClr val="window" lastClr="FFFFFF"/>
      </a:lt1>
      <a:dk2>
        <a:srgbClr val="7F7F7F"/>
      </a:dk2>
      <a:lt2>
        <a:srgbClr val="E7E6E6"/>
      </a:lt2>
      <a:accent1>
        <a:srgbClr val="363F7C"/>
      </a:accent1>
      <a:accent2>
        <a:srgbClr val="99CF91"/>
      </a:accent2>
      <a:accent3>
        <a:srgbClr val="9A8273"/>
      </a:accent3>
      <a:accent4>
        <a:srgbClr val="E0603A"/>
      </a:accent4>
      <a:accent5>
        <a:srgbClr val="443F3E"/>
      </a:accent5>
      <a:accent6>
        <a:srgbClr val="ECEBEE"/>
      </a:accent6>
      <a:hlink>
        <a:srgbClr val="9A8273"/>
      </a:hlink>
      <a:folHlink>
        <a:srgbClr val="363F7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bout the Queensland Audit Office PPT template (002).pptx  -  Read-Only" id="{B7D83589-646A-4455-A580-5A9816C72E3A}" vid="{2336BD3C-1D84-477C-B970-D453423A78E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01b9676a-acfc-4ccc-b979-19840e3fd12b" ContentTypeId="0x0101" PreviousValue="false"/>
</file>

<file path=customXml/item3.xml><?xml version="1.0" encoding="utf-8"?>
<p:properties xmlns:p="http://schemas.microsoft.com/office/2006/metadata/properties" xmlns:xsi="http://www.w3.org/2001/XMLSchema-instance" xmlns:pc="http://schemas.microsoft.com/office/infopath/2007/PartnerControls">
  <documentManagement>
    <_dlc_DocId xmlns="fdaae421-ba6a-4289-9e6c-7ee7a2dbf9d6">RNE55TYKUJSQ-748212775-27</_dlc_DocId>
    <_dlc_DocIdUrl xmlns="fdaae421-ba6a-4289-9e6c-7ee7a2dbf9d6">
      <Url>https://qaoqld.sharepoint.com/_layouts/15/DocIdRedir.aspx?ID=RNE55TYKUJSQ-748212775-27</Url>
      <Description>RNE55TYKUJSQ-748212775-27</Description>
    </_dlc_DocIdUrl>
    <TaxCatchAll xmlns="fdaae421-ba6a-4289-9e6c-7ee7a2dbf9d6" xsi:nil="true"/>
    <lcf76f155ced4ddcb4097134ff3c332f xmlns="49a4aa7e-c02d-4374-8365-8ccc0fdd3dbb">
      <Terms xmlns="http://schemas.microsoft.com/office/infopath/2007/PartnerControls"/>
    </lcf76f155ced4ddcb4097134ff3c332f>
    <Approval_x0020_Comments0 xmlns="49a4aa7e-c02d-4374-8365-8ccc0fdd3dbb" xsi:nil="true"/>
    <Pending_x0020_Approvers xmlns="49a4aa7e-c02d-4374-8365-8ccc0fdd3dbb" xsi:nil="true"/>
    <Approval_x0020_Status xmlns="49a4aa7e-c02d-4374-8365-8ccc0fdd3dbb" xsi:nil="true"/>
    <Approval_x0020_Comments xmlns="49a4aa7e-c02d-4374-8365-8ccc0fdd3dbb" xsi:nil="true"/>
  </documentManagement>
</p:properties>
</file>

<file path=customXml/item4.xml><?xml version="1.0" encoding="utf-8"?>
<?mso-contentType ?>
<spe:Receivers xmlns:spe="http://schemas.microsoft.com/sharepoint/events"/>
</file>

<file path=customXml/item5.xml><?xml version="1.0" encoding="utf-8"?>
<ct:contentTypeSchema xmlns:ct="http://schemas.microsoft.com/office/2006/metadata/contentType" xmlns:ma="http://schemas.microsoft.com/office/2006/metadata/properties/metaAttributes" ct:_="" ma:_="" ma:contentTypeName="Document" ma:contentTypeID="0x010100CFDBA5331FE2AE4F8948E73136971F9C" ma:contentTypeVersion="17" ma:contentTypeDescription="Create a new document." ma:contentTypeScope="" ma:versionID="ae06a79495bd5d6ad12c94d50eb5b771">
  <xsd:schema xmlns:xsd="http://www.w3.org/2001/XMLSchema" xmlns:xs="http://www.w3.org/2001/XMLSchema" xmlns:p="http://schemas.microsoft.com/office/2006/metadata/properties" xmlns:ns2="fdaae421-ba6a-4289-9e6c-7ee7a2dbf9d6" xmlns:ns3="49a4aa7e-c02d-4374-8365-8ccc0fdd3dbb" targetNamespace="http://schemas.microsoft.com/office/2006/metadata/properties" ma:root="true" ma:fieldsID="4d6fcef42ce0eb8449d2fb01a263d43f" ns2:_="" ns3:_="">
    <xsd:import namespace="fdaae421-ba6a-4289-9e6c-7ee7a2dbf9d6"/>
    <xsd:import namespace="49a4aa7e-c02d-4374-8365-8ccc0fdd3dbb"/>
    <xsd:element name="properties">
      <xsd:complexType>
        <xsd:sequence>
          <xsd:element name="documentManagement">
            <xsd:complexType>
              <xsd:all>
                <xsd:element ref="ns2:_dlc_DocId" minOccurs="0"/>
                <xsd:element ref="ns2:_dlc_DocIdUrl" minOccurs="0"/>
                <xsd:element ref="ns2:_dlc_DocIdPersistId" minOccurs="0"/>
                <xsd:element ref="ns3:Pending_x0020_Approvers" minOccurs="0"/>
                <xsd:element ref="ns3:Approval_x0020_Status" minOccurs="0"/>
                <xsd:element ref="ns3:Approval_x0020_Comments" minOccurs="0"/>
                <xsd:element ref="ns3:Approval_x0020_Comments0" minOccurs="0"/>
                <xsd:element ref="ns3:MediaServiceMetadata" minOccurs="0"/>
                <xsd:element ref="ns3:MediaServiceFastMetadata" minOccurs="0"/>
                <xsd:element ref="ns3:MediaServiceSearchProperties" minOccurs="0"/>
                <xsd:element ref="ns3:MediaServiceDateTaken" minOccurs="0"/>
                <xsd:element ref="ns3:lcf76f155ced4ddcb4097134ff3c332f" minOccurs="0"/>
                <xsd:element ref="ns2:TaxCatchAll"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aae421-ba6a-4289-9e6c-7ee7a2dbf9d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1" nillable="true" ma:displayName="Taxonomy Catch All Column" ma:hidden="true" ma:list="{a739e60e-81b7-45f5-9e5e-e76bea1bde51}" ma:internalName="TaxCatchAll" ma:showField="CatchAllData" ma:web="3d0e40d2-e9c3-4571-94ca-e2322aeabd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9a4aa7e-c02d-4374-8365-8ccc0fdd3dbb" elementFormDefault="qualified">
    <xsd:import namespace="http://schemas.microsoft.com/office/2006/documentManagement/types"/>
    <xsd:import namespace="http://schemas.microsoft.com/office/infopath/2007/PartnerControls"/>
    <xsd:element name="Pending_x0020_Approvers" ma:index="11" nillable="true" ma:displayName="Pending Approvers" ma:internalName="Pending_x0020_Approvers">
      <xsd:simpleType>
        <xsd:restriction base="dms:Note">
          <xsd:maxLength value="255"/>
        </xsd:restriction>
      </xsd:simpleType>
    </xsd:element>
    <xsd:element name="Approval_x0020_Status" ma:index="12" nillable="true" ma:displayName="Approval Status" ma:internalName="Approval_x0020_Status">
      <xsd:simpleType>
        <xsd:restriction base="dms:Text"/>
      </xsd:simpleType>
    </xsd:element>
    <xsd:element name="Approval_x0020_Comments" ma:index="13" nillable="true" ma:displayName="Approval Comments" ma:internalName="Approval_x0020_Comments">
      <xsd:simpleType>
        <xsd:restriction base="dms:Note"/>
      </xsd:simpleType>
    </xsd:element>
    <xsd:element name="Approval_x0020_Comments0" ma:index="14" nillable="true" ma:displayName="Approval Comments" ma:internalName="Approval_x0020_Comments0">
      <xsd:simpleType>
        <xsd:restriction base="dms:Note"/>
      </xsd:simple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1b9676a-acfc-4ccc-b979-19840e3fd12b"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1BFBA4-6ECA-455B-975D-73E76A3E1EBC}">
  <ds:schemaRefs>
    <ds:schemaRef ds:uri="http://schemas.microsoft.com/sharepoint/v3/contenttype/forms"/>
  </ds:schemaRefs>
</ds:datastoreItem>
</file>

<file path=customXml/itemProps2.xml><?xml version="1.0" encoding="utf-8"?>
<ds:datastoreItem xmlns:ds="http://schemas.openxmlformats.org/officeDocument/2006/customXml" ds:itemID="{625C1BEE-C924-4D02-99AC-BCD32A51AD7E}">
  <ds:schemaRefs>
    <ds:schemaRef ds:uri="Microsoft.SharePoint.Taxonomy.ContentTypeSync"/>
  </ds:schemaRefs>
</ds:datastoreItem>
</file>

<file path=customXml/itemProps3.xml><?xml version="1.0" encoding="utf-8"?>
<ds:datastoreItem xmlns:ds="http://schemas.openxmlformats.org/officeDocument/2006/customXml" ds:itemID="{47E6314B-344E-4B0D-A8AE-72E5C07829FD}">
  <ds:schemaRefs>
    <ds:schemaRef ds:uri="http://purl.org/dc/terms/"/>
    <ds:schemaRef ds:uri="http://schemas.microsoft.com/office/2006/documentManagement/types"/>
    <ds:schemaRef ds:uri="http://purl.org/dc/elements/1.1/"/>
    <ds:schemaRef ds:uri="http://purl.org/dc/dcmitype/"/>
    <ds:schemaRef ds:uri="fdaae421-ba6a-4289-9e6c-7ee7a2dbf9d6"/>
    <ds:schemaRef ds:uri="http://schemas.openxmlformats.org/package/2006/metadata/core-properties"/>
    <ds:schemaRef ds:uri="http://schemas.microsoft.com/office/infopath/2007/PartnerControls"/>
    <ds:schemaRef ds:uri="49a4aa7e-c02d-4374-8365-8ccc0fdd3dbb"/>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32AE6FE9-D9A8-4C90-A39F-D48899DB56A5}">
  <ds:schemaRefs>
    <ds:schemaRef ds:uri="http://schemas.microsoft.com/sharepoint/events"/>
  </ds:schemaRefs>
</ds:datastoreItem>
</file>

<file path=customXml/itemProps5.xml><?xml version="1.0" encoding="utf-8"?>
<ds:datastoreItem xmlns:ds="http://schemas.openxmlformats.org/officeDocument/2006/customXml" ds:itemID="{1F6A9659-2975-4D47-BFC7-8707E5C7CBB7}">
  <ds:schemaRefs>
    <ds:schemaRef ds:uri="49a4aa7e-c02d-4374-8365-8ccc0fdd3dbb"/>
    <ds:schemaRef ds:uri="fdaae421-ba6a-4289-9e6c-7ee7a2dbf9d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66882224-e56a-490a-9186-8219653a27b4}" enabled="1" method="Privileged" siteId="{605a0329-305a-41bc-9d37-80e802f4ab53}" removed="0"/>
</clbl:labelList>
</file>

<file path=docProps/app.xml><?xml version="1.0" encoding="utf-8"?>
<Properties xmlns="http://schemas.openxmlformats.org/officeDocument/2006/extended-properties" xmlns:vt="http://schemas.openxmlformats.org/officeDocument/2006/docPropsVTypes">
  <Template>About the Queensland Audit Office PPT template</Template>
  <TotalTime>2881</TotalTime>
  <Words>1910</Words>
  <Application>Microsoft Office PowerPoint</Application>
  <PresentationFormat>Widescreen</PresentationFormat>
  <Paragraphs>206</Paragraphs>
  <Slides>17</Slides>
  <Notes>16</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17</vt:i4>
      </vt:variant>
    </vt:vector>
  </HeadingPairs>
  <TitlesOfParts>
    <vt:vector size="24" baseType="lpstr">
      <vt:lpstr>Arial</vt:lpstr>
      <vt:lpstr>Calibri</vt:lpstr>
      <vt:lpstr>Myriad Pro</vt:lpstr>
      <vt:lpstr>Back Cover</vt:lpstr>
      <vt:lpstr>1_Back Cover</vt:lpstr>
      <vt:lpstr>Holding screen</vt:lpstr>
      <vt:lpstr>2_Back Cover</vt:lpstr>
      <vt:lpstr>Managing funding from the mental health levy</vt:lpstr>
      <vt:lpstr>Welcome</vt:lpstr>
      <vt:lpstr>Agenda</vt:lpstr>
      <vt:lpstr>What we do</vt:lpstr>
      <vt:lpstr>Audit scope</vt:lpstr>
      <vt:lpstr>Report overview</vt:lpstr>
      <vt:lpstr>Report overview</vt:lpstr>
      <vt:lpstr>Report overview</vt:lpstr>
      <vt:lpstr>Audit conclusion</vt:lpstr>
      <vt:lpstr>Key findings</vt:lpstr>
      <vt:lpstr>Key findings</vt:lpstr>
      <vt:lpstr>Key findings</vt:lpstr>
      <vt:lpstr>Key findings</vt:lpstr>
      <vt:lpstr>Key findings</vt:lpstr>
      <vt:lpstr>Looking forward: Recommendations</vt:lpstr>
      <vt:lpstr>Looking forward: What’s next?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Anna Compton</dc:creator>
  <cp:lastModifiedBy>Client</cp:lastModifiedBy>
  <cp:revision>2</cp:revision>
  <dcterms:created xsi:type="dcterms:W3CDTF">2026-04-15T01:09:55Z</dcterms:created>
  <dcterms:modified xsi:type="dcterms:W3CDTF">2026-05-24T22:41:21Z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1300</vt:r8>
  </property>
  <property fmtid="{D5CDD505-2E9C-101B-9397-08002B2CF9AE}" pid="3" name="xd_Signature">
    <vt:bool>false</vt:bool>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dlc_DocIdItemGuid">
    <vt:lpwstr>f7594a94-ee7c-4f0a-96fc-aa715031ea5f</vt:lpwstr>
  </property>
  <property fmtid="{D5CDD505-2E9C-101B-9397-08002B2CF9AE}" pid="8" name="ClassificationContentMarkingHeaderLocations">
    <vt:lpwstr>Back Cover:5\Holding screen:3</vt:lpwstr>
  </property>
  <property fmtid="{D5CDD505-2E9C-101B-9397-08002B2CF9AE}" pid="9" name="ClassificationContentMarkingHeaderText">
    <vt:lpwstr>OFFICIAL</vt:lpwstr>
  </property>
  <property fmtid="{D5CDD505-2E9C-101B-9397-08002B2CF9AE}" pid="10" name="MediaServiceImageTags">
    <vt:lpwstr/>
  </property>
  <property fmtid="{D5CDD505-2E9C-101B-9397-08002B2CF9AE}" pid="11" name="ContentTypeId">
    <vt:lpwstr>0x010100CFDBA5331FE2AE4F8948E73136971F9C</vt:lpwstr>
  </property>
</Properties>
</file>