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09" r:id="rId5"/>
    <p:sldId id="2147472945" r:id="rId6"/>
    <p:sldId id="2147473288" r:id="rId7"/>
    <p:sldId id="2147473834" r:id="rId8"/>
    <p:sldId id="2147473485" r:id="rId9"/>
    <p:sldId id="2147473831" r:id="rId10"/>
    <p:sldId id="2147473192" r:id="rId11"/>
    <p:sldId id="2147473195" r:id="rId12"/>
    <p:sldId id="2147473832" r:id="rId13"/>
    <p:sldId id="2147473835" r:id="rId14"/>
    <p:sldId id="329" r:id="rId15"/>
    <p:sldId id="2147473833" r:id="rId16"/>
    <p:sldId id="2147473232" r:id="rId17"/>
    <p:sldId id="2147473828" r:id="rId18"/>
    <p:sldId id="2147473695" r:id="rId19"/>
    <p:sldId id="2147473687" r:id="rId20"/>
    <p:sldId id="2147473700" r:id="rId21"/>
    <p:sldId id="2147473836" r:id="rId2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A33D5-2680-4A7E-88A6-A33B557B57D1}">
          <p14:sldIdLst>
            <p14:sldId id="309"/>
            <p14:sldId id="2147472945"/>
            <p14:sldId id="2147473288"/>
            <p14:sldId id="2147473834"/>
            <p14:sldId id="2147473485"/>
            <p14:sldId id="2147473831"/>
            <p14:sldId id="2147473192"/>
            <p14:sldId id="2147473195"/>
            <p14:sldId id="2147473832"/>
            <p14:sldId id="2147473835"/>
            <p14:sldId id="329"/>
            <p14:sldId id="2147473833"/>
            <p14:sldId id="2147473232"/>
            <p14:sldId id="2147473828"/>
            <p14:sldId id="2147473695"/>
            <p14:sldId id="2147473687"/>
            <p14:sldId id="2147473700"/>
          </p14:sldIdLst>
        </p14:section>
        <p14:section name="Untitled Section" id="{0D35DBB8-3061-4E99-A24F-EA414CF118BC}">
          <p14:sldIdLst>
            <p14:sldId id="214747383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45337-7D31-1152-A1B0-CE3F90842EE1}" name="Carly Crawford" initials="CC" userId="S::Carly.Crawford@beyondblue.org.au::75be9605-ca30-4f0a-ae68-ee6c553443e7" providerId="AD"/>
  <p188:author id="{2873D143-984A-11C2-1CE7-D007D967CB7A}" name="Rhiannon di Martino" initials="RM" userId="S::rhiannon.dimartino@beyondblue.org.au::8988dd3d-2885-4f83-b8f2-6e8edfb95db2" providerId="AD"/>
  <p188:author id="{18C49566-BD74-52E0-6D44-9D7409FFF395}" name="Gregor Hartnell" initials="" userId="S::Gregor.Hartnell@beyondblue.org.au::a7ad1ff9-4750-4f0f-b32f-332af7343248" providerId="AD"/>
  <p188:author id="{CD79E38C-1FE0-A7E6-A009-7C52697DA8BE}" name="Gregor Hartnell" initials="GH" userId="S::gregor.hartnell@beyondblue.org.au::a7ad1ff9-4750-4f0f-b32f-332af7343248" providerId="AD"/>
  <p188:author id="{9343C1F1-BC0D-E8F2-D915-0B2A035E3195}" name="Rhiannon di Martino" initials="" userId="S::Rhiannon.diMartino@beyondblue.org.au::8988dd3d-2885-4f83-b8f2-6e8edfb95d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EB7D9-374D-4C6E-A51F-4D47A3CDF17C}" v="6" dt="2026-05-25T02:43:43.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2324" autoAdjust="0"/>
  </p:normalViewPr>
  <p:slideViewPr>
    <p:cSldViewPr snapToGrid="0">
      <p:cViewPr varScale="1">
        <p:scale>
          <a:sx n="27" d="100"/>
          <a:sy n="27" d="100"/>
        </p:scale>
        <p:origin x="379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Sheet1!$F$25</c:f>
              <c:strCache>
                <c:ptCount val="1"/>
                <c:pt idx="0">
                  <c:v>2022</c:v>
                </c:pt>
              </c:strCache>
            </c:strRef>
          </c:tx>
          <c:spPr>
            <a:solidFill>
              <a:schemeClr val="accent1"/>
            </a:solidFill>
            <a:ln>
              <a:noFill/>
            </a:ln>
            <a:effectLst/>
          </c:spPr>
          <c:invertIfNegative val="0"/>
          <c:dLbls>
            <c:dLbl>
              <c:idx val="0"/>
              <c:tx>
                <c:rich>
                  <a:bodyPr/>
                  <a:lstStyle/>
                  <a:p>
                    <a:fld id="{CF4ACDDA-4FD3-421E-B618-A5A1BDFA829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49-4C72-8C92-ED09D407394A}"/>
                </c:ext>
              </c:extLst>
            </c:dLbl>
            <c:dLbl>
              <c:idx val="1"/>
              <c:tx>
                <c:rich>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75000"/>
                            <a:lumOff val="25000"/>
                          </a:prstClr>
                        </a:solidFill>
                        <a:latin typeface="Arial Nova" panose="020B0504020202020204" pitchFamily="34" charset="0"/>
                        <a:ea typeface="+mn-ea"/>
                        <a:cs typeface="+mn-cs"/>
                      </a:defRPr>
                    </a:pPr>
                    <a:fld id="{5DEF2C53-ECCB-4F83-9FBC-5C23A023834B}" type="VALUE">
                      <a:rPr lang="en-US" b="1"/>
                      <a:pPr>
                        <a:defRPr lang="en-US" sz="1400" b="1">
                          <a:solidFill>
                            <a:prstClr val="black">
                              <a:lumMod val="75000"/>
                              <a:lumOff val="25000"/>
                            </a:prstClr>
                          </a:solidFill>
                          <a:latin typeface="Arial Nova" panose="020B05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prstClr val="black">
                          <a:lumMod val="75000"/>
                          <a:lumOff val="25000"/>
                        </a:prstClr>
                      </a:solidFill>
                      <a:latin typeface="Arial Nova" panose="020B05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49-4C72-8C92-ED09D407394A}"/>
                </c:ext>
              </c:extLst>
            </c:dLbl>
            <c:dLbl>
              <c:idx val="2"/>
              <c:tx>
                <c:rich>
                  <a:bodyPr/>
                  <a:lstStyle/>
                  <a:p>
                    <a:fld id="{5CDE7BDF-1801-4892-B398-81B1CB2934A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49-4C72-8C92-ED09D407394A}"/>
                </c:ext>
              </c:extLst>
            </c:dLbl>
            <c:dLbl>
              <c:idx val="3"/>
              <c:tx>
                <c:rich>
                  <a:bodyPr/>
                  <a:lstStyle/>
                  <a:p>
                    <a:fld id="{CD183EB1-8ACA-4C59-BDCB-DB0CB42A175F}"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49-4C72-8C92-ED09D407394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Sheet1!$E$26:$E$29</c:f>
              <c:strCache>
                <c:ptCount val="4"/>
                <c:pt idx="0">
                  <c:v>Cost</c:v>
                </c:pt>
                <c:pt idx="1">
                  <c:v>Not serious enough</c:v>
                </c:pt>
                <c:pt idx="2">
                  <c:v>Waiting list</c:v>
                </c:pt>
                <c:pt idx="3">
                  <c:v>Get better without it</c:v>
                </c:pt>
              </c:strCache>
            </c:strRef>
          </c:cat>
          <c:val>
            <c:numRef>
              <c:f>Sheet1!$F$26:$F$29</c:f>
              <c:numCache>
                <c:formatCode>0%</c:formatCode>
                <c:ptCount val="4"/>
                <c:pt idx="0">
                  <c:v>0.39</c:v>
                </c:pt>
                <c:pt idx="1">
                  <c:v>0.24</c:v>
                </c:pt>
                <c:pt idx="2">
                  <c:v>0.3</c:v>
                </c:pt>
                <c:pt idx="3">
                  <c:v>0.27</c:v>
                </c:pt>
              </c:numCache>
            </c:numRef>
          </c:val>
          <c:extLst>
            <c:ext xmlns:c16="http://schemas.microsoft.com/office/drawing/2014/chart" uri="{C3380CC4-5D6E-409C-BE32-E72D297353CC}">
              <c16:uniqueId val="{00000000-F749-4C72-8C92-ED09D407394A}"/>
            </c:ext>
          </c:extLst>
        </c:ser>
        <c:ser>
          <c:idx val="1"/>
          <c:order val="1"/>
          <c:tx>
            <c:strRef>
              <c:f>Sheet1!$G$25</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Sheet1!$E$26:$E$29</c:f>
              <c:strCache>
                <c:ptCount val="4"/>
                <c:pt idx="0">
                  <c:v>Cost</c:v>
                </c:pt>
                <c:pt idx="1">
                  <c:v>Not serious enough</c:v>
                </c:pt>
                <c:pt idx="2">
                  <c:v>Waiting list</c:v>
                </c:pt>
                <c:pt idx="3">
                  <c:v>Get better without it</c:v>
                </c:pt>
              </c:strCache>
            </c:strRef>
          </c:cat>
          <c:val>
            <c:numRef>
              <c:f>Sheet1!$G$26:$G$29</c:f>
              <c:numCache>
                <c:formatCode>0%</c:formatCode>
                <c:ptCount val="4"/>
                <c:pt idx="0">
                  <c:v>0.46</c:v>
                </c:pt>
                <c:pt idx="1">
                  <c:v>0.34</c:v>
                </c:pt>
                <c:pt idx="2">
                  <c:v>0.31</c:v>
                </c:pt>
                <c:pt idx="3">
                  <c:v>0.28999999999999998</c:v>
                </c:pt>
              </c:numCache>
            </c:numRef>
          </c:val>
          <c:extLst>
            <c:ext xmlns:c16="http://schemas.microsoft.com/office/drawing/2014/chart" uri="{C3380CC4-5D6E-409C-BE32-E72D297353CC}">
              <c16:uniqueId val="{00000001-F749-4C72-8C92-ED09D407394A}"/>
            </c:ext>
          </c:extLst>
        </c:ser>
        <c:dLbls>
          <c:showLegendKey val="0"/>
          <c:showVal val="0"/>
          <c:showCatName val="0"/>
          <c:showSerName val="0"/>
          <c:showPercent val="0"/>
          <c:showBubbleSize val="0"/>
        </c:dLbls>
        <c:gapWidth val="219"/>
        <c:overlap val="-27"/>
        <c:axId val="188697792"/>
        <c:axId val="814214400"/>
      </c:barChart>
      <c:catAx>
        <c:axId val="18869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14214400"/>
        <c:crosses val="autoZero"/>
        <c:auto val="1"/>
        <c:lblAlgn val="ctr"/>
        <c:lblOffset val="100"/>
        <c:noMultiLvlLbl val="0"/>
      </c:catAx>
      <c:valAx>
        <c:axId val="814214400"/>
        <c:scaling>
          <c:orientation val="minMax"/>
        </c:scaling>
        <c:delete val="1"/>
        <c:axPos val="l"/>
        <c:numFmt formatCode="0%" sourceLinked="1"/>
        <c:majorTickMark val="none"/>
        <c:minorTickMark val="none"/>
        <c:tickLblPos val="nextTo"/>
        <c:crossAx val="1886977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Sheet1!$F$33</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Sheet1!$E$34:$E$36</c:f>
              <c:strCache>
                <c:ptCount val="3"/>
                <c:pt idx="0">
                  <c:v>Shame</c:v>
                </c:pt>
                <c:pt idx="1">
                  <c:v>Concern for safety / respect</c:v>
                </c:pt>
                <c:pt idx="2">
                  <c:v>Hide not coping</c:v>
                </c:pt>
              </c:strCache>
            </c:strRef>
          </c:cat>
          <c:val>
            <c:numRef>
              <c:f>Sheet1!$F$34:$F$36</c:f>
              <c:numCache>
                <c:formatCode>0%</c:formatCode>
                <c:ptCount val="3"/>
                <c:pt idx="0">
                  <c:v>0.13</c:v>
                </c:pt>
                <c:pt idx="1">
                  <c:v>0.05</c:v>
                </c:pt>
                <c:pt idx="2">
                  <c:v>0.13</c:v>
                </c:pt>
              </c:numCache>
            </c:numRef>
          </c:val>
          <c:extLst>
            <c:ext xmlns:c16="http://schemas.microsoft.com/office/drawing/2014/chart" uri="{C3380CC4-5D6E-409C-BE32-E72D297353CC}">
              <c16:uniqueId val="{00000000-F8C0-4983-B7C2-1A3AE7E5EA55}"/>
            </c:ext>
          </c:extLst>
        </c:ser>
        <c:ser>
          <c:idx val="1"/>
          <c:order val="1"/>
          <c:tx>
            <c:strRef>
              <c:f>Sheet1!$G$33</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Sheet1!$E$34:$E$36</c:f>
              <c:strCache>
                <c:ptCount val="3"/>
                <c:pt idx="0">
                  <c:v>Shame</c:v>
                </c:pt>
                <c:pt idx="1">
                  <c:v>Concern for safety / respect</c:v>
                </c:pt>
                <c:pt idx="2">
                  <c:v>Hide not coping</c:v>
                </c:pt>
              </c:strCache>
            </c:strRef>
          </c:cat>
          <c:val>
            <c:numRef>
              <c:f>Sheet1!$G$34:$G$36</c:f>
              <c:numCache>
                <c:formatCode>0%</c:formatCode>
                <c:ptCount val="3"/>
                <c:pt idx="0">
                  <c:v>0.22</c:v>
                </c:pt>
                <c:pt idx="1">
                  <c:v>0.16</c:v>
                </c:pt>
                <c:pt idx="2">
                  <c:v>0.19</c:v>
                </c:pt>
              </c:numCache>
            </c:numRef>
          </c:val>
          <c:extLst>
            <c:ext xmlns:c16="http://schemas.microsoft.com/office/drawing/2014/chart" uri="{C3380CC4-5D6E-409C-BE32-E72D297353CC}">
              <c16:uniqueId val="{00000001-F8C0-4983-B7C2-1A3AE7E5EA55}"/>
            </c:ext>
          </c:extLst>
        </c:ser>
        <c:dLbls>
          <c:showLegendKey val="0"/>
          <c:showVal val="0"/>
          <c:showCatName val="0"/>
          <c:showSerName val="0"/>
          <c:showPercent val="0"/>
          <c:showBubbleSize val="0"/>
        </c:dLbls>
        <c:gapWidth val="219"/>
        <c:overlap val="-27"/>
        <c:axId val="598949216"/>
        <c:axId val="866287232"/>
      </c:barChart>
      <c:catAx>
        <c:axId val="59894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866287232"/>
        <c:crosses val="autoZero"/>
        <c:auto val="1"/>
        <c:lblAlgn val="ctr"/>
        <c:lblOffset val="100"/>
        <c:noMultiLvlLbl val="0"/>
      </c:catAx>
      <c:valAx>
        <c:axId val="866287232"/>
        <c:scaling>
          <c:orientation val="minMax"/>
        </c:scaling>
        <c:delete val="1"/>
        <c:axPos val="l"/>
        <c:numFmt formatCode="0%" sourceLinked="1"/>
        <c:majorTickMark val="none"/>
        <c:minorTickMark val="none"/>
        <c:tickLblPos val="nextTo"/>
        <c:crossAx val="59894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4" y="1"/>
            <a:ext cx="2944284" cy="498295"/>
          </a:xfrm>
          <a:prstGeom prst="rect">
            <a:avLst/>
          </a:prstGeom>
        </p:spPr>
        <p:txBody>
          <a:bodyPr vert="horz" lIns="91440" tIns="45720" rIns="91440" bIns="45720" rtlCol="0"/>
          <a:lstStyle>
            <a:lvl1pPr algn="r">
              <a:defRPr sz="1200"/>
            </a:lvl1pPr>
          </a:lstStyle>
          <a:p>
            <a:fld id="{F5B3C811-942F-41F6-A624-B9F05B3EFB9C}" type="datetimeFigureOut">
              <a:rPr lang="en-AU" smtClean="0"/>
              <a:t>24/05/2026</a:t>
            </a:fld>
            <a:endParaRPr lang="en-AU"/>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4" cy="49829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4" y="9433107"/>
            <a:ext cx="2944284" cy="498293"/>
          </a:xfrm>
          <a:prstGeom prst="rect">
            <a:avLst/>
          </a:prstGeom>
        </p:spPr>
        <p:txBody>
          <a:bodyPr vert="horz" lIns="91440" tIns="45720" rIns="91440" bIns="45720" rtlCol="0" anchor="b"/>
          <a:lstStyle>
            <a:lvl1pPr algn="r">
              <a:defRPr sz="1200"/>
            </a:lvl1pPr>
          </a:lstStyle>
          <a:p>
            <a:fld id="{A08ABB78-9672-44C4-8973-E65A10C4CD57}" type="slidenum">
              <a:rPr lang="en-AU" smtClean="0"/>
              <a:t>‹#›</a:t>
            </a:fld>
            <a:endParaRPr lang="en-AU"/>
          </a:p>
        </p:txBody>
      </p:sp>
    </p:spTree>
    <p:extLst>
      <p:ext uri="{BB962C8B-B14F-4D97-AF65-F5344CB8AC3E}">
        <p14:creationId xmlns:p14="http://schemas.microsoft.com/office/powerpoint/2010/main" val="109772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[Presentation orientation]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Precis: Beyond Blue CEO Georgie Harman AO will join outgoing Commissioner Ivan Frkovic for a wide-ranging discussion about future directions in population-level mental health support, including particular needs and opportunities in Queensland. The session will examine the story so far: where impact has been uneven, persistent stigma for complex mental illness, debates about medical models of distress and a system increasingly under pressure from rising demand. As financial stress, loneliness, and shifting patterns of help-seeking reshape community needs, the keynote will explore notions of scale, address the role of emerging technology, and discuss how strengthening cross-sector collaboration and measurable outcomes offer a way forward, along achieving a better balance between upstream prevention with downstream care.</a:t>
            </a:r>
            <a:endParaRPr lang="en-US" sz="1200" kern="1200" dirty="0">
              <a:solidFill>
                <a:schemeClr val="tx1"/>
              </a:solidFill>
              <a:effectLst/>
              <a:latin typeface="+mn-lt"/>
              <a:ea typeface="+mn-ea"/>
              <a:cs typeface="+mn-cs"/>
            </a:endParaRPr>
          </a:p>
          <a:p>
            <a:endParaRPr lang="en-AU" dirty="0"/>
          </a:p>
          <a:p>
            <a:r>
              <a:rPr lang="en-AU" dirty="0"/>
              <a:t>Overview: Georgie will open with 20 minute-presentation with this flow: Beyond Blue – short overview, the problem and how we’re addressing it – current trends in mental health and wellbeing with a focus on Qld – key achievements, NASBO, TWB / Nicky Reavley stats– looking to the future</a:t>
            </a:r>
          </a:p>
          <a:p>
            <a:endParaRPr lang="en-AU" dirty="0"/>
          </a:p>
          <a:p>
            <a:r>
              <a:rPr lang="en-AU" dirty="0"/>
              <a:t>In conversation with Ivan:  Suggested questions at the end of this slide deck (Slide 17)</a:t>
            </a:r>
          </a:p>
          <a:p>
            <a:endParaRPr lang="en-AU" dirty="0"/>
          </a:p>
        </p:txBody>
      </p:sp>
      <p:sp>
        <p:nvSpPr>
          <p:cNvPr id="4" name="Slide Number Placeholder 3"/>
          <p:cNvSpPr>
            <a:spLocks noGrp="1"/>
          </p:cNvSpPr>
          <p:nvPr>
            <p:ph type="sldNum" sz="quarter" idx="5"/>
          </p:nvPr>
        </p:nvSpPr>
        <p:spPr/>
        <p:txBody>
          <a:bodyPr/>
          <a:lstStyle/>
          <a:p>
            <a:fld id="{A08ABB78-9672-44C4-8973-E65A10C4CD57}" type="slidenum">
              <a:rPr lang="en-AU" smtClean="0"/>
              <a:t>1</a:t>
            </a:fld>
            <a:endParaRPr lang="en-AU"/>
          </a:p>
        </p:txBody>
      </p:sp>
    </p:spTree>
    <p:extLst>
      <p:ext uri="{BB962C8B-B14F-4D97-AF65-F5344CB8AC3E}">
        <p14:creationId xmlns:p14="http://schemas.microsoft.com/office/powerpoint/2010/main" val="76017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7C3A3-A04F-5DC8-6AAD-F0F8C4DC7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11ABF-9CDE-FDF6-F47A-B50B3FCEF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1120B-A0F2-6372-071C-25734E77D93D}"/>
              </a:ext>
            </a:extLst>
          </p:cNvPr>
          <p:cNvSpPr>
            <a:spLocks noGrp="1"/>
          </p:cNvSpPr>
          <p:nvPr>
            <p:ph type="body" idx="1"/>
          </p:nvPr>
        </p:nvSpPr>
        <p:spPr/>
        <p:txBody>
          <a:bodyPr/>
          <a:lstStyle/>
          <a:p>
            <a:r>
              <a:rPr lang="en-AU"/>
              <a:t>[</a:t>
            </a:r>
            <a:r>
              <a:rPr lang="en-AU" sz="1100"/>
              <a:t>We need to consider internal barriers to support seeking too]</a:t>
            </a:r>
          </a:p>
          <a:p>
            <a:endParaRPr lang="en-AU" sz="1100"/>
          </a:p>
          <a:p>
            <a:r>
              <a:rPr lang="en-AU" sz="1100"/>
              <a:t>Concerning we also saw shame on the increase – increasing by 9% over the past two years. When we think about the progress we’ve made in help-seeking stigma reduction – these results demonstrate we have a long way to go around self-stigma. </a:t>
            </a:r>
          </a:p>
          <a:p>
            <a:endParaRPr lang="en-AU" sz="1100"/>
          </a:p>
          <a:p>
            <a:r>
              <a:rPr lang="en-AU" sz="1100"/>
              <a:t>We might pick that up in our discussion shortly Ivan.</a:t>
            </a:r>
          </a:p>
        </p:txBody>
      </p:sp>
      <p:sp>
        <p:nvSpPr>
          <p:cNvPr id="4" name="Slide Number Placeholder 3">
            <a:extLst>
              <a:ext uri="{FF2B5EF4-FFF2-40B4-BE49-F238E27FC236}">
                <a16:creationId xmlns:a16="http://schemas.microsoft.com/office/drawing/2014/main" id="{8FD90D65-2796-9875-700B-19753C7321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25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[Where Queensland is different]</a:t>
            </a:r>
          </a:p>
          <a:p>
            <a:endParaRPr lang="en-US" dirty="0">
              <a:ea typeface="Calibri"/>
              <a:cs typeface="Calibri"/>
            </a:endParaRPr>
          </a:p>
          <a:p>
            <a:r>
              <a:rPr lang="en-US" dirty="0">
                <a:ea typeface="Calibri"/>
                <a:cs typeface="Calibri"/>
              </a:rPr>
              <a:t>I mentioned earlier that most data was consistent, nationally. There were a few differences and this one stood out for Queensland.</a:t>
            </a:r>
          </a:p>
          <a:p>
            <a:endParaRPr lang="en-US" dirty="0">
              <a:ea typeface="Calibri"/>
              <a:cs typeface="Calibri"/>
            </a:endParaRPr>
          </a:p>
          <a:p>
            <a:r>
              <a:rPr lang="en-US" dirty="0">
                <a:ea typeface="Calibri"/>
                <a:cs typeface="Calibri"/>
              </a:rPr>
              <a:t>Queenslanders rate their ability to get support from the people around them much lower than the rest of the country - by four percentage points in fact.</a:t>
            </a:r>
          </a:p>
          <a:p>
            <a:endParaRPr lang="en-US" dirty="0">
              <a:ea typeface="Calibri"/>
              <a:cs typeface="Calibri"/>
            </a:endParaRPr>
          </a:p>
          <a:p>
            <a:r>
              <a:rPr lang="en-US" dirty="0">
                <a:ea typeface="Calibri"/>
                <a:cs typeface="Calibri"/>
              </a:rPr>
              <a:t>This is worth noting because the data generally shows that about half of all highly distressed support seekers actually turn to people they know when they need support. Maybe some opportunities to promote resources about supporting others, and equipping people to have conversations about mental health.</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1043C4A-1374-466A-9170-C3C6B8177F29}" type="slidenum">
              <a:rPr lang="en-AU" smtClean="0"/>
              <a:t>11</a:t>
            </a:fld>
            <a:endParaRPr lang="en-AU"/>
          </a:p>
        </p:txBody>
      </p:sp>
    </p:spTree>
    <p:extLst>
      <p:ext uri="{BB962C8B-B14F-4D97-AF65-F5344CB8AC3E}">
        <p14:creationId xmlns:p14="http://schemas.microsoft.com/office/powerpoint/2010/main" val="222382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ED2ED-495F-288C-D207-081F50C3F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92750-A36A-C2EA-8D8C-A93DEE04E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40768-F26E-6E64-ECAD-119093259EFE}"/>
              </a:ext>
            </a:extLst>
          </p:cNvPr>
          <p:cNvSpPr>
            <a:spLocks noGrp="1"/>
          </p:cNvSpPr>
          <p:nvPr>
            <p:ph type="body" idx="1"/>
          </p:nvPr>
        </p:nvSpPr>
        <p:spPr/>
        <p:txBody>
          <a:bodyPr/>
          <a:lstStyle/>
          <a:p>
            <a:r>
              <a:rPr lang="en-AU"/>
              <a:t>Some interesting findings … noting this is yet to be published but has undergone peer review</a:t>
            </a:r>
          </a:p>
        </p:txBody>
      </p:sp>
      <p:sp>
        <p:nvSpPr>
          <p:cNvPr id="4" name="Slide Number Placeholder 3">
            <a:extLst>
              <a:ext uri="{FF2B5EF4-FFF2-40B4-BE49-F238E27FC236}">
                <a16:creationId xmlns:a16="http://schemas.microsoft.com/office/drawing/2014/main" id="{F919608B-25F7-F745-2F7C-7C0E4BB35F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5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D273-4C68-F8D8-AE42-B46E49B55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99E24-F47D-5062-D7E5-E153248EA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5933A-EF7F-B007-D8F6-6524C6AAC7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[Service achievements]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Mental health literacy and reducing stigma and discrimination are important parts of the Beyond Blue story … but there’s more happening here than awareness-raising … service innovation is in our DNA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are the services we’ve piloted and scaled over the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b="1">
                <a:solidFill>
                  <a:schemeClr val="bg1"/>
                </a:solidFill>
              </a:rPr>
              <a:t>NASBO has supported more than XXXXXX Queenslanders </a:t>
            </a:r>
          </a:p>
          <a:p>
            <a:endParaRPr lang="en-US" sz="1200" b="1">
              <a:solidFill>
                <a:schemeClr val="bg1"/>
              </a:solidFill>
            </a:endParaRPr>
          </a:p>
          <a:p>
            <a:pPr marL="171450" indent="-171450">
              <a:buFont typeface="Arial" panose="020B0604020202020204" pitchFamily="34" charset="0"/>
              <a:buChar char="•"/>
            </a:pPr>
            <a:r>
              <a:rPr lang="en-US" sz="1200" b="1">
                <a:solidFill>
                  <a:schemeClr val="bg1"/>
                </a:solidFill>
              </a:rPr>
              <a:t>95% </a:t>
            </a:r>
            <a:r>
              <a:rPr lang="en-US" sz="1200">
                <a:solidFill>
                  <a:schemeClr val="bg1"/>
                </a:solidFill>
              </a:rPr>
              <a:t>of participants felt NASBO helped them address and </a:t>
            </a:r>
            <a:r>
              <a:rPr lang="en-US" sz="1200" b="1">
                <a:solidFill>
                  <a:schemeClr val="bg1"/>
                </a:solidFill>
              </a:rPr>
              <a:t>understand </a:t>
            </a:r>
            <a:r>
              <a:rPr lang="en-US" sz="1200">
                <a:solidFill>
                  <a:schemeClr val="bg1"/>
                </a:solidFill>
              </a:rPr>
              <a:t>their challenges</a:t>
            </a:r>
            <a:br>
              <a:rPr lang="en-US" sz="1200" b="1">
                <a:solidFill>
                  <a:schemeClr val="bg1"/>
                </a:solidFill>
              </a:rPr>
            </a:br>
            <a:endParaRPr lang="en-US" sz="1200" b="1">
              <a:solidFill>
                <a:schemeClr val="bg1"/>
              </a:solidFill>
            </a:endParaRPr>
          </a:p>
          <a:p>
            <a:pPr marL="171450" indent="-171450">
              <a:buFont typeface="Arial" panose="020B0604020202020204" pitchFamily="34" charset="0"/>
              <a:buChar char="•"/>
            </a:pPr>
            <a:r>
              <a:rPr lang="en-US" sz="1200" b="1">
                <a:solidFill>
                  <a:schemeClr val="bg1"/>
                </a:solidFill>
              </a:rPr>
              <a:t>91% </a:t>
            </a:r>
            <a:r>
              <a:rPr lang="en-US" sz="1200">
                <a:solidFill>
                  <a:schemeClr val="bg1"/>
                </a:solidFill>
              </a:rPr>
              <a:t>felt more </a:t>
            </a:r>
            <a:r>
              <a:rPr lang="en-US" sz="1200" b="1">
                <a:solidFill>
                  <a:schemeClr val="bg1"/>
                </a:solidFill>
              </a:rPr>
              <a:t>productive</a:t>
            </a:r>
            <a:r>
              <a:rPr lang="en-US" sz="1200">
                <a:solidFill>
                  <a:schemeClr val="bg1"/>
                </a:solidFill>
              </a:rPr>
              <a:t> and able to address future business challenges</a:t>
            </a:r>
            <a:br>
              <a:rPr lang="en-US" sz="1200" b="1">
                <a:solidFill>
                  <a:schemeClr val="bg1"/>
                </a:solidFill>
              </a:rPr>
            </a:br>
            <a:endParaRPr lang="en-US" sz="1200" b="1">
              <a:solidFill>
                <a:schemeClr val="bg1"/>
              </a:solidFill>
            </a:endParaRPr>
          </a:p>
          <a:p>
            <a:pPr marL="171450" indent="-171450">
              <a:buFont typeface="Arial" panose="020B0604020202020204" pitchFamily="34" charset="0"/>
              <a:buChar char="•"/>
            </a:pPr>
            <a:r>
              <a:rPr lang="en-US" sz="1200" b="1">
                <a:solidFill>
                  <a:schemeClr val="bg1"/>
                </a:solidFill>
              </a:rPr>
              <a:t>96% </a:t>
            </a:r>
            <a:r>
              <a:rPr lang="en-US" sz="1200">
                <a:solidFill>
                  <a:schemeClr val="bg1"/>
                </a:solidFill>
              </a:rPr>
              <a:t>felt better </a:t>
            </a:r>
            <a:r>
              <a:rPr lang="en-US" sz="1200" b="1">
                <a:solidFill>
                  <a:schemeClr val="bg1"/>
                </a:solidFill>
              </a:rPr>
              <a:t>able to manage </a:t>
            </a:r>
            <a:r>
              <a:rPr lang="en-US" sz="1200">
                <a:solidFill>
                  <a:schemeClr val="bg1"/>
                </a:solidFill>
              </a:rPr>
              <a:t>their mental health challenges</a:t>
            </a:r>
          </a:p>
          <a:p>
            <a:pPr marL="171450" indent="-171450">
              <a:buFont typeface="Arial" panose="020B0604020202020204" pitchFamily="34" charset="0"/>
              <a:buChar char="•"/>
            </a:pPr>
            <a:endParaRPr lang="en-US" sz="1200">
              <a:solidFill>
                <a:schemeClr val="bg1"/>
              </a:solidFill>
            </a:endParaRPr>
          </a:p>
          <a:p>
            <a:r>
              <a:rPr lang="en-US" sz="1200" b="1" err="1"/>
              <a:t>NewAccess</a:t>
            </a:r>
            <a:endParaRPr lang="en-US" sz="1200" b="1"/>
          </a:p>
          <a:p>
            <a:endParaRPr lang="en-US" sz="1200"/>
          </a:p>
          <a:p>
            <a:r>
              <a:rPr lang="en-US" sz="1200"/>
              <a:t>Nationally, since the program began in 2014, it has helped </a:t>
            </a:r>
            <a:r>
              <a:rPr lang="en-US" sz="1200" b="1"/>
              <a:t>40,000</a:t>
            </a:r>
            <a:r>
              <a:rPr lang="en-US" sz="1200"/>
              <a:t> people. In Qld since Jan 2021 it has received:</a:t>
            </a:r>
            <a:br>
              <a:rPr lang="en-US" sz="1200" b="1"/>
            </a:br>
            <a:endParaRPr lang="en-US" sz="1200" b="1"/>
          </a:p>
          <a:p>
            <a:pPr marL="285750" indent="-285750">
              <a:buFont typeface="Arial" panose="020B0604020202020204" pitchFamily="34" charset="0"/>
              <a:buChar char="•"/>
            </a:pPr>
            <a:r>
              <a:rPr lang="en-US" sz="1200"/>
              <a:t>Enquiries – 15,415</a:t>
            </a:r>
          </a:p>
          <a:p>
            <a:pPr marL="285750" indent="-285750">
              <a:buFont typeface="Arial" panose="020B0604020202020204" pitchFamily="34" charset="0"/>
              <a:buChar char="•"/>
            </a:pPr>
            <a:r>
              <a:rPr lang="en-US" sz="1200"/>
              <a:t>Booked assessments – 7,550</a:t>
            </a:r>
          </a:p>
          <a:p>
            <a:pPr marL="285750" indent="-285750">
              <a:buFont typeface="Arial" panose="020B0604020202020204" pitchFamily="34" charset="0"/>
              <a:buChar char="•"/>
            </a:pPr>
            <a:r>
              <a:rPr lang="en-US" sz="1200" b="1"/>
              <a:t>Sessions delivered – 26,805</a:t>
            </a:r>
          </a:p>
          <a:p>
            <a:endParaRPr lang="en-US"/>
          </a:p>
          <a:p>
            <a:r>
              <a:rPr lang="en-US" sz="1200"/>
              <a:t>This service informed the development of the Commonwealth’s new Medicare Mental Health Check-In and has been closed to new clients</a:t>
            </a:r>
          </a:p>
          <a:p>
            <a:pPr marL="171450" indent="-171450">
              <a:buFont typeface="Arial" panose="020B0604020202020204" pitchFamily="34" charset="0"/>
              <a:buChar char="•"/>
            </a:pPr>
            <a:endParaRPr lang="en-US" sz="1200">
              <a:solidFill>
                <a:schemeClr val="bg1"/>
              </a:solidFill>
            </a:endParaRPr>
          </a:p>
          <a:p>
            <a:r>
              <a:rPr lang="en-AU" b="1"/>
              <a:t>The Way Back Support Service</a:t>
            </a:r>
          </a:p>
          <a:p>
            <a:endParaRPr lang="en-AU"/>
          </a:p>
          <a:p>
            <a:r>
              <a:rPr lang="en-US" sz="1200">
                <a:solidFill>
                  <a:schemeClr val="bg1"/>
                </a:solidFill>
              </a:rPr>
              <a:t>TWBSS received </a:t>
            </a:r>
            <a:r>
              <a:rPr lang="en-US" sz="1200" b="1">
                <a:solidFill>
                  <a:schemeClr val="bg1"/>
                </a:solidFill>
              </a:rPr>
              <a:t>7000 referrals </a:t>
            </a:r>
            <a:r>
              <a:rPr lang="en-US" sz="1200">
                <a:solidFill>
                  <a:schemeClr val="bg1"/>
                </a:solidFill>
              </a:rPr>
              <a:t>from its ten Queensland sites (600 over target) in three years</a:t>
            </a:r>
          </a:p>
          <a:p>
            <a:endParaRPr lang="en-US" sz="1200">
              <a:solidFill>
                <a:schemeClr val="bg1"/>
              </a:solidFill>
            </a:endParaRPr>
          </a:p>
          <a:p>
            <a:r>
              <a:rPr lang="en-US" sz="1200">
                <a:solidFill>
                  <a:schemeClr val="bg1"/>
                </a:solidFill>
              </a:rPr>
              <a:t>Independent NOUS evaluation showed:</a:t>
            </a:r>
            <a:br>
              <a:rPr lang="en-US" sz="1200">
                <a:solidFill>
                  <a:schemeClr val="bg1"/>
                </a:solidFill>
              </a:rPr>
            </a:br>
            <a:endParaRPr lang="en-US" sz="1200">
              <a:solidFill>
                <a:schemeClr val="bg1"/>
              </a:solidFill>
            </a:endParaRPr>
          </a:p>
          <a:p>
            <a:r>
              <a:rPr lang="en-US" sz="1200" b="1">
                <a:solidFill>
                  <a:schemeClr val="bg1"/>
                </a:solidFill>
              </a:rPr>
              <a:t>63% reduction in suicidal ideation</a:t>
            </a:r>
          </a:p>
          <a:p>
            <a:r>
              <a:rPr lang="en-US" sz="1200" b="1">
                <a:solidFill>
                  <a:schemeClr val="bg1"/>
                </a:solidFill>
              </a:rPr>
              <a:t>86% improvement in wellbeing</a:t>
            </a:r>
          </a:p>
          <a:p>
            <a:r>
              <a:rPr lang="en-US" sz="1200" b="1">
                <a:solidFill>
                  <a:schemeClr val="bg1"/>
                </a:solidFill>
              </a:rPr>
              <a:t>28% reduction in psychological distress</a:t>
            </a:r>
          </a:p>
          <a:p>
            <a:endParaRPr lang="en-AU"/>
          </a:p>
        </p:txBody>
      </p:sp>
      <p:sp>
        <p:nvSpPr>
          <p:cNvPr id="4" name="Slide Number Placeholder 3">
            <a:extLst>
              <a:ext uri="{FF2B5EF4-FFF2-40B4-BE49-F238E27FC236}">
                <a16:creationId xmlns:a16="http://schemas.microsoft.com/office/drawing/2014/main" id="{A3ECC9B7-F772-51EA-C884-4F198DDBE5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59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400"/>
              <a:t>Where to Next</a:t>
            </a:r>
            <a:endParaRPr lang="en-US"/>
          </a:p>
          <a:p>
            <a:pPr>
              <a:defRPr/>
            </a:pPr>
            <a:r>
              <a:rPr lang="en-GB" sz="1400"/>
              <a:t>It starts in everyday environments where early signals of distress emerge. People encounter mental health content often before they are ready to seek help — across social platforms, search, private networks and community spaces — and not as a single, intentional moment. </a:t>
            </a:r>
            <a:endParaRPr lang="en-GB"/>
          </a:p>
          <a:p>
            <a:pPr>
              <a:defRPr/>
            </a:pPr>
            <a:endParaRPr lang="en-GB" sz="1400"/>
          </a:p>
          <a:p>
            <a:pPr rtl="0" fontAlgn="base"/>
            <a:r>
              <a:rPr lang="en-AU" sz="1200" b="0" i="0" u="none" strike="noStrike" kern="1200">
                <a:solidFill>
                  <a:schemeClr val="tx1"/>
                </a:solidFill>
                <a:effectLst/>
                <a:latin typeface="+mn-lt"/>
                <a:ea typeface="+mn-ea"/>
                <a:cs typeface="+mn-cs"/>
              </a:rPr>
              <a:t>We know that digital and physical environments now overlap, merge and influence each other continuously. </a:t>
            </a:r>
            <a:endParaRPr lang="en-AU" sz="1200" b="0" i="0" u="none" strike="noStrike" kern="1200">
              <a:solidFill>
                <a:schemeClr val="tx1"/>
              </a:solidFill>
              <a:effectLst/>
              <a:latin typeface="+mn-lt"/>
            </a:endParaRPr>
          </a:p>
          <a:p>
            <a:pPr rtl="0" fontAlgn="base"/>
            <a:endParaRPr lang="en-AU" sz="1200" b="0" i="0" u="none" strike="noStrike" kern="1200">
              <a:solidFill>
                <a:schemeClr val="tx1"/>
              </a:solidFill>
              <a:effectLst/>
              <a:latin typeface="+mn-lt"/>
              <a:ea typeface="+mn-ea"/>
              <a:cs typeface="+mn-cs"/>
            </a:endParaRPr>
          </a:p>
          <a:p>
            <a:pPr rtl="0" fontAlgn="base"/>
            <a:r>
              <a:rPr lang="en-AU" sz="1200" b="0" i="0" u="none" strike="noStrike" kern="1200">
                <a:solidFill>
                  <a:schemeClr val="tx1"/>
                </a:solidFill>
                <a:effectLst/>
                <a:latin typeface="+mn-lt"/>
                <a:ea typeface="+mn-ea"/>
                <a:cs typeface="+mn-cs"/>
              </a:rPr>
              <a:t>People move fluidly between private conversations, public platforms, trusted institutions, and community settings — often within the same day or moment of need. </a:t>
            </a:r>
          </a:p>
          <a:p>
            <a:pPr rtl="0" fontAlgn="base"/>
            <a:r>
              <a:rPr lang="en-AU" sz="1200" b="0" i="0" u="none" strike="noStrike" kern="1200">
                <a:solidFill>
                  <a:schemeClr val="tx1"/>
                </a:solidFill>
                <a:effectLst/>
                <a:latin typeface="+mn-lt"/>
                <a:ea typeface="+mn-ea"/>
                <a:cs typeface="+mn-cs"/>
              </a:rPr>
              <a:t>If we treat services, products, channels, platforms and content separately, we risk fragmented experiences that do not reflect how people live, seek help, or build trust. </a:t>
            </a:r>
            <a:r>
              <a:rPr lang="en-AU" sz="1200" b="0" i="0" kern="1200">
                <a:solidFill>
                  <a:schemeClr val="tx1"/>
                </a:solidFill>
                <a:effectLst/>
                <a:latin typeface="+mn-lt"/>
                <a:ea typeface="+mn-ea"/>
                <a:cs typeface="+mn-cs"/>
              </a:rPr>
              <a:t>​</a:t>
            </a:r>
            <a:endParaRPr lang="en-AU" sz="1200" b="0" i="0" kern="1200">
              <a:solidFill>
                <a:schemeClr val="tx1"/>
              </a:solidFill>
              <a:effectLst/>
              <a:latin typeface="+mn-lt"/>
            </a:endParaRPr>
          </a:p>
          <a:p>
            <a:pPr rtl="0" fontAlgn="base"/>
            <a:r>
              <a:rPr lang="en-AU" sz="1200" b="0" i="0" kern="1200">
                <a:solidFill>
                  <a:schemeClr val="tx1"/>
                </a:solidFill>
                <a:effectLst/>
                <a:latin typeface="+mn-lt"/>
                <a:ea typeface="+mn-ea"/>
                <a:cs typeface="+mn-cs"/>
              </a:rPr>
              <a:t>​</a:t>
            </a:r>
          </a:p>
          <a:p>
            <a:pPr rtl="0" fontAlgn="base"/>
            <a:r>
              <a:rPr lang="en-AU" sz="1200" b="1" i="0" u="none" strike="noStrike" kern="1200">
                <a:solidFill>
                  <a:schemeClr val="tx1"/>
                </a:solidFill>
                <a:effectLst/>
                <a:latin typeface="+mn-lt"/>
                <a:ea typeface="+mn-ea"/>
                <a:cs typeface="+mn-cs"/>
              </a:rPr>
              <a:t>Shifting from a service‑led system and services to an integrated, experience‑led system and services</a:t>
            </a:r>
            <a:endParaRPr lang="en-US" sz="1200" b="0" i="0" kern="1200">
              <a:solidFill>
                <a:schemeClr val="tx1"/>
              </a:solidFill>
              <a:effectLst/>
              <a:latin typeface="+mn-lt"/>
              <a:ea typeface="+mn-ea"/>
              <a:cs typeface="+mn-cs"/>
            </a:endParaRPr>
          </a:p>
          <a:p>
            <a:pPr>
              <a:defRPr/>
            </a:pPr>
            <a:r>
              <a:rPr lang="en-GB" sz="1400"/>
              <a:t>Integration allows us all to respond earlier, by connecting content, tools and services into a guided experience rather than expecting people to stumble through options. </a:t>
            </a:r>
            <a:endParaRPr lang="en-GB" sz="1400" b="1">
              <a:ea typeface="Calibri"/>
              <a:cs typeface="Calibri"/>
            </a:endParaRPr>
          </a:p>
          <a:p>
            <a:endParaRPr lang="en-US"/>
          </a:p>
        </p:txBody>
      </p:sp>
      <p:sp>
        <p:nvSpPr>
          <p:cNvPr id="4" name="Slide Number Placeholder 3"/>
          <p:cNvSpPr>
            <a:spLocks noGrp="1"/>
          </p:cNvSpPr>
          <p:nvPr>
            <p:ph type="sldNum" sz="quarter" idx="5"/>
          </p:nvPr>
        </p:nvSpPr>
        <p:spPr/>
        <p:txBody>
          <a:bodyPr/>
          <a:lstStyle/>
          <a:p>
            <a:fld id="{A08ABB78-9672-44C4-8973-E65A10C4CD57}" type="slidenum">
              <a:rPr lang="en-AU" smtClean="0"/>
              <a:t>14</a:t>
            </a:fld>
            <a:endParaRPr lang="en-AU"/>
          </a:p>
        </p:txBody>
      </p:sp>
    </p:spTree>
    <p:extLst>
      <p:ext uri="{BB962C8B-B14F-4D97-AF65-F5344CB8AC3E}">
        <p14:creationId xmlns:p14="http://schemas.microsoft.com/office/powerpoint/2010/main" val="797241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798A-3B34-31B8-FEE7-B4E590EB6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187CB-04EE-825D-0D14-D4B0151E9CE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7BC150B-1A97-C2D5-CBF4-E672CCAE3CE1}"/>
              </a:ext>
            </a:extLst>
          </p:cNvPr>
          <p:cNvSpPr>
            <a:spLocks noGrp="1"/>
          </p:cNvSpPr>
          <p:nvPr>
            <p:ph type="body" idx="1"/>
          </p:nvPr>
        </p:nvSpPr>
        <p:spPr/>
        <p:txBody>
          <a:bodyPr/>
          <a:lstStyle/>
          <a:p>
            <a:pPr defTabSz="990650">
              <a:defRPr/>
            </a:pPr>
            <a:r>
              <a:rPr lang="en-GB" sz="1100"/>
              <a:t>[System and services in context]</a:t>
            </a:r>
          </a:p>
          <a:p>
            <a:pPr defTabSz="990650">
              <a:defRPr/>
            </a:pPr>
            <a:endParaRPr lang="en-GB" sz="1100"/>
          </a:p>
          <a:p>
            <a:pPr defTabSz="990650">
              <a:defRPr/>
            </a:pPr>
            <a:r>
              <a:rPr lang="en-GB" sz="1100"/>
              <a:t>We have a history of impact through scale</a:t>
            </a:r>
          </a:p>
          <a:p>
            <a:pPr defTabSz="990650">
              <a:defRPr/>
            </a:pPr>
            <a:endParaRPr lang="en-GB" sz="1100"/>
          </a:p>
          <a:p>
            <a:pPr defTabSz="990650">
              <a:defRPr/>
            </a:pPr>
            <a:r>
              <a:rPr lang="en-GB" sz="1100"/>
              <a:t>Looking ahead, what if scale looks different?</a:t>
            </a:r>
          </a:p>
          <a:p>
            <a:pPr defTabSz="990650">
              <a:defRPr/>
            </a:pPr>
            <a:endParaRPr lang="en-GB" sz="1100"/>
          </a:p>
          <a:p>
            <a:r>
              <a:rPr lang="en-AU" sz="1100" kern="1200">
                <a:solidFill>
                  <a:schemeClr val="tx1"/>
                </a:solidFill>
                <a:effectLst/>
                <a:latin typeface="+mn-lt"/>
              </a:rPr>
              <a:t>Volume scales out but we also need to be conscious of scaling deep – giving people useful experiences that build trust and shift cultures and norms</a:t>
            </a:r>
          </a:p>
          <a:p>
            <a:r>
              <a:rPr lang="en-US" sz="1100" kern="1200">
                <a:solidFill>
                  <a:schemeClr val="tx1"/>
                </a:solidFill>
                <a:effectLst/>
                <a:latin typeface="+mn-lt"/>
                <a:ea typeface="+mn-ea"/>
                <a:cs typeface="+mn-cs"/>
              </a:rPr>
              <a:t>Too often, systems over‑reward visible outputs and under‑value these less visible, easily-tracked metrics like sustained wellbeing, trust, and social connection</a:t>
            </a:r>
            <a:endParaRPr lang="en-AU" sz="1100" kern="1200">
              <a:solidFill>
                <a:schemeClr val="tx1"/>
              </a:solidFill>
              <a:effectLst/>
              <a:latin typeface="+mn-lt"/>
            </a:endParaRPr>
          </a:p>
          <a:p>
            <a:pPr defTabSz="990650">
              <a:defRPr/>
            </a:pPr>
            <a:endParaRPr lang="en-GB" sz="1100"/>
          </a:p>
          <a:p>
            <a:pPr defTabSz="990650">
              <a:defRPr/>
            </a:pPr>
            <a:endParaRPr lang="en-GB" sz="1100"/>
          </a:p>
          <a:p>
            <a:pPr defTabSz="990650">
              <a:defRPr/>
            </a:pPr>
            <a:endParaRPr lang="en-GB" sz="1100"/>
          </a:p>
          <a:p>
            <a:r>
              <a:rPr lang="en-AU" sz="1100" b="1" kern="1200">
                <a:solidFill>
                  <a:schemeClr val="tx1"/>
                </a:solidFill>
                <a:effectLst/>
                <a:latin typeface="+mn-lt"/>
                <a:ea typeface="+mn-ea"/>
                <a:cs typeface="+mn-cs"/>
              </a:rPr>
              <a:t>AT this point, </a:t>
            </a:r>
            <a:r>
              <a:rPr lang="en-US" sz="1100" kern="1200">
                <a:solidFill>
                  <a:schemeClr val="tx1"/>
                </a:solidFill>
                <a:effectLst/>
                <a:latin typeface="+mn-lt"/>
                <a:ea typeface="+mn-ea"/>
                <a:cs typeface="+mn-cs"/>
              </a:rPr>
              <a:t>I’d normally talk about the “</a:t>
            </a:r>
            <a:r>
              <a:rPr lang="en-US" sz="1100" kern="1200" err="1">
                <a:solidFill>
                  <a:schemeClr val="tx1"/>
                </a:solidFill>
                <a:effectLst/>
                <a:latin typeface="+mn-lt"/>
                <a:ea typeface="+mn-ea"/>
                <a:cs typeface="+mn-cs"/>
              </a:rPr>
              <a:t>polycrisis</a:t>
            </a:r>
            <a:r>
              <a:rPr lang="en-US" sz="1100" kern="1200">
                <a:solidFill>
                  <a:schemeClr val="tx1"/>
                </a:solidFill>
                <a:effectLst/>
                <a:latin typeface="+mn-lt"/>
                <a:ea typeface="+mn-ea"/>
                <a:cs typeface="+mn-cs"/>
              </a:rPr>
              <a:t>” – the growing number of interconnected problems affecting our health and wellbeing – but these days I’m hearing that term replaced with words like “</a:t>
            </a:r>
            <a:r>
              <a:rPr lang="en-US" sz="1100" kern="1200" err="1">
                <a:solidFill>
                  <a:schemeClr val="tx1"/>
                </a:solidFill>
                <a:effectLst/>
                <a:latin typeface="+mn-lt"/>
                <a:ea typeface="+mn-ea"/>
                <a:cs typeface="+mn-cs"/>
              </a:rPr>
              <a:t>metacrisis</a:t>
            </a:r>
            <a:r>
              <a:rPr lang="en-US" sz="1100" kern="1200">
                <a:solidFill>
                  <a:schemeClr val="tx1"/>
                </a:solidFill>
                <a:effectLst/>
                <a:latin typeface="+mn-lt"/>
                <a:ea typeface="+mn-ea"/>
                <a:cs typeface="+mn-cs"/>
              </a:rPr>
              <a:t>” or “omni-shambles”, which feels about right when we’re referring to the large-scale systemic upheaval that’s happening around us …</a:t>
            </a:r>
          </a:p>
          <a:p>
            <a:endParaRPr lang="en-US" sz="1100" kern="1200">
              <a:solidFill>
                <a:schemeClr val="tx1"/>
              </a:solidFill>
              <a:effectLst/>
              <a:latin typeface="+mn-lt"/>
              <a:ea typeface="+mn-ea"/>
              <a:cs typeface="+mn-cs"/>
            </a:endParaRPr>
          </a:p>
          <a:p>
            <a:r>
              <a:rPr lang="en-US" sz="1100" kern="1200">
                <a:solidFill>
                  <a:schemeClr val="tx1"/>
                </a:solidFill>
                <a:effectLst/>
                <a:latin typeface="+mn-lt"/>
                <a:ea typeface="+mn-ea"/>
                <a:cs typeface="+mn-cs"/>
              </a:rPr>
              <a:t>Insurers, start-ups, algorithms, new comp - not one another. Who are we and where are we going next? Seeking support in different ways, what is our role? Why we've chosen the lane we've chosen, what we've given up, why that's hard, facing into difficult economic circumstances. Same not good enough, services need to look different.</a:t>
            </a:r>
          </a:p>
          <a:p>
            <a:endParaRPr lang="en-AU" sz="1100"/>
          </a:p>
          <a:p>
            <a:pPr defTabSz="990650">
              <a:defRPr/>
            </a:pPr>
            <a:r>
              <a:rPr lang="en-GB" sz="1100"/>
              <a:t>The mental health system and its services need to be flexible and dynamic in order to respond to an environment that is changing rapidly, with profound consequences for our mental health</a:t>
            </a:r>
          </a:p>
          <a:p>
            <a:pPr defTabSz="990650">
              <a:defRPr/>
            </a:pPr>
            <a:endParaRPr lang="en-GB" sz="1100"/>
          </a:p>
          <a:p>
            <a:pPr marL="0" marR="0" lvl="0" indent="0" algn="l" defTabSz="990650" rtl="0" eaLnBrk="1" fontAlgn="auto" latinLnBrk="0" hangingPunct="1">
              <a:lnSpc>
                <a:spcPct val="100000"/>
              </a:lnSpc>
              <a:spcBef>
                <a:spcPts val="0"/>
              </a:spcBef>
              <a:spcAft>
                <a:spcPts val="0"/>
              </a:spcAft>
              <a:buClrTx/>
              <a:buSzTx/>
              <a:buFontTx/>
              <a:buNone/>
              <a:tabLst/>
              <a:defRPr/>
            </a:pPr>
            <a:r>
              <a:rPr lang="en-GB" sz="1100" i="0">
                <a:cs typeface="Arial"/>
              </a:rPr>
              <a:t>For all of us policy makers and service providers – shape and face of Australia is changing – BB thinking deeply about the implications for us a population health org – support to </a:t>
            </a:r>
            <a:r>
              <a:rPr lang="en-GB" sz="1100" b="1" i="0">
                <a:cs typeface="Arial"/>
              </a:rPr>
              <a:t>all people in Australia</a:t>
            </a:r>
          </a:p>
          <a:p>
            <a:pPr marL="0" marR="0" lvl="0" indent="0" algn="l" defTabSz="990650" rtl="0" eaLnBrk="1" fontAlgn="auto" latinLnBrk="0" hangingPunct="1">
              <a:lnSpc>
                <a:spcPct val="100000"/>
              </a:lnSpc>
              <a:spcBef>
                <a:spcPts val="0"/>
              </a:spcBef>
              <a:spcAft>
                <a:spcPts val="0"/>
              </a:spcAft>
              <a:buClrTx/>
              <a:buSzTx/>
              <a:buFontTx/>
              <a:buNone/>
              <a:tabLst/>
              <a:defRPr/>
            </a:pPr>
            <a:r>
              <a:rPr lang="en-GB" sz="1100" b="1" i="0">
                <a:cs typeface="Arial"/>
              </a:rPr>
              <a:t>continued challenges and risks to reach and relevance </a:t>
            </a:r>
            <a:r>
              <a:rPr lang="en-GB" sz="1100" i="0">
                <a:cs typeface="Arial"/>
              </a:rPr>
              <a:t>–wide variation in how different generations, and demographic groups look for, access, and engage with information and support.</a:t>
            </a:r>
          </a:p>
          <a:p>
            <a:pPr defTabSz="990650">
              <a:defRPr/>
            </a:pP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The 2026 Edelman Trust Barometer describes a world retreating into insularity—where </a:t>
            </a:r>
            <a:r>
              <a:rPr lang="en-US" sz="1100" b="1" kern="1200">
                <a:solidFill>
                  <a:schemeClr val="tx1"/>
                </a:solidFill>
                <a:effectLst/>
                <a:latin typeface="+mn-lt"/>
                <a:ea typeface="+mn-ea"/>
                <a:cs typeface="+mn-cs"/>
              </a:rPr>
              <a:t>seven in ten people are unwilling or hesitant to trust someone who is different from them</a:t>
            </a:r>
            <a:endParaRPr lang="en-US" sz="1100" kern="1200">
              <a:solidFill>
                <a:schemeClr val="tx1"/>
              </a:solidFill>
              <a:effectLst/>
              <a:latin typeface="+mn-lt"/>
              <a:ea typeface="+mn-ea"/>
              <a:cs typeface="+mn-cs"/>
            </a:endParaRPr>
          </a:p>
          <a:p>
            <a:r>
              <a:rPr lang="en-US" sz="1100" kern="1200">
                <a:solidFill>
                  <a:schemeClr val="tx1"/>
                </a:solidFill>
                <a:effectLst/>
                <a:latin typeface="+mn-lt"/>
                <a:ea typeface="+mn-ea"/>
                <a:cs typeface="+mn-cs"/>
              </a:rPr>
              <a:t>Trust in shared institutions is weakened by </a:t>
            </a:r>
            <a:r>
              <a:rPr lang="en-US" sz="1100" b="1" kern="1200">
                <a:solidFill>
                  <a:schemeClr val="tx1"/>
                </a:solidFill>
                <a:effectLst/>
                <a:latin typeface="+mn-lt"/>
                <a:ea typeface="+mn-ea"/>
                <a:cs typeface="+mn-cs"/>
              </a:rPr>
              <a:t>insularity, grievance, and declining belief that systems work for “people like me.”</a:t>
            </a:r>
            <a:r>
              <a:rPr lang="en-US" sz="1100" kern="1200">
                <a:solidFill>
                  <a:schemeClr val="tx1"/>
                </a:solidFill>
                <a:effectLst/>
                <a:latin typeface="+mn-lt"/>
                <a:ea typeface="+mn-ea"/>
                <a:cs typeface="+mn-cs"/>
              </a:rPr>
              <a:t> In developed countries, including Australia, institutional trust remains fragile and uneven, with trust shifting away from abstract national institutions toward </a:t>
            </a:r>
            <a:r>
              <a:rPr lang="en-US" sz="1100" b="1" kern="1200">
                <a:solidFill>
                  <a:schemeClr val="tx1"/>
                </a:solidFill>
                <a:effectLst/>
                <a:latin typeface="+mn-lt"/>
                <a:ea typeface="+mn-ea"/>
                <a:cs typeface="+mn-cs"/>
              </a:rPr>
              <a:t>employers, local actors, and familiar intermediaries</a:t>
            </a:r>
            <a:r>
              <a:rPr lang="en-US" sz="1100" kern="1200">
                <a:solidFill>
                  <a:schemeClr val="tx1"/>
                </a:solidFill>
                <a:effectLst/>
                <a:latin typeface="+mn-lt"/>
                <a:ea typeface="+mn-ea"/>
                <a:cs typeface="+mn-cs"/>
              </a:rPr>
              <a:t>.</a:t>
            </a:r>
          </a:p>
          <a:p>
            <a:r>
              <a:rPr lang="en-US" sz="1100" kern="1200">
                <a:solidFill>
                  <a:schemeClr val="tx1"/>
                </a:solidFill>
                <a:effectLst/>
                <a:latin typeface="+mn-lt"/>
                <a:ea typeface="+mn-ea"/>
                <a:cs typeface="+mn-cs"/>
              </a:rPr>
              <a:t>This has direct implications for scaled initiatives:</a:t>
            </a:r>
          </a:p>
          <a:p>
            <a:pPr lvl="0"/>
            <a:r>
              <a:rPr lang="en-US" sz="1100" b="1" kern="1200">
                <a:solidFill>
                  <a:schemeClr val="tx1"/>
                </a:solidFill>
                <a:effectLst/>
                <a:latin typeface="+mn-lt"/>
                <a:ea typeface="+mn-ea"/>
                <a:cs typeface="+mn-cs"/>
              </a:rPr>
              <a:t>Policy reforms and service models do not diffuse automatically</a:t>
            </a:r>
            <a:r>
              <a:rPr lang="en-US" sz="1100" kern="1200">
                <a:solidFill>
                  <a:schemeClr val="tx1"/>
                </a:solidFill>
                <a:effectLst/>
                <a:latin typeface="+mn-lt"/>
                <a:ea typeface="+mn-ea"/>
                <a:cs typeface="+mn-cs"/>
              </a:rPr>
              <a:t>; they travel through trust.</a:t>
            </a:r>
          </a:p>
          <a:p>
            <a:r>
              <a:rPr lang="en-US" sz="1100" b="1" kern="1200">
                <a:solidFill>
                  <a:schemeClr val="tx1"/>
                </a:solidFill>
                <a:effectLst/>
                <a:latin typeface="+mn-lt"/>
                <a:ea typeface="+mn-ea"/>
                <a:cs typeface="+mn-cs"/>
              </a:rPr>
              <a:t>Beyond Blue</a:t>
            </a:r>
            <a:r>
              <a:rPr lang="en-US" sz="1100" kern="1200">
                <a:solidFill>
                  <a:schemeClr val="tx1"/>
                </a:solidFill>
                <a:effectLst/>
                <a:latin typeface="+mn-lt"/>
                <a:ea typeface="+mn-ea"/>
                <a:cs typeface="+mn-cs"/>
              </a:rPr>
              <a:t> acts as a </a:t>
            </a:r>
            <a:r>
              <a:rPr lang="en-US" sz="1100" b="1" kern="1200">
                <a:solidFill>
                  <a:schemeClr val="tx1"/>
                </a:solidFill>
                <a:effectLst/>
                <a:latin typeface="+mn-lt"/>
                <a:ea typeface="+mn-ea"/>
                <a:cs typeface="+mn-cs"/>
              </a:rPr>
              <a:t>trusted intermediary</a:t>
            </a:r>
            <a:r>
              <a:rPr lang="en-US" sz="1100" kern="1200">
                <a:solidFill>
                  <a:schemeClr val="tx1"/>
                </a:solidFill>
                <a:effectLst/>
                <a:latin typeface="+mn-lt"/>
                <a:ea typeface="+mn-ea"/>
                <a:cs typeface="+mn-cs"/>
              </a:rPr>
              <a:t>, not just an advocate—connecting policymakers, service systems, workplaces, and communities in ways that respect lived experience and local realities</a:t>
            </a:r>
            <a:endParaRPr lang="en-AU" sz="1100"/>
          </a:p>
        </p:txBody>
      </p:sp>
      <p:sp>
        <p:nvSpPr>
          <p:cNvPr id="4" name="Slide Number Placeholder 3">
            <a:extLst>
              <a:ext uri="{FF2B5EF4-FFF2-40B4-BE49-F238E27FC236}">
                <a16:creationId xmlns:a16="http://schemas.microsoft.com/office/drawing/2014/main" id="{03819498-1EF0-E8E8-D18C-968C2A126092}"/>
              </a:ext>
            </a:extLst>
          </p:cNvPr>
          <p:cNvSpPr>
            <a:spLocks noGrp="1"/>
          </p:cNvSpPr>
          <p:nvPr>
            <p:ph type="sldNum" sz="quarter" idx="5"/>
          </p:nvPr>
        </p:nvSpPr>
        <p:spPr/>
        <p:txBody>
          <a:bodyPr/>
          <a:lstStyle/>
          <a:p>
            <a:pPr marL="0" marR="0" lvl="0" indent="0" algn="r" defTabSz="990650" rtl="0" eaLnBrk="1" fontAlgn="auto" latinLnBrk="0" hangingPunct="1">
              <a:lnSpc>
                <a:spcPct val="100000"/>
              </a:lnSpc>
              <a:spcBef>
                <a:spcPts val="0"/>
              </a:spcBef>
              <a:spcAft>
                <a:spcPts val="0"/>
              </a:spcAft>
              <a:buClrTx/>
              <a:buSzTx/>
              <a:buFontTx/>
              <a:buNone/>
              <a:tabLst/>
              <a:defRPr/>
            </a:pPr>
            <a:fld id="{52BF5752-DB98-4A00-8D48-73CAE80FF5E4}" type="slidenum">
              <a:rPr kumimoji="0" lang="en-AU"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650" rtl="0" eaLnBrk="1" fontAlgn="auto" latinLnBrk="0" hangingPunct="1">
                <a:lnSpc>
                  <a:spcPct val="100000"/>
                </a:lnSpc>
                <a:spcBef>
                  <a:spcPts val="0"/>
                </a:spcBef>
                <a:spcAft>
                  <a:spcPts val="0"/>
                </a:spcAft>
                <a:buClrTx/>
                <a:buSzTx/>
                <a:buFontTx/>
                <a:buNone/>
                <a:tabLst/>
                <a:defRPr/>
              </a:pPr>
              <a:t>15</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28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28BE-447D-5F47-21CB-B9DA8F36F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34D1C-A514-834A-707C-1959667907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BAFA56-2938-AD9A-42D9-AB237832249A}"/>
              </a:ext>
            </a:extLst>
          </p:cNvPr>
          <p:cNvSpPr>
            <a:spLocks noGrp="1"/>
          </p:cNvSpPr>
          <p:nvPr>
            <p:ph type="body" idx="1"/>
          </p:nvPr>
        </p:nvSpPr>
        <p:spPr/>
        <p:txBody>
          <a:bodyPr/>
          <a:lstStyle/>
          <a:p>
            <a:r>
              <a:rPr lang="en-US"/>
              <a:t>[Looking ahead]</a:t>
            </a:r>
          </a:p>
          <a:p>
            <a:endParaRPr lang="en-US"/>
          </a:p>
          <a:p>
            <a:r>
              <a:rPr lang="en-US"/>
              <a:t>We need to start really embracing the idea that earlier intervention doesn’t start in services </a:t>
            </a:r>
          </a:p>
          <a:p>
            <a:endParaRPr lang="en-US"/>
          </a:p>
          <a:p>
            <a:pPr marL="0" indent="0">
              <a:buNone/>
            </a:pPr>
            <a:r>
              <a:rPr lang="en-AU" sz="1200">
                <a:ea typeface="Calibri" panose="020F0502020204030204"/>
                <a:cs typeface="Calibri" panose="020F0502020204030204"/>
              </a:rPr>
              <a:t>As AI tools develop further and become more embedded into day-to-day community behaviour, digital mental health services carries significant risk exposure from disintermediation. </a:t>
            </a:r>
          </a:p>
          <a:p>
            <a:pPr marL="0" indent="0">
              <a:buNone/>
            </a:pPr>
            <a:r>
              <a:rPr lang="en-AU" sz="1200">
                <a:ea typeface="Calibri" panose="020F0502020204030204"/>
                <a:cs typeface="Calibri" panose="020F0502020204030204"/>
              </a:rPr>
              <a:t>Many of the current and growing AI use cases directly overlap with existing digital mental health services and capabilities as shown on the diagram.</a:t>
            </a:r>
          </a:p>
          <a:p>
            <a:pPr marL="0" indent="0">
              <a:buNone/>
            </a:pPr>
            <a:r>
              <a:rPr lang="en-AU" sz="1200">
                <a:ea typeface="Calibri" panose="020F0502020204030204"/>
                <a:cs typeface="Calibri" panose="020F0502020204030204"/>
              </a:rPr>
              <a:t>We need to continue to engage in these spheres, however,  also need to acknowledge that AI will become permanent features of this ecosystem and we need to find meaningful ways to both leverage and co-exist.</a:t>
            </a:r>
          </a:p>
          <a:p>
            <a:pPr marL="0" indent="0">
              <a:buNone/>
            </a:pPr>
            <a:r>
              <a:rPr lang="en-AU" sz="1200">
                <a:ea typeface="Calibri" panose="020F0502020204030204"/>
                <a:cs typeface="Calibri" panose="020F0502020204030204"/>
              </a:rPr>
              <a:t>A focus then should be on uniqueness, tool development and engaging in human interaction. At the same time need to ensure technical excellence in content production and publishing, so it can be consumed by AI tools for recombination via AI engines / Search Engines.</a:t>
            </a:r>
          </a:p>
          <a:p>
            <a:endParaRPr lang="en-US"/>
          </a:p>
        </p:txBody>
      </p:sp>
      <p:sp>
        <p:nvSpPr>
          <p:cNvPr id="4" name="Slide Number Placeholder 3">
            <a:extLst>
              <a:ext uri="{FF2B5EF4-FFF2-40B4-BE49-F238E27FC236}">
                <a16:creationId xmlns:a16="http://schemas.microsoft.com/office/drawing/2014/main" id="{20EC8044-6BCD-4B30-99B0-94BCC0DC560F}"/>
              </a:ext>
            </a:extLst>
          </p:cNvPr>
          <p:cNvSpPr>
            <a:spLocks noGrp="1"/>
          </p:cNvSpPr>
          <p:nvPr>
            <p:ph type="sldNum" sz="quarter" idx="5"/>
          </p:nvPr>
        </p:nvSpPr>
        <p:spPr/>
        <p:txBody>
          <a:bodyPr/>
          <a:lstStyle/>
          <a:p>
            <a:fld id="{3A8D6B6B-F719-48CB-B74B-53654656B945}" type="slidenum">
              <a:rPr lang="en-US" smtClean="0"/>
              <a:t>16</a:t>
            </a:fld>
            <a:endParaRPr lang="en-US"/>
          </a:p>
        </p:txBody>
      </p:sp>
    </p:spTree>
    <p:extLst>
      <p:ext uri="{BB962C8B-B14F-4D97-AF65-F5344CB8AC3E}">
        <p14:creationId xmlns:p14="http://schemas.microsoft.com/office/powerpoint/2010/main" val="26254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conversation with Ivan:  </a:t>
            </a:r>
          </a:p>
          <a:p>
            <a:endParaRPr lang="en-AU" dirty="0"/>
          </a:p>
          <a:p>
            <a:r>
              <a:rPr lang="en-AU" dirty="0"/>
              <a:t>Questions: </a:t>
            </a:r>
          </a:p>
          <a:p>
            <a:endParaRPr lang="en-AU" dirty="0"/>
          </a:p>
          <a:p>
            <a:r>
              <a:rPr lang="en-AU" dirty="0"/>
              <a:t>There is a lot of debate here and in the UK about this notion of concept creep in mental health … how normal negative emotions are being pathologized. Are they?</a:t>
            </a:r>
          </a:p>
          <a:p>
            <a:endParaRPr lang="en-AU" dirty="0"/>
          </a:p>
          <a:p>
            <a:r>
              <a:rPr lang="en-AU" dirty="0"/>
              <a:t>[GH answer: sometimes, probably yes, sometimes no. BB careful to share balanced messages that are first and foremost about normalising human experience, and we also want to equip people with not just the skills but  the belief that they can cope, to empower them to adapt either by reaching out for any support they need or by applying some skills or using their own resources. Oxford University researcher Lucy Foulkes has been active on this issue – arguing perhaps mental health awareness efforts are promoting better recognition – which is a good thing – but on the flip side, might be encouraging people to interpret mild distress as mental health problems.</a:t>
            </a:r>
          </a:p>
          <a:p>
            <a:endParaRPr lang="en-AU" dirty="0"/>
          </a:p>
          <a:p>
            <a:r>
              <a:rPr lang="en-AU" dirty="0"/>
              <a:t>University of Melbourne recently had an article published in BMJ Public Health that is showing that young people were more likely to give subthreshold depression a label of ‘depression’ instead, which meant they were more likely to seek professional help and possibly use medication. However CALD communities, according to the research, seems to be missing signs of major depression and even suicidality. Nuance and balance, different sections of the community need to hear different things. The task now is getting the balance right – equipping people with self-management skills where they need them without deterring help-seeking.</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What is the outlook for non-profits? How is Beyond Blue managing? Will be getting help from robots in 20 years?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[GH answer: Pro-human. </a:t>
            </a:r>
            <a:r>
              <a:rPr lang="en-US" sz="1200" kern="1200" dirty="0">
                <a:solidFill>
                  <a:schemeClr val="tx1"/>
                </a:solidFill>
                <a:effectLst/>
                <a:latin typeface="+mn-lt"/>
                <a:ea typeface="+mn-ea"/>
                <a:cs typeface="+mn-cs"/>
              </a:rPr>
              <a:t>Insurers, start-ups, algorithms, new comp - not one another. Who are we and where are we going next? Seeking support in different ways, what is our role? Why we've chosen the lane we've chosen, what we've given up, why that's hard, facing into difficult economic circumstances. Same not good enough, services need to look different.]</a:t>
            </a:r>
          </a:p>
          <a:p>
            <a:endParaRPr lang="en-AU" dirty="0"/>
          </a:p>
          <a:p>
            <a:r>
              <a:rPr lang="en-AU" dirty="0"/>
              <a:t>Stigma – is it still a problem?</a:t>
            </a:r>
          </a:p>
          <a:p>
            <a:endParaRPr lang="en-AU" dirty="0"/>
          </a:p>
          <a:p>
            <a:r>
              <a:rPr lang="en-AU" dirty="0"/>
              <a:t>GH answer: yes. We do see reductions in help-seeking stigma, but there remains a sense of self-stigma – “I should be able to manage” that’s getting in the way. And there is research there that says while anxiety and depression are less stigmatising now, more complex conditions remain highly stigmatised. </a:t>
            </a:r>
          </a:p>
          <a:p>
            <a:endParaRPr lang="en-AU" dirty="0"/>
          </a:p>
          <a:p>
            <a:r>
              <a:rPr lang="en-AU" dirty="0"/>
              <a:t>The National Mental Health Commission and SANE is developing some surveys about stigma experiences now. They talk about the fact that: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three in four young people in Australia believe mental illness is stigmatized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three in five people with lived experience were treated unfairly or discriminated against in the past year.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three in ten carers and support people said others avoided or ignored them because of their support role.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still a problem in keeping a job, in dating/intimate relationships, </a:t>
            </a:r>
            <a:r>
              <a:rPr lang="en-US" sz="1200" b="0" i="0" kern="1200">
                <a:solidFill>
                  <a:schemeClr val="tx1"/>
                </a:solidFill>
                <a:effectLst/>
                <a:latin typeface="+mn-lt"/>
                <a:ea typeface="+mn-ea"/>
                <a:cs typeface="+mn-cs"/>
              </a:rPr>
              <a:t>in housing [https://pubmed.ncbi.nlm.nih.gov/41630387/]</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08ABB78-9672-44C4-8973-E65A10C4CD57}" type="slidenum">
              <a:rPr lang="en-AU" smtClean="0"/>
              <a:t>17</a:t>
            </a:fld>
            <a:endParaRPr lang="en-AU"/>
          </a:p>
        </p:txBody>
      </p:sp>
    </p:spTree>
    <p:extLst>
      <p:ext uri="{BB962C8B-B14F-4D97-AF65-F5344CB8AC3E}">
        <p14:creationId xmlns:p14="http://schemas.microsoft.com/office/powerpoint/2010/main" val="73343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8620-B312-E829-9FED-90F963E2F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40F83-623B-25E9-880C-3E07F303B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585EA-300B-E8E7-B429-2DC9D45FF404}"/>
              </a:ext>
            </a:extLst>
          </p:cNvPr>
          <p:cNvSpPr>
            <a:spLocks noGrp="1"/>
          </p:cNvSpPr>
          <p:nvPr>
            <p:ph type="body" idx="1"/>
          </p:nvPr>
        </p:nvSpPr>
        <p:spPr/>
        <p:txBody>
          <a:bodyPr/>
          <a:lstStyle/>
          <a:p>
            <a:pPr defTabSz="1242095" fontAlgn="base">
              <a:defRPr/>
            </a:pPr>
            <a:r>
              <a:rPr lang="en-US"/>
              <a:t>[Impact report]</a:t>
            </a:r>
          </a:p>
          <a:p>
            <a:pPr defTabSz="1242095" fontAlgn="base">
              <a:defRPr/>
            </a:pPr>
            <a:endParaRPr lang="en-US"/>
          </a:p>
          <a:p>
            <a:pPr defTabSz="1242095" fontAlgn="base">
              <a:defRPr/>
            </a:pPr>
            <a:r>
              <a:rPr lang="en-US"/>
              <a:t>The data here comes from our Impact Report … this is national data that hopefully gives a sense of what we’re doing</a:t>
            </a:r>
          </a:p>
          <a:p>
            <a:pPr defTabSz="1242095" fontAlgn="base">
              <a:defRPr/>
            </a:pPr>
            <a:endParaRPr lang="en-US"/>
          </a:p>
          <a:p>
            <a:pPr defTabSz="1242095" fontAlgn="base">
              <a:defRPr/>
            </a:pPr>
            <a:r>
              <a:rPr lang="en-US"/>
              <a:t>You can see that people in Queensland do have some awareness of us</a:t>
            </a:r>
          </a:p>
          <a:p>
            <a:pPr defTabSz="1242095" fontAlgn="base">
              <a:defRPr/>
            </a:pPr>
            <a:endParaRPr lang="en-US"/>
          </a:p>
          <a:p>
            <a:pPr defTabSz="1242095" fontAlgn="base">
              <a:defRPr/>
            </a:pPr>
            <a:r>
              <a:rPr lang="en-US"/>
              <a:t>As far as Qld goes, we do get good uptake across our range of services [Source: Qld gov report six months to Dec 25]:</a:t>
            </a:r>
          </a:p>
          <a:p>
            <a:pPr defTabSz="1242095" fontAlgn="base">
              <a:defRPr/>
            </a:pPr>
            <a:endParaRPr lang="en-AU"/>
          </a:p>
          <a:p>
            <a:pPr marL="171450" indent="-171450" fontAlgn="base">
              <a:buFont typeface="Arial" panose="020B0604020202020204" pitchFamily="34" charset="0"/>
              <a:buChar char="•"/>
            </a:pPr>
            <a:r>
              <a:rPr lang="en-US"/>
              <a:t>Online peer-to-peer forums … good uptake from Qld … In the last six months of 2025, about 33,000 Queenslanders accessed Beyond Blue’s online Peer Support Forums (which is about 17 percent of its national users)</a:t>
            </a:r>
          </a:p>
          <a:p>
            <a:pPr marL="171450" indent="-171450" fontAlgn="base">
              <a:buFont typeface="Arial" panose="020B0604020202020204" pitchFamily="34" charset="0"/>
              <a:buChar char="•"/>
            </a:pPr>
            <a:r>
              <a:rPr lang="en-US"/>
              <a:t>We actually ran Australia’s first low-intensity CBT program at scale … it was called </a:t>
            </a:r>
            <a:r>
              <a:rPr lang="en-US" err="1"/>
              <a:t>NewAccess</a:t>
            </a:r>
            <a:r>
              <a:rPr lang="en-US"/>
              <a:t> and it’s being wound down now … but over the past years, it has offered about 26,000 sessions to Queenslanders.</a:t>
            </a:r>
          </a:p>
          <a:p>
            <a:pPr marL="171450" indent="-171450" fontAlgn="base">
              <a:buFont typeface="Arial" panose="020B0604020202020204" pitchFamily="34" charset="0"/>
              <a:buChar char="•"/>
            </a:pPr>
            <a:r>
              <a:rPr lang="en-AU"/>
              <a:t>Be You … the National Mental Health in Education initiative, which we run in partnership with Headspace and Early Childhood Australia, has almost 2800 Queensland schools and early learning services, 23,000 individual educators registered</a:t>
            </a:r>
          </a:p>
          <a:p>
            <a:pPr marL="171450" indent="-171450" rtl="0" fontAlgn="base">
              <a:buFont typeface="Arial" panose="020B0604020202020204" pitchFamily="34" charset="0"/>
              <a:buChar char="•"/>
            </a:pPr>
            <a:r>
              <a:rPr lang="en-AU" sz="1200"/>
              <a:t>We had about a quarter of a million website sessions from Qld over the last six months of 2025</a:t>
            </a:r>
          </a:p>
          <a:p>
            <a:pPr marL="171450" indent="-171450" rtl="0" fontAlgn="base">
              <a:buFont typeface="Arial" panose="020B0604020202020204" pitchFamily="34" charset="0"/>
              <a:buChar char="•"/>
            </a:pPr>
            <a:endParaRPr lang="en-AU" sz="1200"/>
          </a:p>
          <a:p>
            <a:pPr marL="0" indent="0">
              <a:buFont typeface="Arial" panose="020B0604020202020204" pitchFamily="34" charset="0"/>
              <a:buNone/>
            </a:pPr>
            <a:endParaRPr lang="en-AU" sz="1200" b="1"/>
          </a:p>
        </p:txBody>
      </p:sp>
      <p:sp>
        <p:nvSpPr>
          <p:cNvPr id="4" name="Slide Number Placeholder 3">
            <a:extLst>
              <a:ext uri="{FF2B5EF4-FFF2-40B4-BE49-F238E27FC236}">
                <a16:creationId xmlns:a16="http://schemas.microsoft.com/office/drawing/2014/main" id="{892BE43C-EBB9-4B31-475B-C85078327C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56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35" rtl="0" eaLnBrk="1" fontAlgn="auto" latinLnBrk="0" hangingPunct="1">
              <a:lnSpc>
                <a:spcPct val="100000"/>
              </a:lnSpc>
              <a:spcBef>
                <a:spcPts val="0"/>
              </a:spcBef>
              <a:spcAft>
                <a:spcPts val="0"/>
              </a:spcAft>
              <a:buClrTx/>
              <a:buSzTx/>
              <a:buFontTx/>
              <a:buNone/>
              <a:tabLst/>
              <a:defRPr/>
            </a:pPr>
            <a:r>
              <a:rPr lang="en-AU" sz="1100" dirty="0"/>
              <a:t>[Introduction]</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dirty="0"/>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dirty="0"/>
              <a:t>Most people will have heard of Beyond Blue – we are the national depression and anxiety initiative and we’ve been working now for 25 years, supporting people in the moment and, in parallel, advocating to change places and systems to make better moments for people.</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dirty="0"/>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dirty="0"/>
              <a:t>We’re here today to talk a bit about population-level approaches to mental health so I’ll talk a little bit about our work, given that population mental health is what we’re here to do.</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dirty="0">
              <a:cs typeface="Calibri"/>
            </a:endParaRPr>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dirty="0">
                <a:cs typeface="Calibri"/>
              </a:rPr>
              <a:t>Right now, we have a strong focus on prevention and earlier intervention. </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1218935" rtl="0" eaLnBrk="1" fontAlgn="auto" latinLnBrk="0" hangingPunct="1">
              <a:lnSpc>
                <a:spcPct val="100000"/>
              </a:lnSpc>
              <a:spcBef>
                <a:spcPts val="0"/>
              </a:spcBef>
              <a:spcAft>
                <a:spcPts val="0"/>
              </a:spcAft>
              <a:buClrTx/>
              <a:buSzTx/>
              <a:buFontTx/>
              <a:buNone/>
              <a:tabLst/>
              <a:defRPr/>
            </a:pPr>
            <a:r>
              <a:rPr lang="en-GB" sz="1100" dirty="0"/>
              <a:t>In a deliberate step we believe best serves the community, we have sharpened our focus here because the current system is too often crisis-driven – and people often only get support when they’re at breaking point.</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dirty="0">
              <a:cs typeface="Calibri"/>
            </a:endParaRPr>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dirty="0">
                <a:cs typeface="Calibri"/>
              </a:rPr>
              <a:t>Again – </a:t>
            </a:r>
            <a:r>
              <a:rPr lang="en-GB" sz="1100" dirty="0">
                <a:solidFill>
                  <a:srgbClr val="000000"/>
                </a:solidFill>
              </a:rPr>
              <a:t>we know that the sector is overwhelming and confusing and the community don’t know where to go for information and support. </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dirty="0">
              <a:solidFill>
                <a:srgbClr val="000000"/>
              </a:solidFill>
              <a:latin typeface="Calibri" panose="020F0502020204030204" pitchFamily="34" charset="0"/>
            </a:endParaRPr>
          </a:p>
          <a:p>
            <a:pPr marL="0" marR="0" lvl="0" indent="0" algn="l" defTabSz="1218935" rtl="0" eaLnBrk="1" fontAlgn="auto" latinLnBrk="0" hangingPunct="1">
              <a:lnSpc>
                <a:spcPct val="100000"/>
              </a:lnSpc>
              <a:spcBef>
                <a:spcPts val="0"/>
              </a:spcBef>
              <a:spcAft>
                <a:spcPts val="0"/>
              </a:spcAft>
              <a:buClrTx/>
              <a:buSzTx/>
              <a:buFontTx/>
              <a:buNone/>
              <a:tabLst/>
              <a:defRPr/>
            </a:pPr>
            <a:r>
              <a:rPr lang="en-GB" sz="1100" dirty="0"/>
              <a:t>So we have decided that we want to be here for all Australians, no matter what they’re going through – from those who want to look after their mental health, to those in high distress and crisis.</a:t>
            </a:r>
            <a:endParaRPr lang="en-AU" sz="1100" dirty="0">
              <a:solidFill>
                <a:srgbClr val="000000"/>
              </a:solidFill>
              <a:latin typeface="Calibri" panose="020F0502020204030204" pitchFamily="34" charset="0"/>
            </a:endParaRPr>
          </a:p>
          <a:p>
            <a:endParaRPr lang="en-AU" sz="1100" dirty="0"/>
          </a:p>
          <a:p>
            <a:r>
              <a:rPr lang="en-AU" sz="1100" dirty="0"/>
              <a:t>But earlier intervention is where we think we need to be to shift the dial, and we need to bring the whole population with us, away from that crisis focus and towards action that starts much farther upstream.</a:t>
            </a:r>
          </a:p>
        </p:txBody>
      </p:sp>
      <p:sp>
        <p:nvSpPr>
          <p:cNvPr id="4" name="Slide Number Placeholder 3"/>
          <p:cNvSpPr>
            <a:spLocks noGrp="1"/>
          </p:cNvSpPr>
          <p:nvPr>
            <p:ph type="sldNum" sz="quarter" idx="5"/>
          </p:nvPr>
        </p:nvSpPr>
        <p:spPr/>
        <p:txBody>
          <a:bodyPr/>
          <a:lstStyle/>
          <a:p>
            <a:fld id="{11043C4A-1374-466A-9170-C3C6B8177F29}" type="slidenum">
              <a:rPr lang="en-AU" smtClean="0"/>
              <a:t>2</a:t>
            </a:fld>
            <a:endParaRPr lang="en-AU"/>
          </a:p>
        </p:txBody>
      </p:sp>
    </p:spTree>
    <p:extLst>
      <p:ext uri="{BB962C8B-B14F-4D97-AF65-F5344CB8AC3E}">
        <p14:creationId xmlns:p14="http://schemas.microsoft.com/office/powerpoint/2010/main" val="150248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095" fontAlgn="base">
              <a:defRPr/>
            </a:pPr>
            <a:r>
              <a:rPr lang="en-US" dirty="0"/>
              <a:t>[How we do this]</a:t>
            </a:r>
          </a:p>
          <a:p>
            <a:pPr defTabSz="1242095" fontAlgn="base">
              <a:defRPr/>
            </a:pPr>
            <a:endParaRPr lang="en-US" dirty="0"/>
          </a:p>
          <a:p>
            <a:pPr defTabSz="1242095" fontAlgn="base">
              <a:defRPr/>
            </a:pPr>
            <a:r>
              <a:rPr lang="en-US" dirty="0"/>
              <a:t>A little about how we do this. </a:t>
            </a:r>
          </a:p>
          <a:p>
            <a:pPr defTabSz="1242095" fontAlgn="base">
              <a:defRPr/>
            </a:pPr>
            <a:r>
              <a:rPr lang="en-US" dirty="0"/>
              <a:t>For the most part, we have and continue to operationalize our strategic goals through our advocacy – to governments, and through industry bodies – and of course through our service delivery.</a:t>
            </a:r>
          </a:p>
          <a:p>
            <a:pPr defTabSz="1242095" fontAlgn="base">
              <a:defRPr/>
            </a:pPr>
            <a:endParaRPr lang="en-US" dirty="0"/>
          </a:p>
          <a:p>
            <a:pPr defTabSz="1242095" fontAlgn="base">
              <a:defRPr/>
            </a:pPr>
            <a:r>
              <a:rPr lang="en-US" dirty="0"/>
              <a:t>Beyond Blue is probably best known for its support service, which takes calls two calls a minute, 24/7 from right across Australia (about a quarter of these are from Queensland though this could be higher due to data collection limitations)</a:t>
            </a:r>
          </a:p>
          <a:p>
            <a:pPr defTabSz="1242095" fontAlgn="base">
              <a:defRPr/>
            </a:pPr>
            <a:endParaRPr lang="en-US" dirty="0"/>
          </a:p>
          <a:p>
            <a:pPr defTabSz="1242095" fontAlgn="base">
              <a:defRPr/>
            </a:pPr>
            <a:r>
              <a:rPr lang="en-US" dirty="0"/>
              <a:t>We do quite a bit more than that … and you can see some of our services here</a:t>
            </a:r>
          </a:p>
          <a:p>
            <a:pPr rtl="0" fontAlgn="base"/>
            <a:endParaRPr lang="en-AU" sz="1200" dirty="0"/>
          </a:p>
          <a:p>
            <a:pPr rtl="0" fontAlgn="base"/>
            <a:r>
              <a:rPr lang="en-AU" sz="1200" dirty="0"/>
              <a:t> </a:t>
            </a:r>
            <a:r>
              <a:rPr lang="en-US" sz="1200" dirty="0"/>
              <a:t>​</a:t>
            </a:r>
            <a:endParaRPr lang="en-AU" dirty="0"/>
          </a:p>
          <a:p>
            <a:endParaRPr lang="en-US" dirty="0"/>
          </a:p>
        </p:txBody>
      </p:sp>
      <p:sp>
        <p:nvSpPr>
          <p:cNvPr id="4" name="Slide Number Placeholder 3"/>
          <p:cNvSpPr>
            <a:spLocks noGrp="1"/>
          </p:cNvSpPr>
          <p:nvPr>
            <p:ph type="sldNum" sz="quarter" idx="5"/>
          </p:nvPr>
        </p:nvSpPr>
        <p:spPr/>
        <p:txBody>
          <a:bodyPr/>
          <a:lstStyle/>
          <a:p>
            <a:fld id="{2626EBFE-7B89-44E4-A582-9C8308B1517E}" type="slidenum">
              <a:rPr lang="en-GB" smtClean="0"/>
              <a:t>3</a:t>
            </a:fld>
            <a:endParaRPr lang="en-GB"/>
          </a:p>
        </p:txBody>
      </p:sp>
    </p:spTree>
    <p:extLst>
      <p:ext uri="{BB962C8B-B14F-4D97-AF65-F5344CB8AC3E}">
        <p14:creationId xmlns:p14="http://schemas.microsoft.com/office/powerpoint/2010/main" val="388674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D0F67-F02A-DBEB-3750-993203A05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7ED2A-178F-0F06-BB9F-3FDF39481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61B9F-DF83-B557-6E13-C681CF164C3D}"/>
              </a:ext>
            </a:extLst>
          </p:cNvPr>
          <p:cNvSpPr>
            <a:spLocks noGrp="1"/>
          </p:cNvSpPr>
          <p:nvPr>
            <p:ph type="body" idx="1"/>
          </p:nvPr>
        </p:nvSpPr>
        <p:spPr/>
        <p:txBody>
          <a:bodyPr/>
          <a:lstStyle/>
          <a:p>
            <a:pPr defTabSz="1242095" fontAlgn="base">
              <a:defRPr/>
            </a:pPr>
            <a:r>
              <a:rPr lang="en-US"/>
              <a:t>[Impact report]</a:t>
            </a:r>
          </a:p>
          <a:p>
            <a:pPr defTabSz="1242095" fontAlgn="base">
              <a:defRPr/>
            </a:pPr>
            <a:endParaRPr lang="en-US"/>
          </a:p>
          <a:p>
            <a:pPr defTabSz="1242095" fontAlgn="base">
              <a:defRPr/>
            </a:pPr>
            <a:r>
              <a:rPr lang="en-US"/>
              <a:t>The data here comes from our Impact Report … this is national data that hopefully gives a sense of what we’re doing</a:t>
            </a:r>
          </a:p>
          <a:p>
            <a:pPr defTabSz="1242095" fontAlgn="base">
              <a:defRPr/>
            </a:pPr>
            <a:endParaRPr lang="en-US"/>
          </a:p>
          <a:p>
            <a:pPr defTabSz="1242095" fontAlgn="base">
              <a:defRPr/>
            </a:pPr>
            <a:r>
              <a:rPr lang="en-US"/>
              <a:t>You can see that people in Queensland do have some awareness of us</a:t>
            </a:r>
          </a:p>
          <a:p>
            <a:pPr defTabSz="1242095" fontAlgn="base">
              <a:defRPr/>
            </a:pPr>
            <a:endParaRPr lang="en-US"/>
          </a:p>
          <a:p>
            <a:pPr defTabSz="1242095" fontAlgn="base">
              <a:defRPr/>
            </a:pPr>
            <a:r>
              <a:rPr lang="en-US"/>
              <a:t>As far as Qld goes, we do get good uptake across our range of services [Source: Qld gov report six months to Dec 25]:</a:t>
            </a:r>
          </a:p>
          <a:p>
            <a:pPr defTabSz="1242095" fontAlgn="base">
              <a:defRPr/>
            </a:pPr>
            <a:endParaRPr lang="en-AU"/>
          </a:p>
          <a:p>
            <a:pPr marL="171450" indent="-171450" fontAlgn="base">
              <a:buFont typeface="Arial" panose="020B0604020202020204" pitchFamily="34" charset="0"/>
              <a:buChar char="•"/>
            </a:pPr>
            <a:r>
              <a:rPr lang="en-US"/>
              <a:t>Online peer-to-peer forums … good uptake from Qld … In the last six months of 2025, about 33,000 Queenslanders accessed Beyond Blue’s online Peer Support Forums (which is about 17 percent of its national users)</a:t>
            </a:r>
          </a:p>
          <a:p>
            <a:pPr marL="171450" indent="-171450" fontAlgn="base">
              <a:buFont typeface="Arial" panose="020B0604020202020204" pitchFamily="34" charset="0"/>
              <a:buChar char="•"/>
            </a:pPr>
            <a:r>
              <a:rPr lang="en-US"/>
              <a:t>We actually ran Australia’s first low-intensity CBT program at scale … it was called </a:t>
            </a:r>
            <a:r>
              <a:rPr lang="en-US" err="1"/>
              <a:t>NewAccess</a:t>
            </a:r>
            <a:r>
              <a:rPr lang="en-US"/>
              <a:t> and it’s being wound down now … but since 2021 it has offered about 26,000 sessions to Queenslanders, which is more than 5000.</a:t>
            </a:r>
          </a:p>
          <a:p>
            <a:pPr marL="171450" indent="-171450" fontAlgn="base">
              <a:buFont typeface="Arial" panose="020B0604020202020204" pitchFamily="34" charset="0"/>
              <a:buChar char="•"/>
            </a:pPr>
            <a:r>
              <a:rPr lang="en-AU"/>
              <a:t>Be You … the National Mental Health in Education initiative, which we run in partnership with Headspace and Early Childhood Australia, has almost 2800 Queensland schools and early learning services, 23,000 individual educators registered</a:t>
            </a:r>
          </a:p>
          <a:p>
            <a:pPr marL="171450" indent="-171450" rtl="0" fontAlgn="base">
              <a:buFont typeface="Arial" panose="020B0604020202020204" pitchFamily="34" charset="0"/>
              <a:buChar char="•"/>
            </a:pPr>
            <a:r>
              <a:rPr lang="en-AU" sz="1200"/>
              <a:t>We had about a quarter of a million website sessions from Qld over the last six months of 2025</a:t>
            </a:r>
          </a:p>
          <a:p>
            <a:pPr marL="171450" indent="-171450" rtl="0" fontAlgn="base">
              <a:buFont typeface="Arial" panose="020B0604020202020204" pitchFamily="34" charset="0"/>
              <a:buChar char="•"/>
            </a:pPr>
            <a:endParaRPr lang="en-AU" sz="1200"/>
          </a:p>
          <a:p>
            <a:pPr marL="0" indent="0" rtl="0" fontAlgn="base">
              <a:buFont typeface="Arial" panose="020B0604020202020204" pitchFamily="34" charset="0"/>
              <a:buNone/>
            </a:pPr>
            <a:r>
              <a:rPr lang="en-AU" sz="1200"/>
              <a:t>[Note: </a:t>
            </a:r>
            <a:r>
              <a:rPr lang="en-AU" sz="1200" err="1"/>
              <a:t>NewAccess</a:t>
            </a:r>
            <a:r>
              <a:rPr lang="en-AU" sz="1200"/>
              <a:t> coaching sessions figure of 5000 came from Data and Insights and represents an average across the last five years]</a:t>
            </a:r>
          </a:p>
          <a:p>
            <a:pPr marL="171450" indent="-171450" rtl="0" fontAlgn="base">
              <a:buFont typeface="Arial" panose="020B0604020202020204" pitchFamily="34" charset="0"/>
              <a:buChar char="•"/>
            </a:pPr>
            <a:endParaRPr lang="en-AU" sz="1200"/>
          </a:p>
          <a:p>
            <a:pPr marL="0" indent="0">
              <a:buFont typeface="Arial" panose="020B0604020202020204" pitchFamily="34" charset="0"/>
              <a:buNone/>
            </a:pPr>
            <a:endParaRPr lang="en-AU" sz="1200" b="1"/>
          </a:p>
        </p:txBody>
      </p:sp>
      <p:sp>
        <p:nvSpPr>
          <p:cNvPr id="4" name="Slide Number Placeholder 3">
            <a:extLst>
              <a:ext uri="{FF2B5EF4-FFF2-40B4-BE49-F238E27FC236}">
                <a16:creationId xmlns:a16="http://schemas.microsoft.com/office/drawing/2014/main" id="{A029EBEC-29E2-9918-6C6D-148EF098CA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21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0A91-7C27-A10F-C4A1-4943F386E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FFFD8-E1EA-72B2-D696-64768B3A6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091F2-CCE2-86E6-2CA6-F82EC60DFE79}"/>
              </a:ext>
            </a:extLst>
          </p:cNvPr>
          <p:cNvSpPr>
            <a:spLocks noGrp="1"/>
          </p:cNvSpPr>
          <p:nvPr>
            <p:ph type="body" idx="1"/>
          </p:nvPr>
        </p:nvSpPr>
        <p:spPr/>
        <p:txBody>
          <a:bodyPr/>
          <a:lstStyle/>
          <a:p>
            <a:r>
              <a:rPr lang="en-AU" sz="1100"/>
              <a:t>[Talk through BBSS]</a:t>
            </a:r>
          </a:p>
          <a:p>
            <a:endParaRPr lang="en-AU" sz="1100"/>
          </a:p>
          <a:p>
            <a:r>
              <a:rPr lang="en-AU" sz="1100"/>
              <a:t>A quote here from a Support Service user … in terms of service delivery, don’t underestimate the power of just being available … being accessible in the moment a person needs you or has the motivation to act on their distress … this can make all the difference … </a:t>
            </a:r>
          </a:p>
          <a:p>
            <a:endParaRPr lang="en-AU" sz="1100"/>
          </a:p>
          <a:p>
            <a:endParaRPr lang="en-AU"/>
          </a:p>
        </p:txBody>
      </p:sp>
      <p:sp>
        <p:nvSpPr>
          <p:cNvPr id="4" name="Slide Number Placeholder 3">
            <a:extLst>
              <a:ext uri="{FF2B5EF4-FFF2-40B4-BE49-F238E27FC236}">
                <a16:creationId xmlns:a16="http://schemas.microsoft.com/office/drawing/2014/main" id="{E4DFD90F-FECC-38E9-D5B2-1FFE36600D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98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273A-87EE-0543-F681-4D4C9E49B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55B1D-42B4-FAFE-5EFF-8B9727AE9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4F220-6C5E-7EAF-FE8E-8B7CA08E56D9}"/>
              </a:ext>
            </a:extLst>
          </p:cNvPr>
          <p:cNvSpPr>
            <a:spLocks noGrp="1"/>
          </p:cNvSpPr>
          <p:nvPr>
            <p:ph type="body" idx="1"/>
          </p:nvPr>
        </p:nvSpPr>
        <p:spPr/>
        <p:txBody>
          <a:bodyPr/>
          <a:lstStyle/>
          <a:p>
            <a:r>
              <a:rPr lang="en-AU" sz="1100"/>
              <a:t>[Talk through BBSS trends]</a:t>
            </a:r>
          </a:p>
          <a:p>
            <a:endParaRPr lang="en-AU" sz="1100"/>
          </a:p>
          <a:p>
            <a:r>
              <a:rPr lang="en-AU" sz="1100"/>
              <a:t>We often get questions about the community trends we witness through our services … what we’re seeing nationally is:</a:t>
            </a:r>
          </a:p>
          <a:p>
            <a:endParaRPr lang="en-AU" sz="1100"/>
          </a:p>
          <a:p>
            <a:pPr fontAlgn="t"/>
            <a:r>
              <a:rPr lang="en-AU" sz="1100" b="1" i="0" kern="1200">
                <a:solidFill>
                  <a:schemeClr val="tx1"/>
                </a:solidFill>
                <a:effectLst/>
                <a:latin typeface="+mn-lt"/>
                <a:ea typeface="+mn-ea"/>
                <a:cs typeface="+mn-cs"/>
              </a:rPr>
              <a:t>Complexity Trends</a:t>
            </a:r>
          </a:p>
          <a:p>
            <a:pPr marL="171450" indent="-171450" fontAlgn="t">
              <a:buFont typeface="Arial" panose="020B0604020202020204" pitchFamily="34" charset="0"/>
              <a:buChar char="•"/>
            </a:pPr>
            <a:r>
              <a:rPr lang="en-AU" sz="1100" b="0" i="0" kern="1200">
                <a:solidFill>
                  <a:schemeClr val="tx1"/>
                </a:solidFill>
                <a:effectLst/>
                <a:latin typeface="+mn-lt"/>
                <a:ea typeface="+mn-ea"/>
                <a:cs typeface="+mn-cs"/>
              </a:rPr>
              <a:t>Presentations are increasingly complex, with more contacts involving </a:t>
            </a:r>
            <a:r>
              <a:rPr lang="en-AU" sz="1100" b="1" i="0" kern="1200">
                <a:solidFill>
                  <a:schemeClr val="tx1"/>
                </a:solidFill>
                <a:effectLst/>
                <a:latin typeface="+mn-lt"/>
                <a:ea typeface="+mn-ea"/>
                <a:cs typeface="+mn-cs"/>
              </a:rPr>
              <a:t>chronic distress, suicidal ideation, and uncertainty around safety</a:t>
            </a:r>
            <a:r>
              <a:rPr lang="en-AU" sz="1100" b="0" i="0" kern="1200">
                <a:solidFill>
                  <a:schemeClr val="tx1"/>
                </a:solidFill>
                <a:effectLst/>
                <a:latin typeface="+mn-lt"/>
                <a:ea typeface="+mn-ea"/>
                <a:cs typeface="+mn-cs"/>
              </a:rPr>
              <a:t>.</a:t>
            </a:r>
          </a:p>
          <a:p>
            <a:pPr marL="171450" indent="-171450" fontAlgn="t">
              <a:buFont typeface="Arial" panose="020B0604020202020204" pitchFamily="34" charset="0"/>
              <a:buChar char="•"/>
            </a:pPr>
            <a:r>
              <a:rPr lang="en-AU" sz="1100" b="0" i="0" kern="1200">
                <a:solidFill>
                  <a:schemeClr val="tx1"/>
                </a:solidFill>
                <a:effectLst/>
                <a:latin typeface="+mn-lt"/>
                <a:ea typeface="+mn-ea"/>
                <a:cs typeface="+mn-cs"/>
              </a:rPr>
              <a:t>Greater prevalence of </a:t>
            </a:r>
            <a:r>
              <a:rPr lang="en-AU" sz="1100" b="1" i="0" kern="1200">
                <a:solidFill>
                  <a:schemeClr val="tx1"/>
                </a:solidFill>
                <a:effectLst/>
                <a:latin typeface="+mn-lt"/>
                <a:ea typeface="+mn-ea"/>
                <a:cs typeface="+mn-cs"/>
              </a:rPr>
              <a:t>third‑party disclosures</a:t>
            </a:r>
            <a:r>
              <a:rPr lang="en-AU" sz="1100" b="0" i="0" kern="1200">
                <a:solidFill>
                  <a:schemeClr val="tx1"/>
                </a:solidFill>
                <a:effectLst/>
                <a:latin typeface="+mn-lt"/>
                <a:ea typeface="+mn-ea"/>
                <a:cs typeface="+mn-cs"/>
              </a:rPr>
              <a:t> and safeguarding concerns is driving additional coordination across services.</a:t>
            </a:r>
          </a:p>
          <a:p>
            <a:pPr marL="171450" indent="-171450" fontAlgn="t">
              <a:buFont typeface="Arial" panose="020B0604020202020204" pitchFamily="34" charset="0"/>
              <a:buChar char="•"/>
            </a:pPr>
            <a:r>
              <a:rPr lang="en-AU" sz="1100" b="0" i="0" kern="1200">
                <a:solidFill>
                  <a:schemeClr val="tx1"/>
                </a:solidFill>
                <a:effectLst/>
                <a:latin typeface="+mn-lt"/>
                <a:ea typeface="+mn-ea"/>
                <a:cs typeface="+mn-cs"/>
              </a:rPr>
              <a:t>Complexity is extending interaction time and requiring more intensive clinical judgement for our support service</a:t>
            </a:r>
            <a:endParaRPr lang="en-US" sz="1100" kern="1200">
              <a:solidFill>
                <a:schemeClr val="tx1"/>
              </a:solidFill>
              <a:effectLst/>
              <a:latin typeface="+mn-lt"/>
              <a:ea typeface="+mn-ea"/>
              <a:cs typeface="+mn-cs"/>
            </a:endParaRPr>
          </a:p>
          <a:p>
            <a:pPr marL="0" indent="0">
              <a:buFont typeface="Arial" panose="020B0604020202020204" pitchFamily="34" charset="0"/>
              <a:buNone/>
            </a:pPr>
            <a:endParaRPr lang="en-AU" sz="1100"/>
          </a:p>
          <a:p>
            <a:pPr marL="0" indent="0">
              <a:buFont typeface="Arial" panose="020B0604020202020204" pitchFamily="34" charset="0"/>
              <a:buNone/>
            </a:pPr>
            <a:r>
              <a:rPr lang="en-AU" sz="1100" b="1"/>
              <a:t>Volume Trends</a:t>
            </a:r>
          </a:p>
          <a:p>
            <a:pPr marL="171450" indent="-171450" fontAlgn="t">
              <a:buFont typeface="Arial" panose="020B0604020202020204" pitchFamily="34" charset="0"/>
              <a:buChar char="•"/>
            </a:pPr>
            <a:r>
              <a:rPr lang="en-AU" sz="1100" b="0" i="0" kern="1200">
                <a:solidFill>
                  <a:schemeClr val="tx1"/>
                </a:solidFill>
                <a:effectLst/>
                <a:latin typeface="+mn-lt"/>
                <a:ea typeface="+mn-ea"/>
                <a:cs typeface="+mn-cs"/>
              </a:rPr>
              <a:t>Consumer demand for our support service remains </a:t>
            </a:r>
            <a:r>
              <a:rPr lang="en-AU" sz="1100" b="1" i="0" kern="1200">
                <a:solidFill>
                  <a:schemeClr val="tx1"/>
                </a:solidFill>
                <a:effectLst/>
                <a:latin typeface="+mn-lt"/>
                <a:ea typeface="+mn-ea"/>
                <a:cs typeface="+mn-cs"/>
              </a:rPr>
              <a:t>persistently high with contacts up 12%</a:t>
            </a:r>
            <a:r>
              <a:rPr lang="en-AU" sz="1100" b="0" i="0" kern="1200">
                <a:solidFill>
                  <a:schemeClr val="tx1"/>
                </a:solidFill>
                <a:effectLst/>
                <a:latin typeface="+mn-lt"/>
                <a:ea typeface="+mn-ea"/>
                <a:cs typeface="+mn-cs"/>
              </a:rPr>
              <a:t>, reflecting sustained community need rather than short‑term spikes.</a:t>
            </a:r>
          </a:p>
          <a:p>
            <a:endParaRPr lang="en-AU" sz="1100"/>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a:t>[Stats below are from first quarter of calendar 2026, </a:t>
            </a:r>
            <a:r>
              <a:rPr lang="en-AU" sz="1100" err="1"/>
              <a:t>ie</a:t>
            </a:r>
            <a:r>
              <a:rPr lang="en-AU" sz="1100"/>
              <a:t> 1 Jan to 31 Mar 2026 via NLP analysis]</a:t>
            </a:r>
          </a:p>
          <a:p>
            <a:endParaRPr lang="en-AU" sz="1100"/>
          </a:p>
          <a:p>
            <a:r>
              <a:rPr lang="en-AU" sz="1100" b="1"/>
              <a:t>Queensland trends</a:t>
            </a:r>
          </a:p>
          <a:p>
            <a:endParaRPr lang="en-AU" sz="1100"/>
          </a:p>
          <a:p>
            <a:pPr marL="171450" indent="-171450">
              <a:buFont typeface="Arial" panose="020B0604020202020204" pitchFamily="34" charset="0"/>
              <a:buChar char="•"/>
            </a:pPr>
            <a:r>
              <a:rPr lang="en-AU" sz="1100" b="1">
                <a:solidFill>
                  <a:schemeClr val="bg1"/>
                </a:solidFill>
                <a:latin typeface="Calibri"/>
                <a:ea typeface="Calibri"/>
                <a:cs typeface="Calibri"/>
              </a:rPr>
              <a:t>Regional Queensland is contacting Beyond Blue at strong rates, relative to the state’s geographic distribution - indicating proportionally more support seeking from regional </a:t>
            </a:r>
            <a:r>
              <a:rPr lang="en-AU" sz="1100" b="1" err="1">
                <a:solidFill>
                  <a:schemeClr val="bg1"/>
                </a:solidFill>
                <a:latin typeface="Calibri"/>
                <a:ea typeface="Calibri"/>
                <a:cs typeface="Calibri"/>
              </a:rPr>
              <a:t>Qlders</a:t>
            </a:r>
            <a:br>
              <a:rPr lang="en-AU" sz="1100" b="1">
                <a:solidFill>
                  <a:schemeClr val="bg1"/>
                </a:solidFill>
                <a:latin typeface="Calibri"/>
                <a:ea typeface="Calibri"/>
                <a:cs typeface="Calibri"/>
              </a:rPr>
            </a:br>
            <a:endParaRPr lang="en-AU" sz="1100"/>
          </a:p>
          <a:p>
            <a:pPr marL="171450" indent="-171450">
              <a:buFont typeface="Arial" panose="020B0604020202020204" pitchFamily="34" charset="0"/>
              <a:buChar char="•"/>
            </a:pPr>
            <a:r>
              <a:rPr lang="en-AU" sz="1100" kern="1200">
                <a:solidFill>
                  <a:schemeClr val="tx1"/>
                </a:solidFill>
                <a:effectLst/>
                <a:latin typeface="+mn-lt"/>
                <a:ea typeface="+mn-ea"/>
                <a:cs typeface="+mn-cs"/>
              </a:rPr>
              <a:t>Proportionally similar themes in presenting contacts from Queensland relative to national trends between January and March this year</a:t>
            </a:r>
          </a:p>
          <a:p>
            <a:pPr marL="628650" lvl="1" indent="-171450">
              <a:buFont typeface="Arial" panose="020B0604020202020204" pitchFamily="34" charset="0"/>
              <a:buChar char="•"/>
            </a:pPr>
            <a:r>
              <a:rPr lang="en-AU" sz="1100" kern="1200">
                <a:solidFill>
                  <a:schemeClr val="tx1"/>
                </a:solidFill>
                <a:effectLst/>
                <a:latin typeface="+mn-lt"/>
                <a:ea typeface="+mn-ea"/>
                <a:cs typeface="+mn-cs"/>
              </a:rPr>
              <a:t>About 20 percent of contacts relate to anxiety or panic</a:t>
            </a:r>
          </a:p>
          <a:p>
            <a:pPr marL="628650" lvl="1" indent="-171450">
              <a:buFont typeface="Arial" panose="020B0604020202020204" pitchFamily="34" charset="0"/>
              <a:buChar char="•"/>
            </a:pPr>
            <a:r>
              <a:rPr lang="en-AU" sz="1100" kern="1200">
                <a:solidFill>
                  <a:schemeClr val="tx1"/>
                </a:solidFill>
                <a:effectLst/>
                <a:latin typeface="+mn-lt"/>
                <a:ea typeface="+mn-ea"/>
                <a:cs typeface="+mn-cs"/>
              </a:rPr>
              <a:t>About 15 percent are about relationships</a:t>
            </a:r>
          </a:p>
          <a:p>
            <a:pPr marL="628650" lvl="1" indent="-171450">
              <a:buFont typeface="Arial" panose="020B0604020202020204" pitchFamily="34" charset="0"/>
              <a:buChar char="•"/>
            </a:pPr>
            <a:r>
              <a:rPr lang="en-AU" sz="1100" kern="1200">
                <a:solidFill>
                  <a:schemeClr val="tx1"/>
                </a:solidFill>
                <a:effectLst/>
                <a:latin typeface="+mn-lt"/>
                <a:ea typeface="+mn-ea"/>
                <a:cs typeface="+mn-cs"/>
              </a:rPr>
              <a:t>About 10 percent relate to depression</a:t>
            </a:r>
          </a:p>
          <a:p>
            <a:pPr marL="1085850" lvl="2" indent="-171450">
              <a:buFont typeface="Arial" panose="020B0604020202020204" pitchFamily="34" charset="0"/>
              <a:buChar char="•"/>
            </a:pPr>
            <a:r>
              <a:rPr lang="en-AU" sz="1100" kern="1200">
                <a:solidFill>
                  <a:schemeClr val="tx1"/>
                </a:solidFill>
                <a:effectLst/>
                <a:latin typeface="+mn-lt"/>
                <a:ea typeface="+mn-ea"/>
                <a:cs typeface="+mn-cs"/>
              </a:rPr>
              <a:t>Some indications that relative to the national average</a:t>
            </a:r>
          </a:p>
          <a:p>
            <a:pPr marL="1543050" lvl="3" indent="-171450">
              <a:buFont typeface="Arial" panose="020B0604020202020204" pitchFamily="34" charset="0"/>
              <a:buChar char="•"/>
            </a:pPr>
            <a:r>
              <a:rPr lang="en-AU" sz="1100" kern="1200">
                <a:solidFill>
                  <a:schemeClr val="tx1"/>
                </a:solidFill>
                <a:effectLst/>
                <a:latin typeface="+mn-lt"/>
                <a:ea typeface="+mn-ea"/>
                <a:cs typeface="+mn-cs"/>
              </a:rPr>
              <a:t>We saw more presentations about alcohol and self-harm/suicidality </a:t>
            </a:r>
          </a:p>
          <a:p>
            <a:pPr marL="1543050" lvl="3" indent="-171450">
              <a:buFont typeface="Arial" panose="020B0604020202020204" pitchFamily="34" charset="0"/>
              <a:buChar char="•"/>
            </a:pPr>
            <a:r>
              <a:rPr lang="en-AU" sz="1100" kern="1200">
                <a:solidFill>
                  <a:schemeClr val="tx1"/>
                </a:solidFill>
                <a:effectLst/>
                <a:latin typeface="+mn-lt"/>
                <a:ea typeface="+mn-ea"/>
                <a:cs typeface="+mn-cs"/>
              </a:rPr>
              <a:t>Fewer presentations about work and study stress and physical health/chronic illness</a:t>
            </a:r>
          </a:p>
          <a:p>
            <a:pPr marL="1371600" lvl="3" indent="0">
              <a:buFont typeface="Arial" panose="020B0604020202020204" pitchFamily="34" charset="0"/>
              <a:buNone/>
            </a:pPr>
            <a:br>
              <a:rPr lang="en-AU" sz="1100" kern="1200">
                <a:solidFill>
                  <a:schemeClr val="tx1"/>
                </a:solidFill>
                <a:effectLst/>
                <a:latin typeface="+mn-lt"/>
                <a:ea typeface="+mn-ea"/>
                <a:cs typeface="+mn-cs"/>
              </a:rPr>
            </a:br>
            <a:endParaRPr lang="en-AU" sz="1200" b="0" i="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7FA7E23A-500A-9BFC-90F1-A5424E87D3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01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735B-DA79-9ABB-EB96-16D1F012A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7A792-8EB2-505D-CD02-49544F6B7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F3935-A1B1-A8CD-3FD8-95458F3DE876}"/>
              </a:ext>
            </a:extLst>
          </p:cNvPr>
          <p:cNvSpPr>
            <a:spLocks noGrp="1"/>
          </p:cNvSpPr>
          <p:nvPr>
            <p:ph type="body" idx="1"/>
          </p:nvPr>
        </p:nvSpPr>
        <p:spPr/>
        <p:txBody>
          <a:bodyPr/>
          <a:lstStyle/>
          <a:p>
            <a:pPr marL="0" marR="0" lvl="0" indent="0" algn="l" defTabSz="1218935" rtl="0" eaLnBrk="1" fontAlgn="auto" latinLnBrk="0" hangingPunct="1">
              <a:lnSpc>
                <a:spcPct val="100000"/>
              </a:lnSpc>
              <a:spcBef>
                <a:spcPts val="0"/>
              </a:spcBef>
              <a:spcAft>
                <a:spcPts val="0"/>
              </a:spcAft>
              <a:buClrTx/>
              <a:buSzTx/>
              <a:buFontTx/>
              <a:buNone/>
              <a:tabLst/>
              <a:defRPr/>
            </a:pPr>
            <a:r>
              <a:rPr lang="en-AU" sz="1100"/>
              <a:t>[Explain impact of external stressors on distress]</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a:t>We undertake some robust research to more deeply understand the insights we see in our services.</a:t>
            </a:r>
          </a:p>
          <a:p>
            <a:pPr marL="0" marR="0" lvl="0" indent="0" algn="l" defTabSz="1218935" rtl="0" eaLnBrk="1" fontAlgn="auto" latinLnBrk="0" hangingPunct="1">
              <a:lnSpc>
                <a:spcPct val="100000"/>
              </a:lnSpc>
              <a:spcBef>
                <a:spcPts val="0"/>
              </a:spcBef>
              <a:spcAft>
                <a:spcPts val="0"/>
              </a:spcAft>
              <a:buClrTx/>
              <a:buSzTx/>
              <a:buFontTx/>
              <a:buNone/>
              <a:tabLst/>
              <a:defRPr/>
            </a:pPr>
            <a:endParaRPr lang="en-AU" sz="1100"/>
          </a:p>
          <a:p>
            <a:pPr marL="0" indent="0">
              <a:buFont typeface="Arial" panose="020B0604020202020204" pitchFamily="34" charset="0"/>
              <a:buNone/>
            </a:pPr>
            <a:r>
              <a:rPr lang="en-AU" sz="1100"/>
              <a:t>Australia’s Mental Health and Wellbeing Check is a population-level survey of more than 5000 people, that Beyond Blue conducts with the Australian National University every two years. We will be receiving the 2026 update to this dataset later this year. </a:t>
            </a:r>
            <a:r>
              <a:rPr lang="en-AU" sz="1100">
                <a:ea typeface="Calibri"/>
                <a:cs typeface="Calibri"/>
              </a:rPr>
              <a:t>While this is national data, there’s no statistically difference between states so it’s reasonable to say this is representative of the Qld experience, as well as the national one.</a:t>
            </a:r>
          </a:p>
          <a:p>
            <a:endParaRPr lang="en-AU" sz="1100"/>
          </a:p>
          <a:p>
            <a:pPr marL="0" marR="0" lvl="0" indent="0" algn="l" defTabSz="1218935" rtl="0" eaLnBrk="1" fontAlgn="auto" latinLnBrk="0" hangingPunct="1">
              <a:lnSpc>
                <a:spcPct val="100000"/>
              </a:lnSpc>
              <a:spcBef>
                <a:spcPts val="0"/>
              </a:spcBef>
              <a:spcAft>
                <a:spcPts val="0"/>
              </a:spcAft>
              <a:buClrTx/>
              <a:buSzTx/>
              <a:buFontTx/>
              <a:buNone/>
              <a:tabLst/>
              <a:defRPr/>
            </a:pPr>
            <a:r>
              <a:rPr lang="en-AU" sz="1100" kern="1200">
                <a:solidFill>
                  <a:schemeClr val="tx1"/>
                </a:solidFill>
                <a:effectLst/>
                <a:latin typeface="+mn-lt"/>
                <a:ea typeface="+mn-ea"/>
                <a:cs typeface="+mn-cs"/>
              </a:rPr>
              <a:t>In our study, nearly half of people reported symptoms of mental health conditions and 2 in 5 reported a diagnoses – so higher than ABS estimates.</a:t>
            </a:r>
          </a:p>
          <a:p>
            <a:pPr marL="0" indent="0">
              <a:buFont typeface="Arial" panose="020B0604020202020204" pitchFamily="34" charset="0"/>
              <a:buNone/>
            </a:pPr>
            <a:br>
              <a:rPr lang="en-AU" sz="1100"/>
            </a:br>
            <a:r>
              <a:rPr lang="en-AU" sz="1100" b="0" i="0" kern="1200">
                <a:solidFill>
                  <a:schemeClr val="tx1"/>
                </a:solidFill>
                <a:effectLst/>
                <a:latin typeface="+mn-lt"/>
                <a:ea typeface="+mn-ea"/>
                <a:cs typeface="+mn-cs"/>
              </a:rPr>
              <a:t>When we asked people the types of issues that were impacting their mental health they told us: </a:t>
            </a:r>
            <a:br>
              <a:rPr lang="en-AU" sz="1100" b="0" i="0" kern="1200">
                <a:solidFill>
                  <a:schemeClr val="tx1"/>
                </a:solidFill>
                <a:effectLst/>
                <a:latin typeface="+mn-lt"/>
                <a:ea typeface="+mn-ea"/>
                <a:cs typeface="+mn-cs"/>
              </a:rPr>
            </a:br>
            <a:r>
              <a:rPr lang="en-AU" sz="1100" b="0" i="0" kern="1200">
                <a:solidFill>
                  <a:schemeClr val="tx1"/>
                </a:solidFill>
                <a:effectLst/>
                <a:latin typeface="+mn-lt"/>
                <a:ea typeface="+mn-ea"/>
                <a:cs typeface="+mn-cs"/>
              </a:rPr>
              <a:t> </a:t>
            </a:r>
          </a:p>
          <a:p>
            <a:pPr rtl="0" fontAlgn="base"/>
            <a:r>
              <a:rPr lang="en-AU" sz="1100" b="0" i="0" kern="1200">
                <a:solidFill>
                  <a:schemeClr val="tx1"/>
                </a:solidFill>
                <a:effectLst/>
                <a:latin typeface="+mn-lt"/>
                <a:ea typeface="+mn-ea"/>
                <a:cs typeface="+mn-cs"/>
              </a:rPr>
              <a:t>Financial challenges were identified as the leading cause of distress impacting Australia’s mental health and wellbeing, impacting almost half of all people in Australia (46%).  </a:t>
            </a:r>
          </a:p>
          <a:p>
            <a:pPr rtl="0" fontAlgn="base"/>
            <a:endParaRPr lang="en-AU" sz="1100" b="0" i="0" kern="1200">
              <a:solidFill>
                <a:schemeClr val="tx1"/>
              </a:solidFill>
              <a:effectLst/>
              <a:latin typeface="+mn-lt"/>
              <a:ea typeface="+mn-ea"/>
              <a:cs typeface="+mn-cs"/>
            </a:endParaRPr>
          </a:p>
          <a:p>
            <a:pPr rtl="0" fontAlgn="base"/>
            <a:r>
              <a:rPr lang="en-AU" sz="1100" b="0" i="0" kern="1200">
                <a:solidFill>
                  <a:schemeClr val="tx1"/>
                </a:solidFill>
                <a:effectLst/>
                <a:latin typeface="+mn-lt"/>
                <a:ea typeface="+mn-ea"/>
                <a:cs typeface="+mn-cs"/>
              </a:rPr>
              <a:t>Relationship challenges, as well as loneliness and lack of social connection, housing affordability, affecting approximately one third of the population.  </a:t>
            </a:r>
          </a:p>
          <a:p>
            <a:pPr rtl="0" fontAlgn="base"/>
            <a:r>
              <a:rPr lang="en-AU" sz="1100" b="0" i="0" kern="1200">
                <a:solidFill>
                  <a:schemeClr val="tx1"/>
                </a:solidFill>
                <a:effectLst/>
                <a:latin typeface="+mn-lt"/>
                <a:ea typeface="+mn-ea"/>
                <a:cs typeface="+mn-cs"/>
              </a:rPr>
              <a:t> </a:t>
            </a:r>
            <a:endParaRPr lang="en-AU" sz="1100"/>
          </a:p>
          <a:p>
            <a:r>
              <a:rPr lang="en-AU" sz="1100"/>
              <a:t>The key take-away here is that distress is very often associated with social determinants and it plays out where we live, work and play. That’s why Australia needs to be looking beyond the health care system if we’re going to shift the dial on mental health in this country.</a:t>
            </a:r>
          </a:p>
          <a:p>
            <a:endParaRPr lang="en-AU" sz="1100"/>
          </a:p>
          <a:p>
            <a:r>
              <a:rPr lang="en-AU" sz="1100"/>
              <a:t>That’s also why Beyond Blue is careful to talk about distress in general terms, rather than conflating all distress with mental health conditions – we spend a lot of time normalising emotional responses that people have.</a:t>
            </a:r>
          </a:p>
          <a:p>
            <a:endParaRPr lang="en-AU" sz="1100"/>
          </a:p>
          <a:p>
            <a:r>
              <a:rPr lang="en-AU" sz="1100"/>
              <a:t>And we recognise that whether it’s a mental health condition or situational, self-limiting distress people are managing, people will often require some kind of support – and that support might be from the health care system or it might be from their own personal support networks. The point is, that if we’re serious about earlier intervention, this is where we need to be operating. </a:t>
            </a:r>
          </a:p>
        </p:txBody>
      </p:sp>
      <p:sp>
        <p:nvSpPr>
          <p:cNvPr id="4" name="Slide Number Placeholder 3">
            <a:extLst>
              <a:ext uri="{FF2B5EF4-FFF2-40B4-BE49-F238E27FC236}">
                <a16:creationId xmlns:a16="http://schemas.microsoft.com/office/drawing/2014/main" id="{C4F361B2-8839-6299-C0B0-C5511A3182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9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F531-3A01-224F-1A60-19AC75F95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EEBC1-46BB-1E06-8214-0C17B9686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346BE-FC97-0C33-1A82-BBBB9A167592}"/>
              </a:ext>
            </a:extLst>
          </p:cNvPr>
          <p:cNvSpPr>
            <a:spLocks noGrp="1"/>
          </p:cNvSpPr>
          <p:nvPr>
            <p:ph type="body" idx="1"/>
          </p:nvPr>
        </p:nvSpPr>
        <p:spPr/>
        <p:txBody>
          <a:bodyPr/>
          <a:lstStyle/>
          <a:p>
            <a:pPr marL="0" indent="0">
              <a:buFont typeface="Arial" panose="020B0604020202020204" pitchFamily="34" charset="0"/>
              <a:buNone/>
            </a:pPr>
            <a:r>
              <a:rPr lang="en-AU" sz="1200" b="0" i="0" kern="1200">
                <a:solidFill>
                  <a:schemeClr val="tx1"/>
                </a:solidFill>
                <a:effectLst/>
                <a:latin typeface="+mn-lt"/>
                <a:ea typeface="+mn-ea"/>
                <a:cs typeface="+mn-cs"/>
              </a:rPr>
              <a:t>[</a:t>
            </a:r>
            <a:r>
              <a:rPr lang="en-AU" sz="1100" b="0" i="0" kern="1200">
                <a:solidFill>
                  <a:schemeClr val="tx1"/>
                </a:solidFill>
                <a:effectLst/>
                <a:latin typeface="+mn-lt"/>
                <a:ea typeface="+mn-ea"/>
                <a:cs typeface="+mn-cs"/>
              </a:rPr>
              <a:t>Case for earlier intervention]</a:t>
            </a:r>
          </a:p>
          <a:p>
            <a:pPr marL="0" indent="0">
              <a:buFont typeface="Arial" panose="020B0604020202020204" pitchFamily="34" charset="0"/>
              <a:buNone/>
            </a:pPr>
            <a:endParaRPr lang="en-AU" sz="1100" b="0" i="0" kern="1200">
              <a:solidFill>
                <a:schemeClr val="tx1"/>
              </a:solidFill>
              <a:effectLst/>
              <a:latin typeface="+mn-lt"/>
              <a:ea typeface="+mn-ea"/>
              <a:cs typeface="+mn-cs"/>
            </a:endParaRPr>
          </a:p>
          <a:p>
            <a:pPr marL="0" indent="0">
              <a:buFont typeface="Arial" panose="020B0604020202020204" pitchFamily="34" charset="0"/>
              <a:buNone/>
            </a:pPr>
            <a:r>
              <a:rPr lang="en-AU" sz="1100" b="0" i="0" kern="1200">
                <a:solidFill>
                  <a:schemeClr val="tx1"/>
                </a:solidFill>
                <a:effectLst/>
                <a:latin typeface="+mn-lt"/>
                <a:ea typeface="+mn-ea"/>
                <a:cs typeface="+mn-cs"/>
              </a:rPr>
              <a:t>This summit is about prevention so let’s look more closely at what the data tells us about how people are approaching their help-seeking</a:t>
            </a:r>
          </a:p>
          <a:p>
            <a:pPr marL="0" indent="0">
              <a:buFont typeface="Arial" panose="020B0604020202020204" pitchFamily="34" charset="0"/>
              <a:buNone/>
            </a:pPr>
            <a:endParaRPr lang="en-AU" sz="11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No surprises here.</a:t>
            </a:r>
            <a:endParaRPr lang="en-AU" sz="1100" b="0" i="0" kern="1200">
              <a:solidFill>
                <a:schemeClr val="tx1"/>
              </a:solidFill>
              <a:effectLst/>
              <a:latin typeface="+mn-lt"/>
              <a:ea typeface="+mn-ea"/>
              <a:cs typeface="+mn-cs"/>
            </a:endParaRPr>
          </a:p>
          <a:p>
            <a:pPr marL="0" indent="0">
              <a:buFont typeface="Arial" panose="020B0604020202020204" pitchFamily="34" charset="0"/>
              <a:buNone/>
            </a:pPr>
            <a:endParaRPr lang="en-AU" sz="1100" b="0" i="0" kern="1200">
              <a:solidFill>
                <a:schemeClr val="tx1"/>
              </a:solidFill>
              <a:effectLst/>
              <a:latin typeface="+mn-lt"/>
              <a:ea typeface="+mn-ea"/>
              <a:cs typeface="+mn-cs"/>
            </a:endParaRPr>
          </a:p>
          <a:p>
            <a:pPr marL="0" indent="0">
              <a:buFont typeface="Arial" panose="020B0604020202020204" pitchFamily="34" charset="0"/>
              <a:buNone/>
            </a:pPr>
            <a:r>
              <a:rPr lang="en-AU" sz="1100" b="0" i="0" kern="1200">
                <a:solidFill>
                  <a:schemeClr val="tx1"/>
                </a:solidFill>
                <a:effectLst/>
                <a:latin typeface="+mn-lt"/>
                <a:ea typeface="+mn-ea"/>
                <a:cs typeface="+mn-cs"/>
              </a:rPr>
              <a:t>We found that far too many people aren’t reaching out for support or are putting in off for far too long. </a:t>
            </a:r>
          </a:p>
          <a:p>
            <a:pPr marL="0" indent="0">
              <a:buFont typeface="Arial" panose="020B0604020202020204" pitchFamily="34" charset="0"/>
              <a:buNone/>
            </a:pPr>
            <a:endParaRPr lang="en-AU" sz="1100" b="0" i="0" kern="1200">
              <a:solidFill>
                <a:schemeClr val="tx1"/>
              </a:solidFill>
              <a:effectLst/>
              <a:latin typeface="+mn-lt"/>
              <a:ea typeface="+mn-ea"/>
              <a:cs typeface="+mn-cs"/>
            </a:endParaRPr>
          </a:p>
          <a:p>
            <a:pPr marL="0" indent="0">
              <a:buFont typeface="Arial" panose="020B0604020202020204" pitchFamily="34" charset="0"/>
              <a:buNone/>
            </a:pPr>
            <a:r>
              <a:rPr lang="en-AU" sz="1100"/>
              <a:t>Nearly one in four report delaying or not seeking professional support.</a:t>
            </a:r>
            <a:endParaRPr lang="en-AU" sz="1100" b="0" i="0" kern="1200">
              <a:solidFill>
                <a:schemeClr val="tx1"/>
              </a:solidFill>
              <a:effectLst/>
              <a:latin typeface="+mn-lt"/>
              <a:ea typeface="+mn-ea"/>
              <a:cs typeface="+mn-cs"/>
            </a:endParaRPr>
          </a:p>
          <a:p>
            <a:pPr marL="0" indent="0">
              <a:buFont typeface="Arial" panose="020B0604020202020204" pitchFamily="34" charset="0"/>
              <a:buNone/>
            </a:pPr>
            <a:endParaRPr lang="en-AU" sz="1100" b="0" i="0" kern="1200">
              <a:solidFill>
                <a:schemeClr val="tx1"/>
              </a:solidFill>
              <a:effectLst/>
              <a:latin typeface="+mn-lt"/>
              <a:ea typeface="+mn-ea"/>
              <a:cs typeface="+mn-cs"/>
            </a:endParaRPr>
          </a:p>
          <a:p>
            <a:pPr marL="0" indent="0">
              <a:buFont typeface="Arial" panose="020B0604020202020204" pitchFamily="34" charset="0"/>
              <a:buNone/>
            </a:pPr>
            <a:r>
              <a:rPr lang="en-AU" sz="1100" b="0" i="0" kern="1200">
                <a:solidFill>
                  <a:schemeClr val="tx1"/>
                </a:solidFill>
                <a:effectLst/>
                <a:latin typeface="+mn-lt"/>
                <a:ea typeface="+mn-ea"/>
                <a:cs typeface="+mn-cs"/>
              </a:rPr>
              <a:t>Around half of all people who ended up reaching out for support waited until they were very or extremely distressed before doing so.  </a:t>
            </a:r>
          </a:p>
          <a:p>
            <a:pPr marL="0" indent="0">
              <a:buFont typeface="Arial" panose="020B0604020202020204" pitchFamily="34" charset="0"/>
              <a:buNone/>
            </a:pPr>
            <a:endParaRPr lang="en-AU" sz="1100" b="1">
              <a:ea typeface="Calibri"/>
              <a:cs typeface="Calibri"/>
            </a:endParaRPr>
          </a:p>
          <a:p>
            <a:pPr marL="0" indent="0">
              <a:buFont typeface="Arial" panose="020B0604020202020204" pitchFamily="34" charset="0"/>
              <a:buNone/>
            </a:pPr>
            <a:r>
              <a:rPr lang="en-AU" sz="1100">
                <a:ea typeface="Calibri"/>
                <a:cs typeface="Calibri"/>
              </a:rPr>
              <a:t>Some people are waiting up to 10 years before the reach out for support. </a:t>
            </a:r>
          </a:p>
        </p:txBody>
      </p:sp>
      <p:sp>
        <p:nvSpPr>
          <p:cNvPr id="4" name="Slide Number Placeholder 3">
            <a:extLst>
              <a:ext uri="{FF2B5EF4-FFF2-40B4-BE49-F238E27FC236}">
                <a16:creationId xmlns:a16="http://schemas.microsoft.com/office/drawing/2014/main" id="{FBBA986F-6CB5-ACB2-AA82-6AF346EAB03B}"/>
              </a:ext>
            </a:extLst>
          </p:cNvPr>
          <p:cNvSpPr>
            <a:spLocks noGrp="1"/>
          </p:cNvSpPr>
          <p:nvPr>
            <p:ph type="sldNum" sz="quarter" idx="5"/>
          </p:nvPr>
        </p:nvSpPr>
        <p:spPr/>
        <p:txBody>
          <a:bodyPr/>
          <a:lstStyle/>
          <a:p>
            <a:fld id="{11043C4A-1374-466A-9170-C3C6B8177F29}" type="slidenum">
              <a:rPr lang="en-AU" smtClean="0"/>
              <a:t>8</a:t>
            </a:fld>
            <a:endParaRPr lang="en-AU"/>
          </a:p>
        </p:txBody>
      </p:sp>
    </p:spTree>
    <p:extLst>
      <p:ext uri="{BB962C8B-B14F-4D97-AF65-F5344CB8AC3E}">
        <p14:creationId xmlns:p14="http://schemas.microsoft.com/office/powerpoint/2010/main" val="261866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8BF3E-4325-628E-E66F-59C02DBC9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1A8F6-0609-EE79-A520-517DA276E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6C3CA-7DC3-2CF3-EEA7-2B2875BDEC7C}"/>
              </a:ext>
            </a:extLst>
          </p:cNvPr>
          <p:cNvSpPr>
            <a:spLocks noGrp="1"/>
          </p:cNvSpPr>
          <p:nvPr>
            <p:ph type="body" idx="1"/>
          </p:nvPr>
        </p:nvSpPr>
        <p:spPr/>
        <p:txBody>
          <a:bodyPr/>
          <a:lstStyle/>
          <a:p>
            <a:r>
              <a:rPr lang="en-AU" sz="1100"/>
              <a:t>[Cost of living and economic pressures are only going to increase]</a:t>
            </a:r>
          </a:p>
          <a:p>
            <a:endParaRPr lang="en-AU" sz="1100"/>
          </a:p>
          <a:p>
            <a:r>
              <a:rPr lang="en-AU" sz="1100"/>
              <a:t>When we asked people the reasons for delaying or not seeking support – we heard that costs were the number one barriers, followed by not thinking their problem was serious enough, and waiting lists. </a:t>
            </a:r>
          </a:p>
          <a:p>
            <a:endParaRPr lang="en-AU"/>
          </a:p>
          <a:p>
            <a:endParaRPr lang="en-AU"/>
          </a:p>
        </p:txBody>
      </p:sp>
      <p:sp>
        <p:nvSpPr>
          <p:cNvPr id="4" name="Slide Number Placeholder 3">
            <a:extLst>
              <a:ext uri="{FF2B5EF4-FFF2-40B4-BE49-F238E27FC236}">
                <a16:creationId xmlns:a16="http://schemas.microsoft.com/office/drawing/2014/main" id="{2F835F61-2600-46FB-3B67-E1DA092C57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43C4A-1374-466A-9170-C3C6B8177F2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46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1747615-0CD6-4154-81AB-30B357DC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 y="0"/>
            <a:ext cx="12191237"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723599" y="2298246"/>
            <a:ext cx="5256901" cy="1511754"/>
          </a:xfrm>
        </p:spPr>
        <p:txBody>
          <a:bodyPr anchor="t" anchorCtr="0">
            <a:normAutofit/>
          </a:bodyPr>
          <a:lstStyle>
            <a:lvl1pPr algn="l">
              <a:lnSpc>
                <a:spcPct val="85000"/>
              </a:lnSpc>
              <a:defRPr sz="4050">
                <a:solidFill>
                  <a:schemeClr val="bg1"/>
                </a:solidFill>
                <a:latin typeface="+mj-lt"/>
                <a:cs typeface="Times New Roman" panose="02020603050405020304" pitchFamily="18" charset="0"/>
              </a:defRPr>
            </a:lvl1pPr>
          </a:lstStyle>
          <a:p>
            <a:r>
              <a:rPr lang="en-US"/>
              <a:t>Click to add title</a:t>
            </a:r>
            <a:endParaRPr lang="en-AU"/>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723599" y="4028542"/>
            <a:ext cx="5256901" cy="835853"/>
          </a:xfrm>
        </p:spPr>
        <p:txBody>
          <a:bodyPr/>
          <a:lstStyle>
            <a:lvl1pPr marL="0" indent="0" algn="l">
              <a:spcBef>
                <a:spcPts val="0"/>
              </a:spcBef>
              <a:buNone/>
              <a:defRPr sz="2100">
                <a:solidFill>
                  <a:schemeClr val="bg1"/>
                </a:solidFill>
              </a:defRPr>
            </a:lvl1pPr>
            <a:lvl2pPr marL="457169" indent="0" algn="ctr">
              <a:buNone/>
              <a:defRPr sz="2000"/>
            </a:lvl2pPr>
            <a:lvl3pPr marL="914339" indent="0" algn="ctr">
              <a:buNone/>
              <a:defRPr sz="1700"/>
            </a:lvl3pPr>
            <a:lvl4pPr marL="1371508" indent="0" algn="ctr">
              <a:buNone/>
              <a:defRPr sz="1600"/>
            </a:lvl4pPr>
            <a:lvl5pPr marL="1828679" indent="0" algn="ctr">
              <a:buNone/>
              <a:defRPr sz="1600"/>
            </a:lvl5pPr>
            <a:lvl6pPr marL="2285849" indent="0" algn="ctr">
              <a:buNone/>
              <a:defRPr sz="1600"/>
            </a:lvl6pPr>
            <a:lvl7pPr marL="2743017" indent="0" algn="ctr">
              <a:buNone/>
              <a:defRPr sz="1600"/>
            </a:lvl7pPr>
            <a:lvl8pPr marL="3200187" indent="0" algn="ctr">
              <a:buNone/>
              <a:defRPr sz="1600"/>
            </a:lvl8pPr>
            <a:lvl9pPr marL="3657356" indent="0" algn="ctr">
              <a:buNone/>
              <a:defRPr sz="1600"/>
            </a:lvl9pPr>
          </a:lstStyle>
          <a:p>
            <a:r>
              <a:rPr lang="en-US"/>
              <a:t>Click to add subtitle</a:t>
            </a:r>
            <a:endParaRPr lang="en-AU"/>
          </a:p>
        </p:txBody>
      </p:sp>
      <p:sp>
        <p:nvSpPr>
          <p:cNvPr id="8" name="Text Placeholder 2">
            <a:extLst>
              <a:ext uri="{FF2B5EF4-FFF2-40B4-BE49-F238E27FC236}">
                <a16:creationId xmlns:a16="http://schemas.microsoft.com/office/drawing/2014/main" id="{A4ADD8DF-881D-4613-AC46-420CAAC57D26}"/>
              </a:ext>
            </a:extLst>
          </p:cNvPr>
          <p:cNvSpPr>
            <a:spLocks noGrp="1"/>
          </p:cNvSpPr>
          <p:nvPr>
            <p:ph type="body" idx="15" hasCustomPrompt="1"/>
          </p:nvPr>
        </p:nvSpPr>
        <p:spPr>
          <a:xfrm>
            <a:off x="723599" y="5952593"/>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date</a:t>
            </a:r>
          </a:p>
        </p:txBody>
      </p:sp>
      <p:sp>
        <p:nvSpPr>
          <p:cNvPr id="16" name="Picture Placeholder 15">
            <a:extLst>
              <a:ext uri="{FF2B5EF4-FFF2-40B4-BE49-F238E27FC236}">
                <a16:creationId xmlns:a16="http://schemas.microsoft.com/office/drawing/2014/main" id="{541E87B3-5B11-454E-BE55-14785967F75D}"/>
              </a:ext>
            </a:extLst>
          </p:cNvPr>
          <p:cNvSpPr>
            <a:spLocks noGrp="1"/>
          </p:cNvSpPr>
          <p:nvPr>
            <p:ph type="pic" sz="quarter" idx="14"/>
          </p:nvPr>
        </p:nvSpPr>
        <p:spPr>
          <a:xfrm>
            <a:off x="6541074" y="0"/>
            <a:ext cx="5650926" cy="6859192"/>
          </a:xfrm>
          <a:custGeom>
            <a:avLst/>
            <a:gdLst>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0 w 7974000"/>
              <a:gd name="connsiteY4" fmla="*/ 9140825 h 9144000"/>
              <a:gd name="connsiteX5" fmla="*/ 202082 w 7974000"/>
              <a:gd name="connsiteY5" fmla="*/ 9140825 h 9144000"/>
              <a:gd name="connsiteX6" fmla="*/ 1176252 w 7974000"/>
              <a:gd name="connsiteY6" fmla="*/ 9140825 h 9144000"/>
              <a:gd name="connsiteX7" fmla="*/ 702704 w 7974000"/>
              <a:gd name="connsiteY7" fmla="*/ 7340600 h 9144000"/>
              <a:gd name="connsiteX8" fmla="*/ 451628 w 7974000"/>
              <a:gd name="connsiteY8" fmla="*/ 38100 h 9144000"/>
              <a:gd name="connsiteX9" fmla="*/ 441696 w 7974000"/>
              <a:gd name="connsiteY9" fmla="*/ 13891 h 9144000"/>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202082 w 7974000"/>
              <a:gd name="connsiteY4" fmla="*/ 9140825 h 9144000"/>
              <a:gd name="connsiteX5" fmla="*/ 1176252 w 7974000"/>
              <a:gd name="connsiteY5" fmla="*/ 9140825 h 9144000"/>
              <a:gd name="connsiteX6" fmla="*/ 702704 w 7974000"/>
              <a:gd name="connsiteY6" fmla="*/ 7340600 h 9144000"/>
              <a:gd name="connsiteX7" fmla="*/ 451628 w 7974000"/>
              <a:gd name="connsiteY7" fmla="*/ 38100 h 9144000"/>
              <a:gd name="connsiteX8" fmla="*/ 441696 w 7974000"/>
              <a:gd name="connsiteY8" fmla="*/ 13891 h 9144000"/>
              <a:gd name="connsiteX9" fmla="*/ 439432 w 7974000"/>
              <a:gd name="connsiteY9" fmla="*/ 0 h 9144000"/>
              <a:gd name="connsiteX0" fmla="*/ 237350 w 7771918"/>
              <a:gd name="connsiteY0" fmla="*/ 0 h 9144000"/>
              <a:gd name="connsiteX1" fmla="*/ 7771918 w 7771918"/>
              <a:gd name="connsiteY1" fmla="*/ 0 h 9144000"/>
              <a:gd name="connsiteX2" fmla="*/ 7771918 w 7771918"/>
              <a:gd name="connsiteY2" fmla="*/ 9144000 h 9144000"/>
              <a:gd name="connsiteX3" fmla="*/ 0 w 7771918"/>
              <a:gd name="connsiteY3" fmla="*/ 9140825 h 9144000"/>
              <a:gd name="connsiteX4" fmla="*/ 974170 w 7771918"/>
              <a:gd name="connsiteY4" fmla="*/ 9140825 h 9144000"/>
              <a:gd name="connsiteX5" fmla="*/ 500622 w 7771918"/>
              <a:gd name="connsiteY5" fmla="*/ 7340600 h 9144000"/>
              <a:gd name="connsiteX6" fmla="*/ 249546 w 7771918"/>
              <a:gd name="connsiteY6" fmla="*/ 38100 h 9144000"/>
              <a:gd name="connsiteX7" fmla="*/ 239614 w 7771918"/>
              <a:gd name="connsiteY7" fmla="*/ 13891 h 9144000"/>
              <a:gd name="connsiteX8" fmla="*/ 237350 w 7771918"/>
              <a:gd name="connsiteY8" fmla="*/ 0 h 9144000"/>
              <a:gd name="connsiteX0" fmla="*/ 0 w 7534568"/>
              <a:gd name="connsiteY0" fmla="*/ 0 h 9144000"/>
              <a:gd name="connsiteX1" fmla="*/ 7534568 w 7534568"/>
              <a:gd name="connsiteY1" fmla="*/ 0 h 9144000"/>
              <a:gd name="connsiteX2" fmla="*/ 7534568 w 7534568"/>
              <a:gd name="connsiteY2" fmla="*/ 9144000 h 9144000"/>
              <a:gd name="connsiteX3" fmla="*/ 736820 w 7534568"/>
              <a:gd name="connsiteY3" fmla="*/ 9140825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4000"/>
              <a:gd name="connsiteX1" fmla="*/ 7534568 w 7534568"/>
              <a:gd name="connsiteY1" fmla="*/ 0 h 9144000"/>
              <a:gd name="connsiteX2" fmla="*/ 7534568 w 7534568"/>
              <a:gd name="connsiteY2" fmla="*/ 9144000 h 9144000"/>
              <a:gd name="connsiteX3" fmla="*/ 734439 w 7534568"/>
              <a:gd name="connsiteY3" fmla="*/ 9143207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12196 w 7534568"/>
              <a:gd name="connsiteY5" fmla="*/ 38100 h 9145589"/>
              <a:gd name="connsiteX6" fmla="*/ 2264 w 7534568"/>
              <a:gd name="connsiteY6" fmla="*/ 13891 h 9145589"/>
              <a:gd name="connsiteX7" fmla="*/ 0 w 7534568"/>
              <a:gd name="connsiteY7" fmla="*/ 0 h 914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4568" h="9145589">
                <a:moveTo>
                  <a:pt x="0" y="0"/>
                </a:moveTo>
                <a:lnTo>
                  <a:pt x="7534568" y="0"/>
                </a:lnTo>
                <a:lnTo>
                  <a:pt x="7534568" y="9144000"/>
                </a:lnTo>
                <a:lnTo>
                  <a:pt x="734439" y="9145589"/>
                </a:lnTo>
                <a:cubicBezTo>
                  <a:pt x="359414" y="8875714"/>
                  <a:pt x="158392" y="8337550"/>
                  <a:pt x="263272" y="7340600"/>
                </a:cubicBezTo>
                <a:cubicBezTo>
                  <a:pt x="514348" y="4972050"/>
                  <a:pt x="809918" y="1847850"/>
                  <a:pt x="12196" y="38100"/>
                </a:cubicBezTo>
                <a:cubicBezTo>
                  <a:pt x="7428" y="28575"/>
                  <a:pt x="4250" y="20638"/>
                  <a:pt x="2264" y="13891"/>
                </a:cubicBezTo>
                <a:lnTo>
                  <a:pt x="0" y="0"/>
                </a:lnTo>
                <a:close/>
              </a:path>
            </a:pathLst>
          </a:cu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
        <p:nvSpPr>
          <p:cNvPr id="5" name="Text Placeholder 2">
            <a:extLst>
              <a:ext uri="{FF2B5EF4-FFF2-40B4-BE49-F238E27FC236}">
                <a16:creationId xmlns:a16="http://schemas.microsoft.com/office/drawing/2014/main" id="{1443B12A-1662-2F84-2279-1F25D8740F35}"/>
              </a:ext>
            </a:extLst>
          </p:cNvPr>
          <p:cNvSpPr>
            <a:spLocks noGrp="1"/>
          </p:cNvSpPr>
          <p:nvPr>
            <p:ph type="body" idx="16" hasCustomPrompt="1"/>
          </p:nvPr>
        </p:nvSpPr>
        <p:spPr>
          <a:xfrm>
            <a:off x="723599" y="5243264"/>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Name Surname, Job title</a:t>
            </a:r>
          </a:p>
          <a:p>
            <a:pPr lvl="0"/>
            <a:r>
              <a:rPr lang="en-US"/>
              <a:t>Beyond Blue</a:t>
            </a:r>
          </a:p>
        </p:txBody>
      </p:sp>
    </p:spTree>
    <p:extLst>
      <p:ext uri="{BB962C8B-B14F-4D97-AF65-F5344CB8AC3E}">
        <p14:creationId xmlns:p14="http://schemas.microsoft.com/office/powerpoint/2010/main" val="178309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383623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4218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ivider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accent2"/>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293974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339952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accent2"/>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136405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vider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29832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forma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76B9-1DD7-A78C-9132-709DD665F8A0}"/>
              </a:ext>
            </a:extLst>
          </p:cNvPr>
          <p:cNvSpPr>
            <a:spLocks noGrp="1"/>
          </p:cNvSpPr>
          <p:nvPr>
            <p:ph type="title" hasCustomPrompt="1"/>
          </p:nvPr>
        </p:nvSpPr>
        <p:spPr>
          <a:xfrm>
            <a:off x="5670000" y="810000"/>
            <a:ext cx="5670000" cy="487236"/>
          </a:xfrm>
        </p:spPr>
        <p:txBody>
          <a:bodyPr anchor="b" anchorCtr="0"/>
          <a:lstStyle>
            <a:lvl1pPr>
              <a:defRPr sz="4050">
                <a:solidFill>
                  <a:schemeClr val="accent2"/>
                </a:solidFill>
              </a:defRPr>
            </a:lvl1pPr>
          </a:lstStyle>
          <a:p>
            <a:r>
              <a:rPr lang="en-GB"/>
              <a:t>Heading</a:t>
            </a:r>
            <a:endParaRPr lang="en-AU"/>
          </a:p>
        </p:txBody>
      </p:sp>
      <p:sp>
        <p:nvSpPr>
          <p:cNvPr id="3" name="Date Placeholder 2">
            <a:extLst>
              <a:ext uri="{FF2B5EF4-FFF2-40B4-BE49-F238E27FC236}">
                <a16:creationId xmlns:a16="http://schemas.microsoft.com/office/drawing/2014/main" id="{5CD2294F-5B68-EA2B-CA64-AA91FDEFD19E}"/>
              </a:ext>
            </a:extLst>
          </p:cNvPr>
          <p:cNvSpPr>
            <a:spLocks noGrp="1"/>
          </p:cNvSpPr>
          <p:nvPr>
            <p:ph type="dt" sz="half" idx="10"/>
          </p:nvPr>
        </p:nvSpPr>
        <p:spPr/>
        <p:txBody>
          <a:bodyPr/>
          <a:lstStyle/>
          <a:p>
            <a:fld id="{8E5A0A05-1953-4852-8BB4-288C896047DC}" type="datetime1">
              <a:rPr lang="en-AU" smtClean="0"/>
              <a:t>24/05/2026</a:t>
            </a:fld>
            <a:endParaRPr lang="en-AU"/>
          </a:p>
        </p:txBody>
      </p:sp>
      <p:sp>
        <p:nvSpPr>
          <p:cNvPr id="4" name="Footer Placeholder 3">
            <a:extLst>
              <a:ext uri="{FF2B5EF4-FFF2-40B4-BE49-F238E27FC236}">
                <a16:creationId xmlns:a16="http://schemas.microsoft.com/office/drawing/2014/main" id="{7400DF31-BAEC-AA80-3503-A3AA104DFE6D}"/>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525AD1FA-55C5-8EA5-05D9-060CC2D977D2}"/>
              </a:ext>
            </a:extLst>
          </p:cNvPr>
          <p:cNvSpPr>
            <a:spLocks noGrp="1"/>
          </p:cNvSpPr>
          <p:nvPr>
            <p:ph type="sldNum" sz="quarter" idx="12"/>
          </p:nvPr>
        </p:nvSpPr>
        <p:spPr/>
        <p:txBody>
          <a:bodyPr/>
          <a:lstStyle/>
          <a:p>
            <a:fld id="{E6316B6A-336A-44FF-82DA-A4D1594FA055}" type="slidenum">
              <a:rPr lang="en-AU" smtClean="0"/>
              <a:pPr/>
              <a:t>‹#›</a:t>
            </a:fld>
            <a:endParaRPr lang="en-AU"/>
          </a:p>
        </p:txBody>
      </p:sp>
      <p:pic>
        <p:nvPicPr>
          <p:cNvPr id="6" name="Picture 5">
            <a:extLst>
              <a:ext uri="{FF2B5EF4-FFF2-40B4-BE49-F238E27FC236}">
                <a16:creationId xmlns:a16="http://schemas.microsoft.com/office/drawing/2014/main" id="{588F9336-D32B-FBB3-5F62-7A075BD5F989}"/>
              </a:ext>
            </a:extLst>
          </p:cNvPr>
          <p:cNvPicPr>
            <a:picLocks noChangeAspect="1"/>
          </p:cNvPicPr>
          <p:nvPr userDrawn="1"/>
        </p:nvPicPr>
        <p:blipFill>
          <a:blip r:embed="rId3"/>
          <a:stretch>
            <a:fillRect/>
          </a:stretch>
        </p:blipFill>
        <p:spPr>
          <a:xfrm>
            <a:off x="650532" y="6193273"/>
            <a:ext cx="1981966" cy="571502"/>
          </a:xfrm>
          <a:prstGeom prst="rect">
            <a:avLst/>
          </a:prstGeom>
        </p:spPr>
      </p:pic>
      <p:sp>
        <p:nvSpPr>
          <p:cNvPr id="8" name="Text Placeholder 7">
            <a:extLst>
              <a:ext uri="{FF2B5EF4-FFF2-40B4-BE49-F238E27FC236}">
                <a16:creationId xmlns:a16="http://schemas.microsoft.com/office/drawing/2014/main" id="{421AA875-000C-C336-8222-4860446D6C62}"/>
              </a:ext>
            </a:extLst>
          </p:cNvPr>
          <p:cNvSpPr>
            <a:spLocks noGrp="1"/>
          </p:cNvSpPr>
          <p:nvPr>
            <p:ph type="body" sz="quarter" idx="13" hasCustomPrompt="1"/>
          </p:nvPr>
        </p:nvSpPr>
        <p:spPr>
          <a:xfrm>
            <a:off x="5670000" y="1836476"/>
            <a:ext cx="5670000" cy="3939116"/>
          </a:xfrm>
        </p:spPr>
        <p:txBody>
          <a:bodyPr/>
          <a:lstStyle>
            <a:lvl1pPr marL="0" indent="0" algn="l" defTabSz="914339" rtl="0" eaLnBrk="1" latinLnBrk="0" hangingPunct="1">
              <a:lnSpc>
                <a:spcPct val="100000"/>
              </a:lnSpc>
              <a:spcBef>
                <a:spcPts val="0"/>
              </a:spcBef>
              <a:buClr>
                <a:schemeClr val="tx1"/>
              </a:buClr>
              <a:buFont typeface="Arial" panose="020B0604020202020204" pitchFamily="34" charset="0"/>
              <a:buNone/>
              <a:defRPr lang="en-GB" sz="2400" b="0" kern="1200" dirty="0">
                <a:solidFill>
                  <a:schemeClr val="accent2"/>
                </a:solidFill>
                <a:latin typeface="+mn-lt"/>
                <a:ea typeface="+mn-ea"/>
                <a:cs typeface="+mn-cs"/>
              </a:defRPr>
            </a:lvl1pPr>
            <a:lvl2pPr>
              <a:defRPr sz="2400"/>
            </a:lvl2pPr>
            <a:lvl3pPr marL="360018" indent="0">
              <a:buNone/>
              <a:defRPr/>
            </a:lvl3pPr>
          </a:lstStyle>
          <a:p>
            <a:pPr lvl="0"/>
            <a:r>
              <a:rPr lang="en-GB" err="1"/>
              <a:t>Lestibusdam</a:t>
            </a:r>
            <a:r>
              <a:rPr lang="en-GB"/>
              <a:t> </a:t>
            </a:r>
            <a:r>
              <a:rPr lang="en-GB" err="1"/>
              <a:t>vel</a:t>
            </a:r>
            <a:r>
              <a:rPr lang="en-GB"/>
              <a:t> </a:t>
            </a:r>
            <a:r>
              <a:rPr lang="en-GB" err="1"/>
              <a:t>ipsandandae</a:t>
            </a:r>
            <a:r>
              <a:rPr lang="en-GB"/>
              <a:t> </a:t>
            </a:r>
            <a:r>
              <a:rPr lang="en-GB" err="1"/>
              <a:t>volup</a:t>
            </a:r>
            <a:r>
              <a:rPr lang="en-GB"/>
              <a:t> </a:t>
            </a:r>
            <a:r>
              <a:rPr lang="en-GB" err="1"/>
              <a:t>tamus</a:t>
            </a:r>
            <a:r>
              <a:rPr lang="en-GB"/>
              <a:t>. Vol </a:t>
            </a:r>
            <a:r>
              <a:rPr lang="en-GB" err="1"/>
              <a:t>orest</a:t>
            </a:r>
            <a:r>
              <a:rPr lang="en-GB"/>
              <a:t>, </a:t>
            </a:r>
            <a:r>
              <a:rPr lang="en-GB" err="1"/>
              <a:t>sequas</a:t>
            </a:r>
            <a:r>
              <a:rPr lang="en-GB"/>
              <a:t> </a:t>
            </a:r>
            <a:r>
              <a:rPr lang="en-GB" err="1"/>
              <a:t>eniminis</a:t>
            </a:r>
            <a:r>
              <a:rPr lang="en-GB"/>
              <a:t> </a:t>
            </a:r>
            <a:r>
              <a:rPr lang="en-GB" err="1"/>
              <a:t>maion</a:t>
            </a:r>
            <a:r>
              <a:rPr lang="en-GB"/>
              <a:t> </a:t>
            </a:r>
            <a:r>
              <a:rPr lang="en-GB" err="1"/>
              <a:t>porem</a:t>
            </a:r>
            <a:r>
              <a:rPr lang="en-GB"/>
              <a:t>.</a:t>
            </a:r>
          </a:p>
        </p:txBody>
      </p:sp>
    </p:spTree>
    <p:extLst>
      <p:ext uri="{BB962C8B-B14F-4D97-AF65-F5344CB8AC3E}">
        <p14:creationId xmlns:p14="http://schemas.microsoft.com/office/powerpoint/2010/main" val="4217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forma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D2294F-5B68-EA2B-CA64-AA91FDEFD19E}"/>
              </a:ext>
            </a:extLst>
          </p:cNvPr>
          <p:cNvSpPr>
            <a:spLocks noGrp="1"/>
          </p:cNvSpPr>
          <p:nvPr>
            <p:ph type="dt" sz="half" idx="10"/>
          </p:nvPr>
        </p:nvSpPr>
        <p:spPr/>
        <p:txBody>
          <a:bodyPr/>
          <a:lstStyle/>
          <a:p>
            <a:fld id="{8E5A0A05-1953-4852-8BB4-288C896047DC}" type="datetime1">
              <a:rPr lang="en-AU" smtClean="0"/>
              <a:t>24/05/2026</a:t>
            </a:fld>
            <a:endParaRPr lang="en-AU"/>
          </a:p>
        </p:txBody>
      </p:sp>
      <p:sp>
        <p:nvSpPr>
          <p:cNvPr id="4" name="Footer Placeholder 3">
            <a:extLst>
              <a:ext uri="{FF2B5EF4-FFF2-40B4-BE49-F238E27FC236}">
                <a16:creationId xmlns:a16="http://schemas.microsoft.com/office/drawing/2014/main" id="{7400DF31-BAEC-AA80-3503-A3AA104DFE6D}"/>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525AD1FA-55C5-8EA5-05D9-060CC2D977D2}"/>
              </a:ext>
            </a:extLst>
          </p:cNvPr>
          <p:cNvSpPr>
            <a:spLocks noGrp="1"/>
          </p:cNvSpPr>
          <p:nvPr>
            <p:ph type="sldNum" sz="quarter" idx="12"/>
          </p:nvPr>
        </p:nvSpPr>
        <p:spPr/>
        <p:txBody>
          <a:bodyPr/>
          <a:lstStyle/>
          <a:p>
            <a:fld id="{E6316B6A-336A-44FF-82DA-A4D1594FA055}" type="slidenum">
              <a:rPr lang="en-AU" smtClean="0"/>
              <a:pPr/>
              <a:t>‹#›</a:t>
            </a:fld>
            <a:endParaRPr lang="en-AU"/>
          </a:p>
        </p:txBody>
      </p:sp>
      <p:pic>
        <p:nvPicPr>
          <p:cNvPr id="6" name="Picture 5">
            <a:extLst>
              <a:ext uri="{FF2B5EF4-FFF2-40B4-BE49-F238E27FC236}">
                <a16:creationId xmlns:a16="http://schemas.microsoft.com/office/drawing/2014/main" id="{588F9336-D32B-FBB3-5F62-7A075BD5F989}"/>
              </a:ext>
            </a:extLst>
          </p:cNvPr>
          <p:cNvPicPr>
            <a:picLocks noChangeAspect="1"/>
          </p:cNvPicPr>
          <p:nvPr userDrawn="1"/>
        </p:nvPicPr>
        <p:blipFill>
          <a:blip r:embed="rId3"/>
          <a:stretch>
            <a:fillRect/>
          </a:stretch>
        </p:blipFill>
        <p:spPr>
          <a:xfrm>
            <a:off x="650532" y="6193273"/>
            <a:ext cx="1981966" cy="571502"/>
          </a:xfrm>
          <a:prstGeom prst="rect">
            <a:avLst/>
          </a:prstGeom>
        </p:spPr>
      </p:pic>
      <p:sp>
        <p:nvSpPr>
          <p:cNvPr id="8" name="Text Placeholder 7">
            <a:extLst>
              <a:ext uri="{FF2B5EF4-FFF2-40B4-BE49-F238E27FC236}">
                <a16:creationId xmlns:a16="http://schemas.microsoft.com/office/drawing/2014/main" id="{F1532618-151C-A7FD-D652-40BEC21EE590}"/>
              </a:ext>
            </a:extLst>
          </p:cNvPr>
          <p:cNvSpPr>
            <a:spLocks noGrp="1"/>
          </p:cNvSpPr>
          <p:nvPr>
            <p:ph type="body" sz="quarter" idx="13" hasCustomPrompt="1"/>
          </p:nvPr>
        </p:nvSpPr>
        <p:spPr>
          <a:xfrm>
            <a:off x="2430000" y="2025000"/>
            <a:ext cx="4347000" cy="2025000"/>
          </a:xfrm>
        </p:spPr>
        <p:txBody>
          <a:bodyPr/>
          <a:lstStyle>
            <a:lvl1pPr marL="0" indent="0" algn="ctr">
              <a:buNone/>
              <a:defRPr sz="3000" b="1">
                <a:solidFill>
                  <a:schemeClr val="accent2"/>
                </a:solidFill>
              </a:defRPr>
            </a:lvl1pPr>
            <a:lvl2pPr algn="ctr">
              <a:defRPr sz="3000" b="1">
                <a:solidFill>
                  <a:schemeClr val="accent2"/>
                </a:solidFill>
              </a:defRPr>
            </a:lvl2pPr>
            <a:lvl3pPr algn="ctr">
              <a:defRPr sz="3000" b="1">
                <a:solidFill>
                  <a:schemeClr val="accent2"/>
                </a:solidFill>
              </a:defRPr>
            </a:lvl3pPr>
            <a:lvl4pPr algn="ctr">
              <a:defRPr sz="3000" b="1">
                <a:solidFill>
                  <a:schemeClr val="accent2"/>
                </a:solidFill>
              </a:defRPr>
            </a:lvl4pPr>
            <a:lvl5pPr algn="ctr">
              <a:defRPr sz="3000" b="1">
                <a:solidFill>
                  <a:schemeClr val="accent2"/>
                </a:solidFill>
              </a:defRPr>
            </a:lvl5pPr>
          </a:lstStyle>
          <a:p>
            <a:pPr lvl="0"/>
            <a:r>
              <a:rPr lang="en-GB"/>
              <a:t>Insert text here lorem ipsum qui </a:t>
            </a:r>
            <a:r>
              <a:rPr lang="en-GB" err="1"/>
              <a:t>quosae</a:t>
            </a:r>
            <a:r>
              <a:rPr lang="en-GB"/>
              <a:t>.</a:t>
            </a:r>
            <a:br>
              <a:rPr lang="en-GB"/>
            </a:br>
            <a:r>
              <a:rPr lang="en-GB"/>
              <a:t>Lest </a:t>
            </a:r>
            <a:r>
              <a:rPr lang="en-GB" err="1"/>
              <a:t>ibusdam</a:t>
            </a:r>
            <a:r>
              <a:rPr lang="en-GB"/>
              <a:t> </a:t>
            </a:r>
            <a:r>
              <a:rPr lang="en-GB" err="1"/>
              <a:t>vel</a:t>
            </a:r>
            <a:r>
              <a:rPr lang="en-GB"/>
              <a:t> </a:t>
            </a:r>
            <a:r>
              <a:rPr lang="en-GB" err="1"/>
              <a:t>ipsan</a:t>
            </a:r>
            <a:r>
              <a:rPr lang="en-GB"/>
              <a:t> </a:t>
            </a:r>
            <a:r>
              <a:rPr lang="en-GB" err="1"/>
              <a:t>dandae</a:t>
            </a:r>
            <a:r>
              <a:rPr lang="en-GB"/>
              <a:t> </a:t>
            </a:r>
            <a:r>
              <a:rPr lang="en-GB" err="1"/>
              <a:t>ven</a:t>
            </a:r>
            <a:r>
              <a:rPr lang="en-GB"/>
              <a:t> dam.</a:t>
            </a:r>
            <a:endParaRPr lang="en-AU"/>
          </a:p>
        </p:txBody>
      </p:sp>
    </p:spTree>
    <p:extLst>
      <p:ext uri="{BB962C8B-B14F-4D97-AF65-F5344CB8AC3E}">
        <p14:creationId xmlns:p14="http://schemas.microsoft.com/office/powerpoint/2010/main" val="4155398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rma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D2294F-5B68-EA2B-CA64-AA91FDEFD19E}"/>
              </a:ext>
            </a:extLst>
          </p:cNvPr>
          <p:cNvSpPr>
            <a:spLocks noGrp="1"/>
          </p:cNvSpPr>
          <p:nvPr>
            <p:ph type="dt" sz="half" idx="10"/>
          </p:nvPr>
        </p:nvSpPr>
        <p:spPr/>
        <p:txBody>
          <a:bodyPr/>
          <a:lstStyle/>
          <a:p>
            <a:fld id="{8E5A0A05-1953-4852-8BB4-288C896047DC}" type="datetime1">
              <a:rPr lang="en-AU" smtClean="0"/>
              <a:t>24/05/2026</a:t>
            </a:fld>
            <a:endParaRPr lang="en-AU"/>
          </a:p>
        </p:txBody>
      </p:sp>
      <p:sp>
        <p:nvSpPr>
          <p:cNvPr id="4" name="Footer Placeholder 3">
            <a:extLst>
              <a:ext uri="{FF2B5EF4-FFF2-40B4-BE49-F238E27FC236}">
                <a16:creationId xmlns:a16="http://schemas.microsoft.com/office/drawing/2014/main" id="{7400DF31-BAEC-AA80-3503-A3AA104DFE6D}"/>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525AD1FA-55C5-8EA5-05D9-060CC2D977D2}"/>
              </a:ext>
            </a:extLst>
          </p:cNvPr>
          <p:cNvSpPr>
            <a:spLocks noGrp="1"/>
          </p:cNvSpPr>
          <p:nvPr>
            <p:ph type="sldNum" sz="quarter" idx="12"/>
          </p:nvPr>
        </p:nvSpPr>
        <p:spPr/>
        <p:txBody>
          <a:bodyPr/>
          <a:lstStyle/>
          <a:p>
            <a:fld id="{E6316B6A-336A-44FF-82DA-A4D1594FA055}" type="slidenum">
              <a:rPr lang="en-AU" smtClean="0"/>
              <a:pPr/>
              <a:t>‹#›</a:t>
            </a:fld>
            <a:endParaRPr lang="en-AU"/>
          </a:p>
        </p:txBody>
      </p:sp>
      <p:pic>
        <p:nvPicPr>
          <p:cNvPr id="6" name="Picture 5">
            <a:extLst>
              <a:ext uri="{FF2B5EF4-FFF2-40B4-BE49-F238E27FC236}">
                <a16:creationId xmlns:a16="http://schemas.microsoft.com/office/drawing/2014/main" id="{588F9336-D32B-FBB3-5F62-7A075BD5F989}"/>
              </a:ext>
            </a:extLst>
          </p:cNvPr>
          <p:cNvPicPr>
            <a:picLocks noChangeAspect="1"/>
          </p:cNvPicPr>
          <p:nvPr userDrawn="1"/>
        </p:nvPicPr>
        <p:blipFill>
          <a:blip r:embed="rId3"/>
          <a:stretch>
            <a:fillRect/>
          </a:stretch>
        </p:blipFill>
        <p:spPr>
          <a:xfrm>
            <a:off x="650532" y="6193273"/>
            <a:ext cx="1981966" cy="571502"/>
          </a:xfrm>
          <a:prstGeom prst="rect">
            <a:avLst/>
          </a:prstGeom>
        </p:spPr>
      </p:pic>
      <p:sp>
        <p:nvSpPr>
          <p:cNvPr id="8" name="Text Placeholder 7">
            <a:extLst>
              <a:ext uri="{FF2B5EF4-FFF2-40B4-BE49-F238E27FC236}">
                <a16:creationId xmlns:a16="http://schemas.microsoft.com/office/drawing/2014/main" id="{51197DDD-4607-DC69-711E-00545D6B0C8E}"/>
              </a:ext>
            </a:extLst>
          </p:cNvPr>
          <p:cNvSpPr>
            <a:spLocks noGrp="1"/>
          </p:cNvSpPr>
          <p:nvPr>
            <p:ph type="body" sz="quarter" idx="13" hasCustomPrompt="1"/>
          </p:nvPr>
        </p:nvSpPr>
        <p:spPr>
          <a:xfrm>
            <a:off x="706354" y="480288"/>
            <a:ext cx="4320000" cy="478180"/>
          </a:xfrm>
        </p:spPr>
        <p:txBody>
          <a:bodyPr anchor="b" anchorCtr="0"/>
          <a:lstStyle>
            <a:lvl1pPr marL="0" indent="0">
              <a:buNone/>
              <a:defRPr sz="4050" b="1">
                <a:solidFill>
                  <a:schemeClr val="accent2"/>
                </a:solidFill>
              </a:defRPr>
            </a:lvl1pPr>
            <a:lvl2pPr>
              <a:defRPr sz="3600">
                <a:solidFill>
                  <a:schemeClr val="accent2"/>
                </a:solidFill>
              </a:defRPr>
            </a:lvl2pPr>
            <a:lvl3pPr>
              <a:defRPr sz="3600">
                <a:solidFill>
                  <a:schemeClr val="accent2"/>
                </a:solidFill>
              </a:defRPr>
            </a:lvl3pPr>
            <a:lvl4pPr>
              <a:defRPr sz="3600">
                <a:solidFill>
                  <a:schemeClr val="accent2"/>
                </a:solidFill>
              </a:defRPr>
            </a:lvl4pPr>
            <a:lvl5pPr>
              <a:defRPr sz="3600">
                <a:solidFill>
                  <a:schemeClr val="accent2"/>
                </a:solidFill>
              </a:defRPr>
            </a:lvl5pPr>
          </a:lstStyle>
          <a:p>
            <a:pPr lvl="0"/>
            <a:r>
              <a:rPr lang="en-GB"/>
              <a:t>Heading</a:t>
            </a:r>
            <a:endParaRPr lang="en-AU"/>
          </a:p>
        </p:txBody>
      </p:sp>
      <p:sp>
        <p:nvSpPr>
          <p:cNvPr id="11" name="Text Placeholder 7">
            <a:extLst>
              <a:ext uri="{FF2B5EF4-FFF2-40B4-BE49-F238E27FC236}">
                <a16:creationId xmlns:a16="http://schemas.microsoft.com/office/drawing/2014/main" id="{D938E089-292E-7608-7DE1-08906CCB8F0B}"/>
              </a:ext>
            </a:extLst>
          </p:cNvPr>
          <p:cNvSpPr>
            <a:spLocks noGrp="1"/>
          </p:cNvSpPr>
          <p:nvPr>
            <p:ph type="body" sz="quarter" idx="15" hasCustomPrompt="1"/>
          </p:nvPr>
        </p:nvSpPr>
        <p:spPr>
          <a:xfrm>
            <a:off x="6156000" y="480288"/>
            <a:ext cx="4320000" cy="478180"/>
          </a:xfrm>
        </p:spPr>
        <p:txBody>
          <a:bodyPr anchor="b" anchorCtr="0"/>
          <a:lstStyle>
            <a:lvl1pPr marL="0" indent="0">
              <a:buNone/>
              <a:defRPr sz="4050" b="1">
                <a:solidFill>
                  <a:schemeClr val="accent2"/>
                </a:solidFill>
              </a:defRPr>
            </a:lvl1pPr>
            <a:lvl2pPr>
              <a:defRPr sz="3600">
                <a:solidFill>
                  <a:schemeClr val="accent2"/>
                </a:solidFill>
              </a:defRPr>
            </a:lvl2pPr>
            <a:lvl3pPr>
              <a:defRPr sz="3600">
                <a:solidFill>
                  <a:schemeClr val="accent2"/>
                </a:solidFill>
              </a:defRPr>
            </a:lvl3pPr>
            <a:lvl4pPr>
              <a:defRPr sz="3600">
                <a:solidFill>
                  <a:schemeClr val="accent2"/>
                </a:solidFill>
              </a:defRPr>
            </a:lvl4pPr>
            <a:lvl5pPr>
              <a:defRPr sz="3600">
                <a:solidFill>
                  <a:schemeClr val="accent2"/>
                </a:solidFill>
              </a:defRPr>
            </a:lvl5pPr>
          </a:lstStyle>
          <a:p>
            <a:pPr lvl="0"/>
            <a:r>
              <a:rPr lang="en-GB"/>
              <a:t>Heading</a:t>
            </a:r>
            <a:endParaRPr lang="en-AU"/>
          </a:p>
        </p:txBody>
      </p:sp>
      <p:sp>
        <p:nvSpPr>
          <p:cNvPr id="12" name="Text Placeholder 9">
            <a:extLst>
              <a:ext uri="{FF2B5EF4-FFF2-40B4-BE49-F238E27FC236}">
                <a16:creationId xmlns:a16="http://schemas.microsoft.com/office/drawing/2014/main" id="{96A3F044-BF0A-8789-24BC-25C689508947}"/>
              </a:ext>
            </a:extLst>
          </p:cNvPr>
          <p:cNvSpPr>
            <a:spLocks noGrp="1"/>
          </p:cNvSpPr>
          <p:nvPr>
            <p:ph type="body" sz="quarter" idx="16" hasCustomPrompt="1"/>
          </p:nvPr>
        </p:nvSpPr>
        <p:spPr>
          <a:xfrm>
            <a:off x="6156000" y="1293635"/>
            <a:ext cx="4320000" cy="1407030"/>
          </a:xfrm>
        </p:spPr>
        <p:txBody>
          <a:bodyPr/>
          <a:lstStyle>
            <a:lvl1pPr marL="0" indent="0">
              <a:lnSpc>
                <a:spcPct val="95000"/>
              </a:lnSpc>
              <a:buNone/>
              <a:defRPr lang="en-GB" sz="2400" b="0" kern="1200" dirty="0">
                <a:solidFill>
                  <a:schemeClr val="accent2"/>
                </a:solidFill>
                <a:latin typeface="+mn-lt"/>
                <a:ea typeface="+mn-ea"/>
                <a:cs typeface="+mn-cs"/>
              </a:defRPr>
            </a:lvl1pPr>
            <a:lvl2pPr>
              <a:defRPr>
                <a:solidFill>
                  <a:schemeClr val="accent2"/>
                </a:solidFill>
                <a:latin typeface="Calibri Light" panose="020F0302020204030204" pitchFamily="34" charset="0"/>
                <a:cs typeface="Calibri Light" panose="020F0302020204030204" pitchFamily="34" charset="0"/>
              </a:defRPr>
            </a:lvl2pPr>
            <a:lvl3pPr>
              <a:defRPr>
                <a:solidFill>
                  <a:schemeClr val="accent2"/>
                </a:solidFill>
                <a:latin typeface="Calibri Light" panose="020F0302020204030204" pitchFamily="34" charset="0"/>
                <a:cs typeface="Calibri Light" panose="020F0302020204030204" pitchFamily="34" charset="0"/>
              </a:defRPr>
            </a:lvl3pPr>
            <a:lvl4pPr>
              <a:defRPr>
                <a:solidFill>
                  <a:schemeClr val="accent2"/>
                </a:solidFill>
                <a:latin typeface="Calibri Light" panose="020F0302020204030204" pitchFamily="34" charset="0"/>
                <a:cs typeface="Calibri Light" panose="020F0302020204030204" pitchFamily="34" charset="0"/>
              </a:defRPr>
            </a:lvl4pPr>
            <a:lvl5pPr>
              <a:defRPr>
                <a:solidFill>
                  <a:schemeClr val="accent2"/>
                </a:solidFill>
                <a:latin typeface="Calibri Light" panose="020F0302020204030204" pitchFamily="34" charset="0"/>
                <a:cs typeface="Calibri Light" panose="020F0302020204030204" pitchFamily="34" charset="0"/>
              </a:defRPr>
            </a:lvl5pPr>
          </a:lstStyle>
          <a:p>
            <a:pPr marL="0" lvl="0" indent="0" algn="l" defTabSz="914339" rtl="0" eaLnBrk="1" latinLnBrk="0" hangingPunct="1">
              <a:lnSpc>
                <a:spcPct val="100000"/>
              </a:lnSpc>
              <a:spcBef>
                <a:spcPts val="0"/>
              </a:spcBef>
              <a:buClr>
                <a:schemeClr val="tx1"/>
              </a:buClr>
              <a:buFont typeface="Arial" panose="020B0604020202020204" pitchFamily="34" charset="0"/>
              <a:buNone/>
            </a:pPr>
            <a:r>
              <a:rPr lang="en-GB" err="1"/>
              <a:t>Lestibusdam</a:t>
            </a:r>
            <a:r>
              <a:rPr lang="en-GB"/>
              <a:t> </a:t>
            </a:r>
            <a:r>
              <a:rPr lang="en-GB" err="1"/>
              <a:t>vel</a:t>
            </a:r>
            <a:r>
              <a:rPr lang="en-GB"/>
              <a:t> </a:t>
            </a:r>
            <a:r>
              <a:rPr lang="en-GB" err="1"/>
              <a:t>ipsandandae</a:t>
            </a:r>
            <a:r>
              <a:rPr lang="en-GB"/>
              <a:t> </a:t>
            </a:r>
            <a:r>
              <a:rPr lang="en-GB" err="1"/>
              <a:t>volup</a:t>
            </a:r>
            <a:r>
              <a:rPr lang="en-GB"/>
              <a:t> </a:t>
            </a:r>
            <a:r>
              <a:rPr lang="en-GB" err="1"/>
              <a:t>tamus</a:t>
            </a:r>
            <a:r>
              <a:rPr lang="en-GB"/>
              <a:t>. Vol </a:t>
            </a:r>
            <a:r>
              <a:rPr lang="en-GB" err="1"/>
              <a:t>orest</a:t>
            </a:r>
            <a:r>
              <a:rPr lang="en-GB"/>
              <a:t>, </a:t>
            </a:r>
            <a:r>
              <a:rPr lang="en-GB" err="1"/>
              <a:t>sequas</a:t>
            </a:r>
            <a:r>
              <a:rPr lang="en-GB"/>
              <a:t> </a:t>
            </a:r>
            <a:r>
              <a:rPr lang="en-GB" err="1"/>
              <a:t>eniminis</a:t>
            </a:r>
            <a:r>
              <a:rPr lang="en-GB"/>
              <a:t> </a:t>
            </a:r>
            <a:r>
              <a:rPr lang="en-GB" err="1"/>
              <a:t>maion</a:t>
            </a:r>
            <a:r>
              <a:rPr lang="en-GB"/>
              <a:t> </a:t>
            </a:r>
            <a:r>
              <a:rPr lang="en-GB" err="1"/>
              <a:t>porem</a:t>
            </a:r>
            <a:r>
              <a:rPr lang="en-GB"/>
              <a:t>.</a:t>
            </a:r>
          </a:p>
        </p:txBody>
      </p:sp>
      <p:sp>
        <p:nvSpPr>
          <p:cNvPr id="2" name="Text Placeholder 9">
            <a:extLst>
              <a:ext uri="{FF2B5EF4-FFF2-40B4-BE49-F238E27FC236}">
                <a16:creationId xmlns:a16="http://schemas.microsoft.com/office/drawing/2014/main" id="{E8D1D632-E0A1-C3F7-14DE-667C9C61CBDB}"/>
              </a:ext>
            </a:extLst>
          </p:cNvPr>
          <p:cNvSpPr>
            <a:spLocks noGrp="1"/>
          </p:cNvSpPr>
          <p:nvPr>
            <p:ph type="body" sz="quarter" idx="17" hasCustomPrompt="1"/>
          </p:nvPr>
        </p:nvSpPr>
        <p:spPr>
          <a:xfrm>
            <a:off x="731504" y="1277068"/>
            <a:ext cx="4320000" cy="1407030"/>
          </a:xfrm>
        </p:spPr>
        <p:txBody>
          <a:bodyPr/>
          <a:lstStyle>
            <a:lvl1pPr marL="0" indent="0">
              <a:lnSpc>
                <a:spcPct val="95000"/>
              </a:lnSpc>
              <a:buNone/>
              <a:defRPr lang="en-GB" sz="2400" b="0" kern="1200" dirty="0">
                <a:solidFill>
                  <a:schemeClr val="accent2"/>
                </a:solidFill>
                <a:latin typeface="+mn-lt"/>
                <a:ea typeface="+mn-ea"/>
                <a:cs typeface="+mn-cs"/>
              </a:defRPr>
            </a:lvl1pPr>
            <a:lvl2pPr>
              <a:defRPr>
                <a:solidFill>
                  <a:schemeClr val="accent2"/>
                </a:solidFill>
                <a:latin typeface="Calibri Light" panose="020F0302020204030204" pitchFamily="34" charset="0"/>
                <a:cs typeface="Calibri Light" panose="020F0302020204030204" pitchFamily="34" charset="0"/>
              </a:defRPr>
            </a:lvl2pPr>
            <a:lvl3pPr>
              <a:defRPr>
                <a:solidFill>
                  <a:schemeClr val="accent2"/>
                </a:solidFill>
                <a:latin typeface="Calibri Light" panose="020F0302020204030204" pitchFamily="34" charset="0"/>
                <a:cs typeface="Calibri Light" panose="020F0302020204030204" pitchFamily="34" charset="0"/>
              </a:defRPr>
            </a:lvl3pPr>
            <a:lvl4pPr>
              <a:defRPr>
                <a:solidFill>
                  <a:schemeClr val="accent2"/>
                </a:solidFill>
                <a:latin typeface="Calibri Light" panose="020F0302020204030204" pitchFamily="34" charset="0"/>
                <a:cs typeface="Calibri Light" panose="020F0302020204030204" pitchFamily="34" charset="0"/>
              </a:defRPr>
            </a:lvl4pPr>
            <a:lvl5pPr>
              <a:defRPr>
                <a:solidFill>
                  <a:schemeClr val="accent2"/>
                </a:solidFill>
                <a:latin typeface="Calibri Light" panose="020F0302020204030204" pitchFamily="34" charset="0"/>
                <a:cs typeface="Calibri Light" panose="020F0302020204030204" pitchFamily="34" charset="0"/>
              </a:defRPr>
            </a:lvl5pPr>
          </a:lstStyle>
          <a:p>
            <a:pPr marL="0" lvl="0" indent="0" algn="l" defTabSz="914339" rtl="0" eaLnBrk="1" latinLnBrk="0" hangingPunct="1">
              <a:lnSpc>
                <a:spcPct val="100000"/>
              </a:lnSpc>
              <a:spcBef>
                <a:spcPts val="0"/>
              </a:spcBef>
              <a:buClr>
                <a:schemeClr val="tx1"/>
              </a:buClr>
              <a:buFont typeface="Arial" panose="020B0604020202020204" pitchFamily="34" charset="0"/>
              <a:buNone/>
            </a:pPr>
            <a:r>
              <a:rPr lang="en-GB" err="1"/>
              <a:t>Lestibusdam</a:t>
            </a:r>
            <a:r>
              <a:rPr lang="en-GB"/>
              <a:t> </a:t>
            </a:r>
            <a:r>
              <a:rPr lang="en-GB" err="1"/>
              <a:t>vel</a:t>
            </a:r>
            <a:r>
              <a:rPr lang="en-GB"/>
              <a:t> </a:t>
            </a:r>
            <a:r>
              <a:rPr lang="en-GB" err="1"/>
              <a:t>ipsandandae</a:t>
            </a:r>
            <a:r>
              <a:rPr lang="en-GB"/>
              <a:t> </a:t>
            </a:r>
            <a:r>
              <a:rPr lang="en-GB" err="1"/>
              <a:t>volup</a:t>
            </a:r>
            <a:r>
              <a:rPr lang="en-GB"/>
              <a:t> </a:t>
            </a:r>
            <a:r>
              <a:rPr lang="en-GB" err="1"/>
              <a:t>tamus</a:t>
            </a:r>
            <a:r>
              <a:rPr lang="en-GB"/>
              <a:t>. Vol </a:t>
            </a:r>
            <a:r>
              <a:rPr lang="en-GB" err="1"/>
              <a:t>orest</a:t>
            </a:r>
            <a:r>
              <a:rPr lang="en-GB"/>
              <a:t>, </a:t>
            </a:r>
            <a:r>
              <a:rPr lang="en-GB" err="1"/>
              <a:t>sequas</a:t>
            </a:r>
            <a:r>
              <a:rPr lang="en-GB"/>
              <a:t> </a:t>
            </a:r>
            <a:r>
              <a:rPr lang="en-GB" err="1"/>
              <a:t>eniminis</a:t>
            </a:r>
            <a:r>
              <a:rPr lang="en-GB"/>
              <a:t> </a:t>
            </a:r>
            <a:r>
              <a:rPr lang="en-GB" err="1"/>
              <a:t>maion</a:t>
            </a:r>
            <a:r>
              <a:rPr lang="en-GB"/>
              <a:t> </a:t>
            </a:r>
            <a:r>
              <a:rPr lang="en-GB" err="1"/>
              <a:t>porem</a:t>
            </a:r>
            <a:r>
              <a:rPr lang="en-GB"/>
              <a:t>.</a:t>
            </a:r>
          </a:p>
        </p:txBody>
      </p:sp>
    </p:spTree>
    <p:extLst>
      <p:ext uri="{BB962C8B-B14F-4D97-AF65-F5344CB8AC3E}">
        <p14:creationId xmlns:p14="http://schemas.microsoft.com/office/powerpoint/2010/main" val="3635035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rma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76B9-1DD7-A78C-9132-709DD665F8A0}"/>
              </a:ext>
            </a:extLst>
          </p:cNvPr>
          <p:cNvSpPr>
            <a:spLocks noGrp="1"/>
          </p:cNvSpPr>
          <p:nvPr>
            <p:ph type="title" hasCustomPrompt="1"/>
          </p:nvPr>
        </p:nvSpPr>
        <p:spPr>
          <a:xfrm>
            <a:off x="999000" y="405000"/>
            <a:ext cx="10469995" cy="487367"/>
          </a:xfrm>
        </p:spPr>
        <p:txBody>
          <a:bodyPr anchor="b" anchorCtr="0"/>
          <a:lstStyle>
            <a:lvl1pPr>
              <a:defRPr sz="4050">
                <a:solidFill>
                  <a:schemeClr val="accent2"/>
                </a:solidFill>
              </a:defRPr>
            </a:lvl1pPr>
          </a:lstStyle>
          <a:p>
            <a:r>
              <a:rPr lang="en-GB"/>
              <a:t>Information page text here</a:t>
            </a:r>
            <a:endParaRPr lang="en-AU"/>
          </a:p>
        </p:txBody>
      </p:sp>
      <p:sp>
        <p:nvSpPr>
          <p:cNvPr id="3" name="Date Placeholder 2">
            <a:extLst>
              <a:ext uri="{FF2B5EF4-FFF2-40B4-BE49-F238E27FC236}">
                <a16:creationId xmlns:a16="http://schemas.microsoft.com/office/drawing/2014/main" id="{5CD2294F-5B68-EA2B-CA64-AA91FDEFD19E}"/>
              </a:ext>
            </a:extLst>
          </p:cNvPr>
          <p:cNvSpPr>
            <a:spLocks noGrp="1"/>
          </p:cNvSpPr>
          <p:nvPr>
            <p:ph type="dt" sz="half" idx="10"/>
          </p:nvPr>
        </p:nvSpPr>
        <p:spPr/>
        <p:txBody>
          <a:bodyPr/>
          <a:lstStyle/>
          <a:p>
            <a:fld id="{8E5A0A05-1953-4852-8BB4-288C896047DC}" type="datetime1">
              <a:rPr lang="en-AU" smtClean="0"/>
              <a:t>24/05/2026</a:t>
            </a:fld>
            <a:endParaRPr lang="en-AU"/>
          </a:p>
        </p:txBody>
      </p:sp>
      <p:sp>
        <p:nvSpPr>
          <p:cNvPr id="4" name="Footer Placeholder 3">
            <a:extLst>
              <a:ext uri="{FF2B5EF4-FFF2-40B4-BE49-F238E27FC236}">
                <a16:creationId xmlns:a16="http://schemas.microsoft.com/office/drawing/2014/main" id="{7400DF31-BAEC-AA80-3503-A3AA104DFE6D}"/>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525AD1FA-55C5-8EA5-05D9-060CC2D977D2}"/>
              </a:ext>
            </a:extLst>
          </p:cNvPr>
          <p:cNvSpPr>
            <a:spLocks noGrp="1"/>
          </p:cNvSpPr>
          <p:nvPr>
            <p:ph type="sldNum" sz="quarter" idx="12"/>
          </p:nvPr>
        </p:nvSpPr>
        <p:spPr/>
        <p:txBody>
          <a:bodyPr/>
          <a:lstStyle/>
          <a:p>
            <a:fld id="{E6316B6A-336A-44FF-82DA-A4D1594FA055}" type="slidenum">
              <a:rPr lang="en-AU" smtClean="0"/>
              <a:pPr/>
              <a:t>‹#›</a:t>
            </a:fld>
            <a:endParaRPr lang="en-AU"/>
          </a:p>
        </p:txBody>
      </p:sp>
      <p:pic>
        <p:nvPicPr>
          <p:cNvPr id="6" name="Picture 5">
            <a:extLst>
              <a:ext uri="{FF2B5EF4-FFF2-40B4-BE49-F238E27FC236}">
                <a16:creationId xmlns:a16="http://schemas.microsoft.com/office/drawing/2014/main" id="{588F9336-D32B-FBB3-5F62-7A075BD5F989}"/>
              </a:ext>
            </a:extLst>
          </p:cNvPr>
          <p:cNvPicPr>
            <a:picLocks noChangeAspect="1"/>
          </p:cNvPicPr>
          <p:nvPr userDrawn="1"/>
        </p:nvPicPr>
        <p:blipFill>
          <a:blip r:embed="rId3"/>
          <a:stretch>
            <a:fillRect/>
          </a:stretch>
        </p:blipFill>
        <p:spPr>
          <a:xfrm>
            <a:off x="650532" y="6193273"/>
            <a:ext cx="1981966" cy="571502"/>
          </a:xfrm>
          <a:prstGeom prst="rect">
            <a:avLst/>
          </a:prstGeom>
        </p:spPr>
      </p:pic>
      <p:sp>
        <p:nvSpPr>
          <p:cNvPr id="8" name="Text Placeholder 7">
            <a:extLst>
              <a:ext uri="{FF2B5EF4-FFF2-40B4-BE49-F238E27FC236}">
                <a16:creationId xmlns:a16="http://schemas.microsoft.com/office/drawing/2014/main" id="{421AA875-000C-C336-8222-4860446D6C62}"/>
              </a:ext>
            </a:extLst>
          </p:cNvPr>
          <p:cNvSpPr>
            <a:spLocks noGrp="1"/>
          </p:cNvSpPr>
          <p:nvPr>
            <p:ph type="body" sz="quarter" idx="13" hasCustomPrompt="1"/>
          </p:nvPr>
        </p:nvSpPr>
        <p:spPr>
          <a:xfrm>
            <a:off x="999000" y="1243887"/>
            <a:ext cx="5670000" cy="3240000"/>
          </a:xfrm>
        </p:spPr>
        <p:txBody>
          <a:bodyPr/>
          <a:lstStyle>
            <a:lvl1pPr marL="0" indent="0">
              <a:buFontTx/>
              <a:buNone/>
              <a:defRPr lang="en-GB" sz="2250" b="0" kern="1200" dirty="0">
                <a:solidFill>
                  <a:schemeClr val="accent2"/>
                </a:solidFill>
                <a:latin typeface="+mn-lt"/>
                <a:ea typeface="+mn-ea"/>
                <a:cs typeface="+mn-cs"/>
              </a:defRPr>
            </a:lvl1pPr>
            <a:lvl2pPr>
              <a:defRPr sz="2400"/>
            </a:lvl2pPr>
            <a:lvl3pPr marL="360018" indent="0">
              <a:buNone/>
              <a:defRPr/>
            </a:lvl3pPr>
          </a:lstStyle>
          <a:p>
            <a:pPr marL="0" lvl="0" indent="0" algn="l" defTabSz="914339" rtl="0" eaLnBrk="1" latinLnBrk="0" hangingPunct="1">
              <a:lnSpc>
                <a:spcPct val="100000"/>
              </a:lnSpc>
              <a:spcBef>
                <a:spcPts val="0"/>
              </a:spcBef>
              <a:buClr>
                <a:schemeClr val="tx1"/>
              </a:buClr>
              <a:buFont typeface="Arial" panose="020B0604020202020204" pitchFamily="34" charset="0"/>
              <a:buNone/>
            </a:pPr>
            <a:r>
              <a:rPr lang="en-GB" err="1"/>
              <a:t>Lestibusdam</a:t>
            </a:r>
            <a:r>
              <a:rPr lang="en-GB"/>
              <a:t> </a:t>
            </a:r>
            <a:r>
              <a:rPr lang="en-GB" err="1"/>
              <a:t>vel</a:t>
            </a:r>
            <a:r>
              <a:rPr lang="en-GB"/>
              <a:t> </a:t>
            </a:r>
            <a:r>
              <a:rPr lang="en-GB" err="1"/>
              <a:t>ipsandandae</a:t>
            </a:r>
            <a:r>
              <a:rPr lang="en-GB"/>
              <a:t> </a:t>
            </a:r>
            <a:r>
              <a:rPr lang="en-GB" err="1"/>
              <a:t>volup</a:t>
            </a:r>
            <a:r>
              <a:rPr lang="en-GB"/>
              <a:t> </a:t>
            </a:r>
            <a:r>
              <a:rPr lang="en-GB" err="1"/>
              <a:t>tamus</a:t>
            </a:r>
            <a:r>
              <a:rPr lang="en-GB"/>
              <a:t>. Vol </a:t>
            </a:r>
            <a:r>
              <a:rPr lang="en-GB" err="1"/>
              <a:t>orest</a:t>
            </a:r>
            <a:r>
              <a:rPr lang="en-GB"/>
              <a:t>, </a:t>
            </a:r>
            <a:r>
              <a:rPr lang="en-GB" err="1"/>
              <a:t>sequas</a:t>
            </a:r>
            <a:r>
              <a:rPr lang="en-GB"/>
              <a:t> </a:t>
            </a:r>
            <a:r>
              <a:rPr lang="en-GB" err="1"/>
              <a:t>eniminis</a:t>
            </a:r>
            <a:r>
              <a:rPr lang="en-GB"/>
              <a:t> </a:t>
            </a:r>
            <a:r>
              <a:rPr lang="en-GB" err="1"/>
              <a:t>maion</a:t>
            </a:r>
            <a:r>
              <a:rPr lang="en-GB"/>
              <a:t> </a:t>
            </a:r>
            <a:r>
              <a:rPr lang="en-GB" err="1"/>
              <a:t>porem</a:t>
            </a:r>
            <a:r>
              <a:rPr lang="en-GB"/>
              <a:t>.</a:t>
            </a:r>
          </a:p>
        </p:txBody>
      </p:sp>
    </p:spTree>
    <p:extLst>
      <p:ext uri="{BB962C8B-B14F-4D97-AF65-F5344CB8AC3E}">
        <p14:creationId xmlns:p14="http://schemas.microsoft.com/office/powerpoint/2010/main" val="357463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41E87B3-5B11-454E-BE55-14785967F75D}"/>
              </a:ext>
            </a:extLst>
          </p:cNvPr>
          <p:cNvSpPr>
            <a:spLocks noGrp="1"/>
          </p:cNvSpPr>
          <p:nvPr>
            <p:ph type="pic" sz="quarter" idx="14"/>
          </p:nvPr>
        </p:nvSpPr>
        <p:spPr>
          <a:xfrm>
            <a:off x="6264595" y="-2084"/>
            <a:ext cx="5934986" cy="6862662"/>
          </a:xfrm>
          <a:custGeom>
            <a:avLst/>
            <a:gdLst>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0 w 7974000"/>
              <a:gd name="connsiteY4" fmla="*/ 9140825 h 9144000"/>
              <a:gd name="connsiteX5" fmla="*/ 202082 w 7974000"/>
              <a:gd name="connsiteY5" fmla="*/ 9140825 h 9144000"/>
              <a:gd name="connsiteX6" fmla="*/ 1176252 w 7974000"/>
              <a:gd name="connsiteY6" fmla="*/ 9140825 h 9144000"/>
              <a:gd name="connsiteX7" fmla="*/ 702704 w 7974000"/>
              <a:gd name="connsiteY7" fmla="*/ 7340600 h 9144000"/>
              <a:gd name="connsiteX8" fmla="*/ 451628 w 7974000"/>
              <a:gd name="connsiteY8" fmla="*/ 38100 h 9144000"/>
              <a:gd name="connsiteX9" fmla="*/ 441696 w 7974000"/>
              <a:gd name="connsiteY9" fmla="*/ 13891 h 9144000"/>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202082 w 7974000"/>
              <a:gd name="connsiteY4" fmla="*/ 9140825 h 9144000"/>
              <a:gd name="connsiteX5" fmla="*/ 1176252 w 7974000"/>
              <a:gd name="connsiteY5" fmla="*/ 9140825 h 9144000"/>
              <a:gd name="connsiteX6" fmla="*/ 702704 w 7974000"/>
              <a:gd name="connsiteY6" fmla="*/ 7340600 h 9144000"/>
              <a:gd name="connsiteX7" fmla="*/ 451628 w 7974000"/>
              <a:gd name="connsiteY7" fmla="*/ 38100 h 9144000"/>
              <a:gd name="connsiteX8" fmla="*/ 441696 w 7974000"/>
              <a:gd name="connsiteY8" fmla="*/ 13891 h 9144000"/>
              <a:gd name="connsiteX9" fmla="*/ 439432 w 7974000"/>
              <a:gd name="connsiteY9" fmla="*/ 0 h 9144000"/>
              <a:gd name="connsiteX0" fmla="*/ 237350 w 7771918"/>
              <a:gd name="connsiteY0" fmla="*/ 0 h 9144000"/>
              <a:gd name="connsiteX1" fmla="*/ 7771918 w 7771918"/>
              <a:gd name="connsiteY1" fmla="*/ 0 h 9144000"/>
              <a:gd name="connsiteX2" fmla="*/ 7771918 w 7771918"/>
              <a:gd name="connsiteY2" fmla="*/ 9144000 h 9144000"/>
              <a:gd name="connsiteX3" fmla="*/ 0 w 7771918"/>
              <a:gd name="connsiteY3" fmla="*/ 9140825 h 9144000"/>
              <a:gd name="connsiteX4" fmla="*/ 974170 w 7771918"/>
              <a:gd name="connsiteY4" fmla="*/ 9140825 h 9144000"/>
              <a:gd name="connsiteX5" fmla="*/ 500622 w 7771918"/>
              <a:gd name="connsiteY5" fmla="*/ 7340600 h 9144000"/>
              <a:gd name="connsiteX6" fmla="*/ 249546 w 7771918"/>
              <a:gd name="connsiteY6" fmla="*/ 38100 h 9144000"/>
              <a:gd name="connsiteX7" fmla="*/ 239614 w 7771918"/>
              <a:gd name="connsiteY7" fmla="*/ 13891 h 9144000"/>
              <a:gd name="connsiteX8" fmla="*/ 237350 w 7771918"/>
              <a:gd name="connsiteY8" fmla="*/ 0 h 9144000"/>
              <a:gd name="connsiteX0" fmla="*/ 0 w 7534568"/>
              <a:gd name="connsiteY0" fmla="*/ 0 h 9144000"/>
              <a:gd name="connsiteX1" fmla="*/ 7534568 w 7534568"/>
              <a:gd name="connsiteY1" fmla="*/ 0 h 9144000"/>
              <a:gd name="connsiteX2" fmla="*/ 7534568 w 7534568"/>
              <a:gd name="connsiteY2" fmla="*/ 9144000 h 9144000"/>
              <a:gd name="connsiteX3" fmla="*/ 736820 w 7534568"/>
              <a:gd name="connsiteY3" fmla="*/ 9140825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4000"/>
              <a:gd name="connsiteX1" fmla="*/ 7534568 w 7534568"/>
              <a:gd name="connsiteY1" fmla="*/ 0 h 9144000"/>
              <a:gd name="connsiteX2" fmla="*/ 7534568 w 7534568"/>
              <a:gd name="connsiteY2" fmla="*/ 9144000 h 9144000"/>
              <a:gd name="connsiteX3" fmla="*/ 734439 w 7534568"/>
              <a:gd name="connsiteY3" fmla="*/ 9143207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12196 w 7534568"/>
              <a:gd name="connsiteY5" fmla="*/ 38100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1435189 w 6715812"/>
              <a:gd name="connsiteY0" fmla="*/ 10122 h 9145589"/>
              <a:gd name="connsiteX1" fmla="*/ 6715812 w 6715812"/>
              <a:gd name="connsiteY1" fmla="*/ 0 h 9145589"/>
              <a:gd name="connsiteX2" fmla="*/ 6715812 w 6715812"/>
              <a:gd name="connsiteY2" fmla="*/ 9144000 h 9145589"/>
              <a:gd name="connsiteX3" fmla="*/ 1778225 w 6715812"/>
              <a:gd name="connsiteY3" fmla="*/ 9145589 h 9145589"/>
              <a:gd name="connsiteX4" fmla="*/ 1843550 w 6715812"/>
              <a:gd name="connsiteY4" fmla="*/ 8852227 h 9145589"/>
              <a:gd name="connsiteX5" fmla="*/ 725313 w 6715812"/>
              <a:gd name="connsiteY5" fmla="*/ 7306061 h 9145589"/>
              <a:gd name="connsiteX6" fmla="*/ 165391 w 6715812"/>
              <a:gd name="connsiteY6" fmla="*/ 3664743 h 9145589"/>
              <a:gd name="connsiteX7" fmla="*/ 1435189 w 6715812"/>
              <a:gd name="connsiteY7" fmla="*/ 10122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87624 w 6695842"/>
              <a:gd name="connsiteY0" fmla="*/ 6748 h 9145589"/>
              <a:gd name="connsiteX1" fmla="*/ 6695842 w 6695842"/>
              <a:gd name="connsiteY1" fmla="*/ 0 h 9145589"/>
              <a:gd name="connsiteX2" fmla="*/ 6695842 w 6695842"/>
              <a:gd name="connsiteY2" fmla="*/ 9144000 h 9145589"/>
              <a:gd name="connsiteX3" fmla="*/ 1758255 w 6695842"/>
              <a:gd name="connsiteY3" fmla="*/ 9145589 h 9145589"/>
              <a:gd name="connsiteX4" fmla="*/ 1823580 w 6695842"/>
              <a:gd name="connsiteY4" fmla="*/ 8852227 h 9145589"/>
              <a:gd name="connsiteX5" fmla="*/ 705343 w 6695842"/>
              <a:gd name="connsiteY5" fmla="*/ 7306061 h 9145589"/>
              <a:gd name="connsiteX6" fmla="*/ 331 w 6695842"/>
              <a:gd name="connsiteY6" fmla="*/ 3637749 h 9145589"/>
              <a:gd name="connsiteX7" fmla="*/ 787624 w 6695842"/>
              <a:gd name="connsiteY7" fmla="*/ 6748 h 9145589"/>
              <a:gd name="connsiteX0" fmla="*/ 915560 w 6823778"/>
              <a:gd name="connsiteY0" fmla="*/ 6748 h 9145589"/>
              <a:gd name="connsiteX1" fmla="*/ 6823778 w 6823778"/>
              <a:gd name="connsiteY1" fmla="*/ 0 h 9145589"/>
              <a:gd name="connsiteX2" fmla="*/ 6823778 w 6823778"/>
              <a:gd name="connsiteY2" fmla="*/ 9144000 h 9145589"/>
              <a:gd name="connsiteX3" fmla="*/ 1886191 w 6823778"/>
              <a:gd name="connsiteY3" fmla="*/ 9145589 h 9145589"/>
              <a:gd name="connsiteX4" fmla="*/ 1951516 w 6823778"/>
              <a:gd name="connsiteY4" fmla="*/ 8852227 h 9145589"/>
              <a:gd name="connsiteX5" fmla="*/ 833279 w 6823778"/>
              <a:gd name="connsiteY5" fmla="*/ 7306061 h 9145589"/>
              <a:gd name="connsiteX6" fmla="*/ 128267 w 6823778"/>
              <a:gd name="connsiteY6" fmla="*/ 3637749 h 9145589"/>
              <a:gd name="connsiteX7" fmla="*/ 915560 w 6823778"/>
              <a:gd name="connsiteY7" fmla="*/ 6748 h 9145589"/>
              <a:gd name="connsiteX0" fmla="*/ 1068828 w 6977046"/>
              <a:gd name="connsiteY0" fmla="*/ 6748 h 9145589"/>
              <a:gd name="connsiteX1" fmla="*/ 6977046 w 6977046"/>
              <a:gd name="connsiteY1" fmla="*/ 0 h 9145589"/>
              <a:gd name="connsiteX2" fmla="*/ 6977046 w 6977046"/>
              <a:gd name="connsiteY2" fmla="*/ 9144000 h 9145589"/>
              <a:gd name="connsiteX3" fmla="*/ 2039459 w 6977046"/>
              <a:gd name="connsiteY3" fmla="*/ 9145589 h 9145589"/>
              <a:gd name="connsiteX4" fmla="*/ 2104784 w 6977046"/>
              <a:gd name="connsiteY4" fmla="*/ 8852227 h 9145589"/>
              <a:gd name="connsiteX5" fmla="*/ 986547 w 6977046"/>
              <a:gd name="connsiteY5" fmla="*/ 7306061 h 9145589"/>
              <a:gd name="connsiteX6" fmla="*/ 281535 w 6977046"/>
              <a:gd name="connsiteY6" fmla="*/ 3637749 h 9145589"/>
              <a:gd name="connsiteX7" fmla="*/ 1068828 w 6977046"/>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85222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7175 w 7345393"/>
              <a:gd name="connsiteY0" fmla="*/ 6748 h 9145589"/>
              <a:gd name="connsiteX1" fmla="*/ 7345393 w 7345393"/>
              <a:gd name="connsiteY1" fmla="*/ 0 h 9145589"/>
              <a:gd name="connsiteX2" fmla="*/ 7345393 w 7345393"/>
              <a:gd name="connsiteY2" fmla="*/ 9144000 h 9145589"/>
              <a:gd name="connsiteX3" fmla="*/ 2407806 w 7345393"/>
              <a:gd name="connsiteY3" fmla="*/ 9145589 h 9145589"/>
              <a:gd name="connsiteX4" fmla="*/ 2473131 w 7345393"/>
              <a:gd name="connsiteY4" fmla="*/ 8852227 h 9145589"/>
              <a:gd name="connsiteX5" fmla="*/ 1354894 w 7345393"/>
              <a:gd name="connsiteY5" fmla="*/ 7306061 h 9145589"/>
              <a:gd name="connsiteX6" fmla="*/ 649882 w 7345393"/>
              <a:gd name="connsiteY6" fmla="*/ 3637749 h 9145589"/>
              <a:gd name="connsiteX7" fmla="*/ 1437175 w 7345393"/>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56879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1451921 w 7360139"/>
              <a:gd name="connsiteY0" fmla="*/ 6748 h 9145589"/>
              <a:gd name="connsiteX1" fmla="*/ 7360139 w 7360139"/>
              <a:gd name="connsiteY1" fmla="*/ 0 h 9145589"/>
              <a:gd name="connsiteX2" fmla="*/ 7360139 w 7360139"/>
              <a:gd name="connsiteY2" fmla="*/ 9144000 h 9145589"/>
              <a:gd name="connsiteX3" fmla="*/ 2422552 w 7360139"/>
              <a:gd name="connsiteY3" fmla="*/ 9145589 h 9145589"/>
              <a:gd name="connsiteX4" fmla="*/ 2396774 w 7360139"/>
              <a:gd name="connsiteY4" fmla="*/ 8035678 h 9145589"/>
              <a:gd name="connsiteX5" fmla="*/ 1369640 w 7360139"/>
              <a:gd name="connsiteY5" fmla="*/ 7306061 h 9145589"/>
              <a:gd name="connsiteX6" fmla="*/ 664628 w 7360139"/>
              <a:gd name="connsiteY6" fmla="*/ 3637749 h 9145589"/>
              <a:gd name="connsiteX7" fmla="*/ 1451921 w 7360139"/>
              <a:gd name="connsiteY7" fmla="*/ 6748 h 9145589"/>
              <a:gd name="connsiteX0" fmla="*/ 1294479 w 7202697"/>
              <a:gd name="connsiteY0" fmla="*/ 6748 h 9145589"/>
              <a:gd name="connsiteX1" fmla="*/ 7202697 w 7202697"/>
              <a:gd name="connsiteY1" fmla="*/ 0 h 9145589"/>
              <a:gd name="connsiteX2" fmla="*/ 7202697 w 7202697"/>
              <a:gd name="connsiteY2" fmla="*/ 9144000 h 9145589"/>
              <a:gd name="connsiteX3" fmla="*/ 2265110 w 7202697"/>
              <a:gd name="connsiteY3" fmla="*/ 9145589 h 9145589"/>
              <a:gd name="connsiteX4" fmla="*/ 2239332 w 7202697"/>
              <a:gd name="connsiteY4" fmla="*/ 8035678 h 9145589"/>
              <a:gd name="connsiteX5" fmla="*/ 1212198 w 7202697"/>
              <a:gd name="connsiteY5" fmla="*/ 7306061 h 9145589"/>
              <a:gd name="connsiteX6" fmla="*/ 507186 w 7202697"/>
              <a:gd name="connsiteY6" fmla="*/ 3637749 h 9145589"/>
              <a:gd name="connsiteX7" fmla="*/ 1294479 w 7202697"/>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1439092 w 7347310"/>
              <a:gd name="connsiteY0" fmla="*/ 6748 h 9145589"/>
              <a:gd name="connsiteX1" fmla="*/ 7347310 w 7347310"/>
              <a:gd name="connsiteY1" fmla="*/ 0 h 9145589"/>
              <a:gd name="connsiteX2" fmla="*/ 7347310 w 7347310"/>
              <a:gd name="connsiteY2" fmla="*/ 9144000 h 9145589"/>
              <a:gd name="connsiteX3" fmla="*/ 2409723 w 7347310"/>
              <a:gd name="connsiteY3" fmla="*/ 9145589 h 9145589"/>
              <a:gd name="connsiteX4" fmla="*/ 2221984 w 7347310"/>
              <a:gd name="connsiteY4" fmla="*/ 7769119 h 9145589"/>
              <a:gd name="connsiteX5" fmla="*/ 1356811 w 7347310"/>
              <a:gd name="connsiteY5" fmla="*/ 7306061 h 9145589"/>
              <a:gd name="connsiteX6" fmla="*/ 651799 w 7347310"/>
              <a:gd name="connsiteY6" fmla="*/ 3637749 h 9145589"/>
              <a:gd name="connsiteX7" fmla="*/ 1439092 w 7347310"/>
              <a:gd name="connsiteY7" fmla="*/ 6748 h 9145589"/>
              <a:gd name="connsiteX0" fmla="*/ 973909 w 6882127"/>
              <a:gd name="connsiteY0" fmla="*/ 6748 h 9145589"/>
              <a:gd name="connsiteX1" fmla="*/ 6882127 w 6882127"/>
              <a:gd name="connsiteY1" fmla="*/ 0 h 9145589"/>
              <a:gd name="connsiteX2" fmla="*/ 6882127 w 6882127"/>
              <a:gd name="connsiteY2" fmla="*/ 9144000 h 9145589"/>
              <a:gd name="connsiteX3" fmla="*/ 1944540 w 6882127"/>
              <a:gd name="connsiteY3" fmla="*/ 9145589 h 9145589"/>
              <a:gd name="connsiteX4" fmla="*/ 1847904 w 6882127"/>
              <a:gd name="connsiteY4" fmla="*/ 7904086 h 9145589"/>
              <a:gd name="connsiteX5" fmla="*/ 891628 w 6882127"/>
              <a:gd name="connsiteY5" fmla="*/ 7306061 h 9145589"/>
              <a:gd name="connsiteX6" fmla="*/ 186616 w 6882127"/>
              <a:gd name="connsiteY6" fmla="*/ 3637749 h 9145589"/>
              <a:gd name="connsiteX7" fmla="*/ 973909 w 6882127"/>
              <a:gd name="connsiteY7" fmla="*/ 6748 h 9145589"/>
              <a:gd name="connsiteX0" fmla="*/ 1457717 w 7365935"/>
              <a:gd name="connsiteY0" fmla="*/ 6748 h 9145589"/>
              <a:gd name="connsiteX1" fmla="*/ 7365935 w 7365935"/>
              <a:gd name="connsiteY1" fmla="*/ 0 h 9145589"/>
              <a:gd name="connsiteX2" fmla="*/ 7365935 w 7365935"/>
              <a:gd name="connsiteY2" fmla="*/ 9144000 h 9145589"/>
              <a:gd name="connsiteX3" fmla="*/ 2428348 w 7365935"/>
              <a:gd name="connsiteY3" fmla="*/ 9145589 h 9145589"/>
              <a:gd name="connsiteX4" fmla="*/ 2331712 w 7365935"/>
              <a:gd name="connsiteY4" fmla="*/ 7904086 h 9145589"/>
              <a:gd name="connsiteX5" fmla="*/ 1375436 w 7365935"/>
              <a:gd name="connsiteY5" fmla="*/ 7306061 h 9145589"/>
              <a:gd name="connsiteX6" fmla="*/ 670424 w 7365935"/>
              <a:gd name="connsiteY6" fmla="*/ 3637749 h 9145589"/>
              <a:gd name="connsiteX7" fmla="*/ 1457717 w 7365935"/>
              <a:gd name="connsiteY7" fmla="*/ 6748 h 9145589"/>
              <a:gd name="connsiteX0" fmla="*/ 982975 w 6891193"/>
              <a:gd name="connsiteY0" fmla="*/ 6748 h 9145589"/>
              <a:gd name="connsiteX1" fmla="*/ 6891193 w 6891193"/>
              <a:gd name="connsiteY1" fmla="*/ 0 h 9145589"/>
              <a:gd name="connsiteX2" fmla="*/ 6891193 w 6891193"/>
              <a:gd name="connsiteY2" fmla="*/ 9144000 h 9145589"/>
              <a:gd name="connsiteX3" fmla="*/ 1953606 w 6891193"/>
              <a:gd name="connsiteY3" fmla="*/ 9145589 h 9145589"/>
              <a:gd name="connsiteX4" fmla="*/ 1856970 w 6891193"/>
              <a:gd name="connsiteY4" fmla="*/ 7904086 h 9145589"/>
              <a:gd name="connsiteX5" fmla="*/ 900694 w 6891193"/>
              <a:gd name="connsiteY5" fmla="*/ 7306061 h 9145589"/>
              <a:gd name="connsiteX6" fmla="*/ 185559 w 6891193"/>
              <a:gd name="connsiteY6" fmla="*/ 3533150 h 9145589"/>
              <a:gd name="connsiteX7" fmla="*/ 982975 w 6891193"/>
              <a:gd name="connsiteY7" fmla="*/ 6748 h 9145589"/>
              <a:gd name="connsiteX0" fmla="*/ 1441537 w 7349755"/>
              <a:gd name="connsiteY0" fmla="*/ 6748 h 9145589"/>
              <a:gd name="connsiteX1" fmla="*/ 7349755 w 7349755"/>
              <a:gd name="connsiteY1" fmla="*/ 0 h 9145589"/>
              <a:gd name="connsiteX2" fmla="*/ 7349755 w 7349755"/>
              <a:gd name="connsiteY2" fmla="*/ 9144000 h 9145589"/>
              <a:gd name="connsiteX3" fmla="*/ 2412168 w 7349755"/>
              <a:gd name="connsiteY3" fmla="*/ 9145589 h 9145589"/>
              <a:gd name="connsiteX4" fmla="*/ 2315532 w 7349755"/>
              <a:gd name="connsiteY4" fmla="*/ 7904086 h 9145589"/>
              <a:gd name="connsiteX5" fmla="*/ 1359256 w 7349755"/>
              <a:gd name="connsiteY5" fmla="*/ 7306061 h 9145589"/>
              <a:gd name="connsiteX6" fmla="*/ 644121 w 7349755"/>
              <a:gd name="connsiteY6" fmla="*/ 3533150 h 9145589"/>
              <a:gd name="connsiteX7" fmla="*/ 1441537 w 7349755"/>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1081773 w 6989991"/>
              <a:gd name="connsiteY0" fmla="*/ 6748 h 9145589"/>
              <a:gd name="connsiteX1" fmla="*/ 6989991 w 6989991"/>
              <a:gd name="connsiteY1" fmla="*/ 0 h 9145589"/>
              <a:gd name="connsiteX2" fmla="*/ 6989991 w 6989991"/>
              <a:gd name="connsiteY2" fmla="*/ 9144000 h 9145589"/>
              <a:gd name="connsiteX3" fmla="*/ 2052404 w 6989991"/>
              <a:gd name="connsiteY3" fmla="*/ 9145589 h 9145589"/>
              <a:gd name="connsiteX4" fmla="*/ 1965890 w 6989991"/>
              <a:gd name="connsiteY4" fmla="*/ 7991815 h 9145589"/>
              <a:gd name="connsiteX5" fmla="*/ 999492 w 6989991"/>
              <a:gd name="connsiteY5" fmla="*/ 7306061 h 9145589"/>
              <a:gd name="connsiteX6" fmla="*/ 284357 w 6989991"/>
              <a:gd name="connsiteY6" fmla="*/ 3533150 h 9145589"/>
              <a:gd name="connsiteX7" fmla="*/ 1081773 w 6989991"/>
              <a:gd name="connsiteY7" fmla="*/ 6748 h 9145589"/>
              <a:gd name="connsiteX0" fmla="*/ 1099632 w 7007850"/>
              <a:gd name="connsiteY0" fmla="*/ 6748 h 9145589"/>
              <a:gd name="connsiteX1" fmla="*/ 7007850 w 7007850"/>
              <a:gd name="connsiteY1" fmla="*/ 0 h 9145589"/>
              <a:gd name="connsiteX2" fmla="*/ 7007850 w 7007850"/>
              <a:gd name="connsiteY2" fmla="*/ 9144000 h 9145589"/>
              <a:gd name="connsiteX3" fmla="*/ 2070263 w 7007850"/>
              <a:gd name="connsiteY3" fmla="*/ 9145589 h 9145589"/>
              <a:gd name="connsiteX4" fmla="*/ 1983749 w 7007850"/>
              <a:gd name="connsiteY4" fmla="*/ 7991815 h 9145589"/>
              <a:gd name="connsiteX5" fmla="*/ 1017351 w 7007850"/>
              <a:gd name="connsiteY5" fmla="*/ 7306061 h 9145589"/>
              <a:gd name="connsiteX6" fmla="*/ 302216 w 7007850"/>
              <a:gd name="connsiteY6" fmla="*/ 3533150 h 9145589"/>
              <a:gd name="connsiteX7" fmla="*/ 1099632 w 7007850"/>
              <a:gd name="connsiteY7" fmla="*/ 6748 h 9145589"/>
              <a:gd name="connsiteX0" fmla="*/ 1096566 w 7004784"/>
              <a:gd name="connsiteY0" fmla="*/ 6748 h 9145589"/>
              <a:gd name="connsiteX1" fmla="*/ 7004784 w 7004784"/>
              <a:gd name="connsiteY1" fmla="*/ 0 h 9145589"/>
              <a:gd name="connsiteX2" fmla="*/ 7004784 w 7004784"/>
              <a:gd name="connsiteY2" fmla="*/ 9144000 h 9145589"/>
              <a:gd name="connsiteX3" fmla="*/ 2067197 w 7004784"/>
              <a:gd name="connsiteY3" fmla="*/ 9145589 h 9145589"/>
              <a:gd name="connsiteX4" fmla="*/ 1980683 w 7004784"/>
              <a:gd name="connsiteY4" fmla="*/ 7991815 h 9145589"/>
              <a:gd name="connsiteX5" fmla="*/ 1014285 w 7004784"/>
              <a:gd name="connsiteY5" fmla="*/ 7306061 h 9145589"/>
              <a:gd name="connsiteX6" fmla="*/ 299150 w 7004784"/>
              <a:gd name="connsiteY6" fmla="*/ 3533150 h 9145589"/>
              <a:gd name="connsiteX7" fmla="*/ 1096566 w 7004784"/>
              <a:gd name="connsiteY7" fmla="*/ 6748 h 9145589"/>
              <a:gd name="connsiteX0" fmla="*/ 1543277 w 7451495"/>
              <a:gd name="connsiteY0" fmla="*/ 6748 h 9145589"/>
              <a:gd name="connsiteX1" fmla="*/ 7451495 w 7451495"/>
              <a:gd name="connsiteY1" fmla="*/ 0 h 9145589"/>
              <a:gd name="connsiteX2" fmla="*/ 7451495 w 7451495"/>
              <a:gd name="connsiteY2" fmla="*/ 9144000 h 9145589"/>
              <a:gd name="connsiteX3" fmla="*/ 2513908 w 7451495"/>
              <a:gd name="connsiteY3" fmla="*/ 9145589 h 9145589"/>
              <a:gd name="connsiteX4" fmla="*/ 2427394 w 7451495"/>
              <a:gd name="connsiteY4" fmla="*/ 7991815 h 9145589"/>
              <a:gd name="connsiteX5" fmla="*/ 1460996 w 7451495"/>
              <a:gd name="connsiteY5" fmla="*/ 7306061 h 9145589"/>
              <a:gd name="connsiteX6" fmla="*/ 138510 w 7451495"/>
              <a:gd name="connsiteY6" fmla="*/ 5722986 h 9145589"/>
              <a:gd name="connsiteX7" fmla="*/ 1543277 w 7451495"/>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716 w 7315934"/>
              <a:gd name="connsiteY0" fmla="*/ 6748 h 9145589"/>
              <a:gd name="connsiteX1" fmla="*/ 7315934 w 7315934"/>
              <a:gd name="connsiteY1" fmla="*/ 0 h 9145589"/>
              <a:gd name="connsiteX2" fmla="*/ 7315934 w 7315934"/>
              <a:gd name="connsiteY2" fmla="*/ 9144000 h 9145589"/>
              <a:gd name="connsiteX3" fmla="*/ 2378347 w 7315934"/>
              <a:gd name="connsiteY3" fmla="*/ 9145589 h 9145589"/>
              <a:gd name="connsiteX4" fmla="*/ 2291833 w 7315934"/>
              <a:gd name="connsiteY4" fmla="*/ 7991815 h 9145589"/>
              <a:gd name="connsiteX5" fmla="*/ 1325435 w 7315934"/>
              <a:gd name="connsiteY5" fmla="*/ 7306061 h 9145589"/>
              <a:gd name="connsiteX6" fmla="*/ 2949 w 7315934"/>
              <a:gd name="connsiteY6" fmla="*/ 5722986 h 9145589"/>
              <a:gd name="connsiteX7" fmla="*/ 1407716 w 7315934"/>
              <a:gd name="connsiteY7" fmla="*/ 6748 h 9145589"/>
              <a:gd name="connsiteX0" fmla="*/ 1406418 w 7314636"/>
              <a:gd name="connsiteY0" fmla="*/ 6748 h 9145589"/>
              <a:gd name="connsiteX1" fmla="*/ 7314636 w 7314636"/>
              <a:gd name="connsiteY1" fmla="*/ 0 h 9145589"/>
              <a:gd name="connsiteX2" fmla="*/ 7314636 w 7314636"/>
              <a:gd name="connsiteY2" fmla="*/ 9144000 h 9145589"/>
              <a:gd name="connsiteX3" fmla="*/ 2377049 w 7314636"/>
              <a:gd name="connsiteY3" fmla="*/ 9145589 h 9145589"/>
              <a:gd name="connsiteX4" fmla="*/ 2290535 w 7314636"/>
              <a:gd name="connsiteY4" fmla="*/ 7991815 h 9145589"/>
              <a:gd name="connsiteX5" fmla="*/ 1324137 w 7314636"/>
              <a:gd name="connsiteY5" fmla="*/ 7306061 h 9145589"/>
              <a:gd name="connsiteX6" fmla="*/ 1651 w 7314636"/>
              <a:gd name="connsiteY6" fmla="*/ 5722986 h 9145589"/>
              <a:gd name="connsiteX7" fmla="*/ 1406418 w 7314636"/>
              <a:gd name="connsiteY7" fmla="*/ 6748 h 9145589"/>
              <a:gd name="connsiteX0" fmla="*/ 1406616 w 7314834"/>
              <a:gd name="connsiteY0" fmla="*/ 6748 h 9145589"/>
              <a:gd name="connsiteX1" fmla="*/ 7314834 w 7314834"/>
              <a:gd name="connsiteY1" fmla="*/ 0 h 9145589"/>
              <a:gd name="connsiteX2" fmla="*/ 7314834 w 7314834"/>
              <a:gd name="connsiteY2" fmla="*/ 9144000 h 9145589"/>
              <a:gd name="connsiteX3" fmla="*/ 2377247 w 7314834"/>
              <a:gd name="connsiteY3" fmla="*/ 9145589 h 9145589"/>
              <a:gd name="connsiteX4" fmla="*/ 2290733 w 7314834"/>
              <a:gd name="connsiteY4" fmla="*/ 7991815 h 9145589"/>
              <a:gd name="connsiteX5" fmla="*/ 1324335 w 7314834"/>
              <a:gd name="connsiteY5" fmla="*/ 7306061 h 9145589"/>
              <a:gd name="connsiteX6" fmla="*/ 1849 w 7314834"/>
              <a:gd name="connsiteY6" fmla="*/ 5722986 h 9145589"/>
              <a:gd name="connsiteX7" fmla="*/ 1406616 w 7314834"/>
              <a:gd name="connsiteY7" fmla="*/ 6748 h 9145589"/>
              <a:gd name="connsiteX0" fmla="*/ 1406753 w 7314971"/>
              <a:gd name="connsiteY0" fmla="*/ 6748 h 9145589"/>
              <a:gd name="connsiteX1" fmla="*/ 7314971 w 7314971"/>
              <a:gd name="connsiteY1" fmla="*/ 0 h 9145589"/>
              <a:gd name="connsiteX2" fmla="*/ 7314971 w 7314971"/>
              <a:gd name="connsiteY2" fmla="*/ 9144000 h 9145589"/>
              <a:gd name="connsiteX3" fmla="*/ 2377384 w 7314971"/>
              <a:gd name="connsiteY3" fmla="*/ 9145589 h 9145589"/>
              <a:gd name="connsiteX4" fmla="*/ 2290870 w 7314971"/>
              <a:gd name="connsiteY4" fmla="*/ 7991815 h 9145589"/>
              <a:gd name="connsiteX5" fmla="*/ 1324472 w 7314971"/>
              <a:gd name="connsiteY5" fmla="*/ 7306061 h 9145589"/>
              <a:gd name="connsiteX6" fmla="*/ 1986 w 7314971"/>
              <a:gd name="connsiteY6" fmla="*/ 5722986 h 9145589"/>
              <a:gd name="connsiteX7" fmla="*/ 1406753 w 7314971"/>
              <a:gd name="connsiteY7" fmla="*/ 6748 h 9145589"/>
              <a:gd name="connsiteX0" fmla="*/ 1433375 w 7341593"/>
              <a:gd name="connsiteY0" fmla="*/ 6748 h 9145589"/>
              <a:gd name="connsiteX1" fmla="*/ 7341593 w 7341593"/>
              <a:gd name="connsiteY1" fmla="*/ 0 h 9145589"/>
              <a:gd name="connsiteX2" fmla="*/ 7341593 w 7341593"/>
              <a:gd name="connsiteY2" fmla="*/ 9144000 h 9145589"/>
              <a:gd name="connsiteX3" fmla="*/ 2404006 w 7341593"/>
              <a:gd name="connsiteY3" fmla="*/ 9145589 h 9145589"/>
              <a:gd name="connsiteX4" fmla="*/ 2317492 w 7341593"/>
              <a:gd name="connsiteY4" fmla="*/ 7991815 h 9145589"/>
              <a:gd name="connsiteX5" fmla="*/ 1351094 w 7341593"/>
              <a:gd name="connsiteY5" fmla="*/ 7306061 h 9145589"/>
              <a:gd name="connsiteX6" fmla="*/ 1615 w 7341593"/>
              <a:gd name="connsiteY6" fmla="*/ 5864701 h 9145589"/>
              <a:gd name="connsiteX7" fmla="*/ 1433375 w 7341593"/>
              <a:gd name="connsiteY7" fmla="*/ 6748 h 9145589"/>
              <a:gd name="connsiteX0" fmla="*/ 1433584 w 7341802"/>
              <a:gd name="connsiteY0" fmla="*/ 6748 h 9145589"/>
              <a:gd name="connsiteX1" fmla="*/ 7341802 w 7341802"/>
              <a:gd name="connsiteY1" fmla="*/ 0 h 9145589"/>
              <a:gd name="connsiteX2" fmla="*/ 7341802 w 7341802"/>
              <a:gd name="connsiteY2" fmla="*/ 9144000 h 9145589"/>
              <a:gd name="connsiteX3" fmla="*/ 2404215 w 7341802"/>
              <a:gd name="connsiteY3" fmla="*/ 9145589 h 9145589"/>
              <a:gd name="connsiteX4" fmla="*/ 2317701 w 7341802"/>
              <a:gd name="connsiteY4" fmla="*/ 7991815 h 9145589"/>
              <a:gd name="connsiteX5" fmla="*/ 1351303 w 7341802"/>
              <a:gd name="connsiteY5" fmla="*/ 7306061 h 9145589"/>
              <a:gd name="connsiteX6" fmla="*/ 1824 w 7341802"/>
              <a:gd name="connsiteY6" fmla="*/ 5864701 h 9145589"/>
              <a:gd name="connsiteX7" fmla="*/ 1433584 w 7341802"/>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544 w 7341762"/>
              <a:gd name="connsiteY0" fmla="*/ 6748 h 9145589"/>
              <a:gd name="connsiteX1" fmla="*/ 7341762 w 7341762"/>
              <a:gd name="connsiteY1" fmla="*/ 0 h 9145589"/>
              <a:gd name="connsiteX2" fmla="*/ 7341762 w 7341762"/>
              <a:gd name="connsiteY2" fmla="*/ 9144000 h 9145589"/>
              <a:gd name="connsiteX3" fmla="*/ 2404175 w 7341762"/>
              <a:gd name="connsiteY3" fmla="*/ 9145589 h 9145589"/>
              <a:gd name="connsiteX4" fmla="*/ 2331158 w 7341762"/>
              <a:gd name="connsiteY4" fmla="*/ 8055924 h 9145589"/>
              <a:gd name="connsiteX5" fmla="*/ 1351263 w 7341762"/>
              <a:gd name="connsiteY5" fmla="*/ 7306061 h 9145589"/>
              <a:gd name="connsiteX6" fmla="*/ 1784 w 7341762"/>
              <a:gd name="connsiteY6" fmla="*/ 5864701 h 9145589"/>
              <a:gd name="connsiteX7" fmla="*/ 1433544 w 7341762"/>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71 w 7341889"/>
              <a:gd name="connsiteY0" fmla="*/ 6748 h 9145589"/>
              <a:gd name="connsiteX1" fmla="*/ 7341889 w 7341889"/>
              <a:gd name="connsiteY1" fmla="*/ 0 h 9145589"/>
              <a:gd name="connsiteX2" fmla="*/ 7341889 w 7341889"/>
              <a:gd name="connsiteY2" fmla="*/ 9144000 h 9145589"/>
              <a:gd name="connsiteX3" fmla="*/ 2404302 w 7341889"/>
              <a:gd name="connsiteY3" fmla="*/ 9145589 h 9145589"/>
              <a:gd name="connsiteX4" fmla="*/ 2331285 w 7341889"/>
              <a:gd name="connsiteY4" fmla="*/ 8055924 h 9145589"/>
              <a:gd name="connsiteX5" fmla="*/ 1351390 w 7341889"/>
              <a:gd name="connsiteY5" fmla="*/ 7306061 h 9145589"/>
              <a:gd name="connsiteX6" fmla="*/ 1911 w 7341889"/>
              <a:gd name="connsiteY6" fmla="*/ 5864701 h 9145589"/>
              <a:gd name="connsiteX7" fmla="*/ 1433671 w 7341889"/>
              <a:gd name="connsiteY7" fmla="*/ 6748 h 9145589"/>
              <a:gd name="connsiteX0" fmla="*/ 1433671 w 7908750"/>
              <a:gd name="connsiteY0" fmla="*/ 0 h 9138841"/>
              <a:gd name="connsiteX1" fmla="*/ 7908750 w 7908750"/>
              <a:gd name="connsiteY1" fmla="*/ 0 h 9138841"/>
              <a:gd name="connsiteX2" fmla="*/ 7341889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671 w 7908750"/>
              <a:gd name="connsiteY0" fmla="*/ 0 h 9138841"/>
              <a:gd name="connsiteX1" fmla="*/ 7908750 w 7908750"/>
              <a:gd name="connsiteY1" fmla="*/ 0 h 9138841"/>
              <a:gd name="connsiteX2" fmla="*/ 7905375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845 w 7907019"/>
              <a:gd name="connsiteY0" fmla="*/ 0 h 9143604"/>
              <a:gd name="connsiteX1" fmla="*/ 7907019 w 7907019"/>
              <a:gd name="connsiteY1" fmla="*/ 4763 h 9143604"/>
              <a:gd name="connsiteX2" fmla="*/ 7903644 w 7907019"/>
              <a:gd name="connsiteY2" fmla="*/ 9142015 h 9143604"/>
              <a:gd name="connsiteX3" fmla="*/ 2402571 w 7907019"/>
              <a:gd name="connsiteY3" fmla="*/ 9143604 h 9143604"/>
              <a:gd name="connsiteX4" fmla="*/ 2329554 w 7907019"/>
              <a:gd name="connsiteY4" fmla="*/ 8053939 h 9143604"/>
              <a:gd name="connsiteX5" fmla="*/ 1349659 w 7907019"/>
              <a:gd name="connsiteY5" fmla="*/ 7304076 h 9143604"/>
              <a:gd name="connsiteX6" fmla="*/ 180 w 7907019"/>
              <a:gd name="connsiteY6" fmla="*/ 5862716 h 9143604"/>
              <a:gd name="connsiteX7" fmla="*/ 1433845 w 7907019"/>
              <a:gd name="connsiteY7" fmla="*/ 0 h 9143604"/>
              <a:gd name="connsiteX0" fmla="*/ 1433845 w 7907019"/>
              <a:gd name="connsiteY0" fmla="*/ 4763 h 9148367"/>
              <a:gd name="connsiteX1" fmla="*/ 7907019 w 7907019"/>
              <a:gd name="connsiteY1" fmla="*/ 0 h 9148367"/>
              <a:gd name="connsiteX2" fmla="*/ 7903644 w 7907019"/>
              <a:gd name="connsiteY2" fmla="*/ 9146778 h 9148367"/>
              <a:gd name="connsiteX3" fmla="*/ 2402571 w 7907019"/>
              <a:gd name="connsiteY3" fmla="*/ 9148367 h 9148367"/>
              <a:gd name="connsiteX4" fmla="*/ 2329554 w 7907019"/>
              <a:gd name="connsiteY4" fmla="*/ 8058702 h 9148367"/>
              <a:gd name="connsiteX5" fmla="*/ 1349659 w 7907019"/>
              <a:gd name="connsiteY5" fmla="*/ 7308839 h 9148367"/>
              <a:gd name="connsiteX6" fmla="*/ 180 w 7907019"/>
              <a:gd name="connsiteY6" fmla="*/ 5867479 h 9148367"/>
              <a:gd name="connsiteX7" fmla="*/ 1433845 w 7907019"/>
              <a:gd name="connsiteY7" fmla="*/ 4763 h 9148367"/>
              <a:gd name="connsiteX0" fmla="*/ 1433816 w 7906990"/>
              <a:gd name="connsiteY0" fmla="*/ 4763 h 9148367"/>
              <a:gd name="connsiteX1" fmla="*/ 7906990 w 7906990"/>
              <a:gd name="connsiteY1" fmla="*/ 0 h 9148367"/>
              <a:gd name="connsiteX2" fmla="*/ 7903615 w 7906990"/>
              <a:gd name="connsiteY2" fmla="*/ 9146778 h 9148367"/>
              <a:gd name="connsiteX3" fmla="*/ 2402542 w 7906990"/>
              <a:gd name="connsiteY3" fmla="*/ 9148367 h 9148367"/>
              <a:gd name="connsiteX4" fmla="*/ 2363267 w 7906990"/>
              <a:gd name="connsiteY4" fmla="*/ 8038457 h 9148367"/>
              <a:gd name="connsiteX5" fmla="*/ 1349630 w 7906990"/>
              <a:gd name="connsiteY5" fmla="*/ 7308839 h 9148367"/>
              <a:gd name="connsiteX6" fmla="*/ 151 w 7906990"/>
              <a:gd name="connsiteY6" fmla="*/ 5867479 h 9148367"/>
              <a:gd name="connsiteX7" fmla="*/ 1433816 w 7906990"/>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50216"/>
              <a:gd name="connsiteX1" fmla="*/ 7913315 w 7913315"/>
              <a:gd name="connsiteY1" fmla="*/ 0 h 9150216"/>
              <a:gd name="connsiteX2" fmla="*/ 7906502 w 7913315"/>
              <a:gd name="connsiteY2" fmla="*/ 9150216 h 9150216"/>
              <a:gd name="connsiteX3" fmla="*/ 2408867 w 7913315"/>
              <a:gd name="connsiteY3" fmla="*/ 9148367 h 9150216"/>
              <a:gd name="connsiteX4" fmla="*/ 2369592 w 7913315"/>
              <a:gd name="connsiteY4" fmla="*/ 8038457 h 9150216"/>
              <a:gd name="connsiteX5" fmla="*/ 1355955 w 7913315"/>
              <a:gd name="connsiteY5" fmla="*/ 7308839 h 9150216"/>
              <a:gd name="connsiteX6" fmla="*/ 6476 w 7913315"/>
              <a:gd name="connsiteY6" fmla="*/ 5867479 h 9150216"/>
              <a:gd name="connsiteX7" fmla="*/ 1440141 w 7913315"/>
              <a:gd name="connsiteY7" fmla="*/ 4763 h 915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315" h="9150216">
                <a:moveTo>
                  <a:pt x="1440141" y="4763"/>
                </a:moveTo>
                <a:lnTo>
                  <a:pt x="7913315" y="0"/>
                </a:lnTo>
                <a:lnTo>
                  <a:pt x="7906502" y="9150216"/>
                </a:lnTo>
                <a:lnTo>
                  <a:pt x="2408867" y="9148367"/>
                </a:lnTo>
                <a:cubicBezTo>
                  <a:pt x="2495517" y="8698012"/>
                  <a:pt x="2474221" y="8311305"/>
                  <a:pt x="2369592" y="8038457"/>
                </a:cubicBezTo>
                <a:cubicBezTo>
                  <a:pt x="2264963" y="7765609"/>
                  <a:pt x="1894897" y="7444599"/>
                  <a:pt x="1355955" y="7308839"/>
                </a:cubicBezTo>
                <a:cubicBezTo>
                  <a:pt x="817013" y="7173079"/>
                  <a:pt x="-85161" y="7098321"/>
                  <a:pt x="6476" y="5867479"/>
                </a:cubicBezTo>
                <a:cubicBezTo>
                  <a:pt x="98113" y="4636637"/>
                  <a:pt x="1140595" y="1938294"/>
                  <a:pt x="1440141" y="4763"/>
                </a:cubicBezTo>
                <a:close/>
              </a:path>
            </a:pathLst>
          </a:cu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
        <p:nvSpPr>
          <p:cNvPr id="7" name="Title 1">
            <a:extLst>
              <a:ext uri="{FF2B5EF4-FFF2-40B4-BE49-F238E27FC236}">
                <a16:creationId xmlns:a16="http://schemas.microsoft.com/office/drawing/2014/main" id="{927FB3CC-806B-0D83-6FCE-40DED6EC3E85}"/>
              </a:ext>
            </a:extLst>
          </p:cNvPr>
          <p:cNvSpPr>
            <a:spLocks noGrp="1"/>
          </p:cNvSpPr>
          <p:nvPr>
            <p:ph type="ctrTitle" hasCustomPrompt="1"/>
          </p:nvPr>
        </p:nvSpPr>
        <p:spPr>
          <a:xfrm>
            <a:off x="723599" y="2298246"/>
            <a:ext cx="5256901" cy="1511754"/>
          </a:xfrm>
        </p:spPr>
        <p:txBody>
          <a:bodyPr anchor="t" anchorCtr="0">
            <a:normAutofit/>
          </a:bodyPr>
          <a:lstStyle>
            <a:lvl1pPr algn="l">
              <a:lnSpc>
                <a:spcPct val="85000"/>
              </a:lnSpc>
              <a:defRPr sz="4050">
                <a:solidFill>
                  <a:schemeClr val="bg1"/>
                </a:solidFill>
                <a:latin typeface="+mj-lt"/>
                <a:cs typeface="Times New Roman" panose="02020603050405020304" pitchFamily="18" charset="0"/>
              </a:defRPr>
            </a:lvl1pPr>
          </a:lstStyle>
          <a:p>
            <a:r>
              <a:rPr lang="en-US"/>
              <a:t>Click to add title</a:t>
            </a:r>
            <a:endParaRPr lang="en-AU"/>
          </a:p>
        </p:txBody>
      </p:sp>
      <p:sp>
        <p:nvSpPr>
          <p:cNvPr id="9" name="Subtitle 2">
            <a:extLst>
              <a:ext uri="{FF2B5EF4-FFF2-40B4-BE49-F238E27FC236}">
                <a16:creationId xmlns:a16="http://schemas.microsoft.com/office/drawing/2014/main" id="{7A454D41-D749-4B1C-974B-1457BC27B178}"/>
              </a:ext>
            </a:extLst>
          </p:cNvPr>
          <p:cNvSpPr>
            <a:spLocks noGrp="1"/>
          </p:cNvSpPr>
          <p:nvPr>
            <p:ph type="subTitle" idx="1" hasCustomPrompt="1"/>
          </p:nvPr>
        </p:nvSpPr>
        <p:spPr>
          <a:xfrm>
            <a:off x="723599" y="4028542"/>
            <a:ext cx="5256901" cy="835853"/>
          </a:xfrm>
        </p:spPr>
        <p:txBody>
          <a:bodyPr/>
          <a:lstStyle>
            <a:lvl1pPr marL="0" indent="0" algn="l">
              <a:spcBef>
                <a:spcPts val="0"/>
              </a:spcBef>
              <a:buNone/>
              <a:defRPr sz="2100">
                <a:solidFill>
                  <a:schemeClr val="bg1"/>
                </a:solidFill>
              </a:defRPr>
            </a:lvl1pPr>
            <a:lvl2pPr marL="457169" indent="0" algn="ctr">
              <a:buNone/>
              <a:defRPr sz="2000"/>
            </a:lvl2pPr>
            <a:lvl3pPr marL="914339" indent="0" algn="ctr">
              <a:buNone/>
              <a:defRPr sz="1700"/>
            </a:lvl3pPr>
            <a:lvl4pPr marL="1371508" indent="0" algn="ctr">
              <a:buNone/>
              <a:defRPr sz="1600"/>
            </a:lvl4pPr>
            <a:lvl5pPr marL="1828679" indent="0" algn="ctr">
              <a:buNone/>
              <a:defRPr sz="1600"/>
            </a:lvl5pPr>
            <a:lvl6pPr marL="2285849" indent="0" algn="ctr">
              <a:buNone/>
              <a:defRPr sz="1600"/>
            </a:lvl6pPr>
            <a:lvl7pPr marL="2743017" indent="0" algn="ctr">
              <a:buNone/>
              <a:defRPr sz="1600"/>
            </a:lvl7pPr>
            <a:lvl8pPr marL="3200187" indent="0" algn="ctr">
              <a:buNone/>
              <a:defRPr sz="1600"/>
            </a:lvl8pPr>
            <a:lvl9pPr marL="3657356" indent="0" algn="ctr">
              <a:buNone/>
              <a:defRPr sz="1600"/>
            </a:lvl9pPr>
          </a:lstStyle>
          <a:p>
            <a:r>
              <a:rPr lang="en-US"/>
              <a:t>Click to add subtitle</a:t>
            </a:r>
            <a:endParaRPr lang="en-AU"/>
          </a:p>
        </p:txBody>
      </p:sp>
      <p:sp>
        <p:nvSpPr>
          <p:cNvPr id="10" name="Text Placeholder 2">
            <a:extLst>
              <a:ext uri="{FF2B5EF4-FFF2-40B4-BE49-F238E27FC236}">
                <a16:creationId xmlns:a16="http://schemas.microsoft.com/office/drawing/2014/main" id="{3E56D1BE-0CD7-2AB8-E0A6-D94D9F7E9383}"/>
              </a:ext>
            </a:extLst>
          </p:cNvPr>
          <p:cNvSpPr>
            <a:spLocks noGrp="1"/>
          </p:cNvSpPr>
          <p:nvPr>
            <p:ph type="body" idx="15" hasCustomPrompt="1"/>
          </p:nvPr>
        </p:nvSpPr>
        <p:spPr>
          <a:xfrm>
            <a:off x="723599" y="5952593"/>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date</a:t>
            </a:r>
          </a:p>
        </p:txBody>
      </p:sp>
      <p:sp>
        <p:nvSpPr>
          <p:cNvPr id="11" name="Text Placeholder 2">
            <a:extLst>
              <a:ext uri="{FF2B5EF4-FFF2-40B4-BE49-F238E27FC236}">
                <a16:creationId xmlns:a16="http://schemas.microsoft.com/office/drawing/2014/main" id="{30D6BDB3-6B48-EA41-C1C9-95A1C364F53A}"/>
              </a:ext>
            </a:extLst>
          </p:cNvPr>
          <p:cNvSpPr>
            <a:spLocks noGrp="1"/>
          </p:cNvSpPr>
          <p:nvPr>
            <p:ph type="body" idx="16" hasCustomPrompt="1"/>
          </p:nvPr>
        </p:nvSpPr>
        <p:spPr>
          <a:xfrm>
            <a:off x="723599" y="5243264"/>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Name Surname, Job title</a:t>
            </a:r>
          </a:p>
          <a:p>
            <a:pPr lvl="0"/>
            <a:r>
              <a:rPr lang="en-US"/>
              <a:t>Beyond Blue</a:t>
            </a:r>
          </a:p>
        </p:txBody>
      </p:sp>
    </p:spTree>
    <p:extLst>
      <p:ext uri="{BB962C8B-B14F-4D97-AF65-F5344CB8AC3E}">
        <p14:creationId xmlns:p14="http://schemas.microsoft.com/office/powerpoint/2010/main" val="372026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rma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D2294F-5B68-EA2B-CA64-AA91FDEFD19E}"/>
              </a:ext>
            </a:extLst>
          </p:cNvPr>
          <p:cNvSpPr>
            <a:spLocks noGrp="1"/>
          </p:cNvSpPr>
          <p:nvPr>
            <p:ph type="dt" sz="half" idx="10"/>
          </p:nvPr>
        </p:nvSpPr>
        <p:spPr/>
        <p:txBody>
          <a:bodyPr/>
          <a:lstStyle/>
          <a:p>
            <a:fld id="{8E5A0A05-1953-4852-8BB4-288C896047DC}" type="datetime1">
              <a:rPr lang="en-AU" smtClean="0"/>
              <a:t>24/05/2026</a:t>
            </a:fld>
            <a:endParaRPr lang="en-AU"/>
          </a:p>
        </p:txBody>
      </p:sp>
      <p:sp>
        <p:nvSpPr>
          <p:cNvPr id="4" name="Footer Placeholder 3">
            <a:extLst>
              <a:ext uri="{FF2B5EF4-FFF2-40B4-BE49-F238E27FC236}">
                <a16:creationId xmlns:a16="http://schemas.microsoft.com/office/drawing/2014/main" id="{7400DF31-BAEC-AA80-3503-A3AA104DFE6D}"/>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525AD1FA-55C5-8EA5-05D9-060CC2D977D2}"/>
              </a:ext>
            </a:extLst>
          </p:cNvPr>
          <p:cNvSpPr>
            <a:spLocks noGrp="1"/>
          </p:cNvSpPr>
          <p:nvPr>
            <p:ph type="sldNum" sz="quarter" idx="12"/>
          </p:nvPr>
        </p:nvSpPr>
        <p:spPr/>
        <p:txBody>
          <a:bodyPr/>
          <a:lstStyle/>
          <a:p>
            <a:fld id="{E6316B6A-336A-44FF-82DA-A4D1594FA055}" type="slidenum">
              <a:rPr lang="en-AU" smtClean="0"/>
              <a:pPr/>
              <a:t>‹#›</a:t>
            </a:fld>
            <a:endParaRPr lang="en-AU"/>
          </a:p>
        </p:txBody>
      </p:sp>
      <p:pic>
        <p:nvPicPr>
          <p:cNvPr id="6" name="Picture 5">
            <a:extLst>
              <a:ext uri="{FF2B5EF4-FFF2-40B4-BE49-F238E27FC236}">
                <a16:creationId xmlns:a16="http://schemas.microsoft.com/office/drawing/2014/main" id="{588F9336-D32B-FBB3-5F62-7A075BD5F989}"/>
              </a:ext>
            </a:extLst>
          </p:cNvPr>
          <p:cNvPicPr>
            <a:picLocks noChangeAspect="1"/>
          </p:cNvPicPr>
          <p:nvPr userDrawn="1"/>
        </p:nvPicPr>
        <p:blipFill>
          <a:blip r:embed="rId3"/>
          <a:stretch>
            <a:fillRect/>
          </a:stretch>
        </p:blipFill>
        <p:spPr>
          <a:xfrm>
            <a:off x="650532" y="6193273"/>
            <a:ext cx="1981966" cy="571502"/>
          </a:xfrm>
          <a:prstGeom prst="rect">
            <a:avLst/>
          </a:prstGeom>
        </p:spPr>
      </p:pic>
      <p:sp>
        <p:nvSpPr>
          <p:cNvPr id="8" name="Text Placeholder 7">
            <a:extLst>
              <a:ext uri="{FF2B5EF4-FFF2-40B4-BE49-F238E27FC236}">
                <a16:creationId xmlns:a16="http://schemas.microsoft.com/office/drawing/2014/main" id="{75EC945E-7369-A953-5145-61D20D052C12}"/>
              </a:ext>
            </a:extLst>
          </p:cNvPr>
          <p:cNvSpPr>
            <a:spLocks noGrp="1"/>
          </p:cNvSpPr>
          <p:nvPr>
            <p:ph type="body" sz="quarter" idx="13" hasCustomPrompt="1"/>
          </p:nvPr>
        </p:nvSpPr>
        <p:spPr>
          <a:xfrm>
            <a:off x="1625647" y="966701"/>
            <a:ext cx="8940707" cy="1920039"/>
          </a:xfrm>
        </p:spPr>
        <p:txBody>
          <a:bodyPr/>
          <a:lstStyle>
            <a:lvl1pPr marL="0" indent="0" algn="ctr">
              <a:spcBef>
                <a:spcPts val="0"/>
              </a:spcBef>
              <a:spcAft>
                <a:spcPts val="900"/>
              </a:spcAft>
              <a:buNone/>
              <a:defRPr sz="3000" b="1">
                <a:solidFill>
                  <a:schemeClr val="accent1"/>
                </a:solidFill>
              </a:defRPr>
            </a:lvl1pPr>
            <a:lvl2pPr marL="0" indent="0" algn="ctr">
              <a:spcBef>
                <a:spcPts val="0"/>
              </a:spcBef>
              <a:spcAft>
                <a:spcPts val="600"/>
              </a:spcAft>
              <a:buNone/>
              <a:defRPr sz="2250" b="1">
                <a:solidFill>
                  <a:schemeClr val="accent1"/>
                </a:solidFill>
              </a:defRPr>
            </a:lvl2pPr>
            <a:lvl3pPr marL="0" indent="0" algn="ctr">
              <a:spcBef>
                <a:spcPts val="0"/>
              </a:spcBef>
              <a:buNone/>
              <a:defRPr sz="2250" b="1">
                <a:solidFill>
                  <a:schemeClr val="accent1"/>
                </a:solidFill>
              </a:defRPr>
            </a:lvl3pPr>
            <a:lvl4pPr marL="0" indent="0" algn="ctr">
              <a:spcBef>
                <a:spcPts val="0"/>
              </a:spcBef>
              <a:buNone/>
              <a:defRPr sz="2250" b="1">
                <a:solidFill>
                  <a:schemeClr val="accent1"/>
                </a:solidFill>
              </a:defRPr>
            </a:lvl4pPr>
            <a:lvl5pPr marL="0" indent="0" algn="ctr">
              <a:spcBef>
                <a:spcPts val="0"/>
              </a:spcBef>
              <a:buNone/>
              <a:defRPr sz="2250" b="1">
                <a:solidFill>
                  <a:schemeClr val="accent1"/>
                </a:solidFill>
              </a:defRPr>
            </a:lvl5pPr>
          </a:lstStyle>
          <a:p>
            <a:pPr lvl="0"/>
            <a:r>
              <a:rPr lang="en-GB"/>
              <a:t>“Information page text or quote can go here.”</a:t>
            </a:r>
            <a:endParaRPr lang="en-AU"/>
          </a:p>
        </p:txBody>
      </p:sp>
      <p:sp>
        <p:nvSpPr>
          <p:cNvPr id="9" name="Text Placeholder 7">
            <a:extLst>
              <a:ext uri="{FF2B5EF4-FFF2-40B4-BE49-F238E27FC236}">
                <a16:creationId xmlns:a16="http://schemas.microsoft.com/office/drawing/2014/main" id="{8544FF07-53BD-763C-AEF1-67A1F09630B2}"/>
              </a:ext>
            </a:extLst>
          </p:cNvPr>
          <p:cNvSpPr>
            <a:spLocks noGrp="1"/>
          </p:cNvSpPr>
          <p:nvPr>
            <p:ph type="body" sz="quarter" idx="14" hasCustomPrompt="1"/>
          </p:nvPr>
        </p:nvSpPr>
        <p:spPr>
          <a:xfrm>
            <a:off x="1625647" y="2989330"/>
            <a:ext cx="8940707" cy="571502"/>
          </a:xfrm>
        </p:spPr>
        <p:txBody>
          <a:bodyPr/>
          <a:lstStyle>
            <a:lvl1pPr marL="0" indent="0" algn="ctr">
              <a:spcBef>
                <a:spcPts val="0"/>
              </a:spcBef>
              <a:spcAft>
                <a:spcPts val="900"/>
              </a:spcAft>
              <a:buNone/>
              <a:defRPr sz="2250" b="1">
                <a:solidFill>
                  <a:schemeClr val="accent1"/>
                </a:solidFill>
              </a:defRPr>
            </a:lvl1pPr>
            <a:lvl2pPr marL="0" indent="0" algn="ctr">
              <a:spcBef>
                <a:spcPts val="0"/>
              </a:spcBef>
              <a:spcAft>
                <a:spcPts val="600"/>
              </a:spcAft>
              <a:buNone/>
              <a:defRPr sz="2250" b="1">
                <a:solidFill>
                  <a:schemeClr val="accent1"/>
                </a:solidFill>
              </a:defRPr>
            </a:lvl2pPr>
            <a:lvl3pPr marL="0" indent="0" algn="ctr">
              <a:spcBef>
                <a:spcPts val="0"/>
              </a:spcBef>
              <a:buNone/>
              <a:defRPr sz="2250" b="1">
                <a:solidFill>
                  <a:schemeClr val="accent1"/>
                </a:solidFill>
              </a:defRPr>
            </a:lvl3pPr>
            <a:lvl4pPr marL="0" indent="0" algn="ctr">
              <a:spcBef>
                <a:spcPts val="0"/>
              </a:spcBef>
              <a:buNone/>
              <a:defRPr sz="2250" b="1">
                <a:solidFill>
                  <a:schemeClr val="accent1"/>
                </a:solidFill>
              </a:defRPr>
            </a:lvl4pPr>
            <a:lvl5pPr marL="0" indent="0" algn="ctr">
              <a:spcBef>
                <a:spcPts val="0"/>
              </a:spcBef>
              <a:buNone/>
              <a:defRPr sz="2250" b="1">
                <a:solidFill>
                  <a:schemeClr val="accent1"/>
                </a:solidFill>
              </a:defRPr>
            </a:lvl5pPr>
          </a:lstStyle>
          <a:p>
            <a:pPr lvl="0"/>
            <a:r>
              <a:rPr lang="en-GB"/>
              <a:t>Name Surname</a:t>
            </a:r>
            <a:endParaRPr lang="en-AU"/>
          </a:p>
        </p:txBody>
      </p:sp>
    </p:spTree>
    <p:extLst>
      <p:ext uri="{BB962C8B-B14F-4D97-AF65-F5344CB8AC3E}">
        <p14:creationId xmlns:p14="http://schemas.microsoft.com/office/powerpoint/2010/main" val="4046621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23000" y="1543050"/>
            <a:ext cx="9125851" cy="4396950"/>
          </a:xfrm>
        </p:spPr>
        <p:txBody>
          <a:bodyPr/>
          <a:lstStyle>
            <a:lvl1pPr>
              <a:spcBef>
                <a:spcPts val="1350"/>
              </a:spcBef>
              <a:defRPr sz="2550">
                <a:solidFill>
                  <a:schemeClr val="tx1"/>
                </a:solidFill>
              </a:defRPr>
            </a:lvl1pPr>
            <a:lvl2pPr>
              <a:defRPr sz="2550">
                <a:solidFill>
                  <a:schemeClr val="tx1"/>
                </a:solidFill>
              </a:defRPr>
            </a:lvl2pPr>
            <a:lvl3pPr>
              <a:defRPr sz="2550">
                <a:solidFill>
                  <a:schemeClr val="tx1"/>
                </a:solidFill>
              </a:defRPr>
            </a:lvl3pPr>
            <a:lvl4pPr>
              <a:defRPr sz="2550">
                <a:solidFill>
                  <a:schemeClr val="tx1"/>
                </a:solidFill>
              </a:defRPr>
            </a:lvl4pPr>
            <a:lvl5pPr>
              <a:defRPr sz="25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0AD6BCD-5E65-4DC5-8DB2-DAE6B247677F}" type="datetime1">
              <a:rPr lang="en-AU" smtClean="0"/>
              <a:t>24/05/2026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7" name="Title 6">
            <a:extLst>
              <a:ext uri="{FF2B5EF4-FFF2-40B4-BE49-F238E27FC236}">
                <a16:creationId xmlns:a16="http://schemas.microsoft.com/office/drawing/2014/main" id="{1CB33DE5-6027-4201-A9A1-DCA4AC7E4D06}"/>
              </a:ext>
            </a:extLst>
          </p:cNvPr>
          <p:cNvSpPr>
            <a:spLocks noGrp="1"/>
          </p:cNvSpPr>
          <p:nvPr>
            <p:ph type="title"/>
          </p:nvPr>
        </p:nvSpPr>
        <p:spPr>
          <a:xfrm>
            <a:off x="723000" y="510465"/>
            <a:ext cx="9125851" cy="546811"/>
          </a:xfrm>
        </p:spPr>
        <p:txBody>
          <a:bodyPr/>
          <a:lstStyle>
            <a:lvl1pPr>
              <a:defRPr sz="4050"/>
            </a:lvl1pPr>
          </a:lstStyle>
          <a:p>
            <a:r>
              <a:rPr lang="en-US"/>
              <a:t>Click to edit Master title style</a:t>
            </a:r>
            <a:endParaRPr lang="en-AU"/>
          </a:p>
        </p:txBody>
      </p:sp>
    </p:spTree>
    <p:extLst>
      <p:ext uri="{BB962C8B-B14F-4D97-AF65-F5344CB8AC3E}">
        <p14:creationId xmlns:p14="http://schemas.microsoft.com/office/powerpoint/2010/main" val="11434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22999" y="1890000"/>
            <a:ext cx="10746000" cy="405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0433F364-8354-4CC0-B614-43FAA0C0F0F4}" type="datetime1">
              <a:rPr lang="en-AU" smtClean="0"/>
              <a:t>24/05/2026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7" name="Title 6">
            <a:extLst>
              <a:ext uri="{FF2B5EF4-FFF2-40B4-BE49-F238E27FC236}">
                <a16:creationId xmlns:a16="http://schemas.microsoft.com/office/drawing/2014/main" id="{1CB33DE5-6027-4201-A9A1-DCA4AC7E4D06}"/>
              </a:ext>
            </a:extLst>
          </p:cNvPr>
          <p:cNvSpPr>
            <a:spLocks noGrp="1"/>
          </p:cNvSpPr>
          <p:nvPr>
            <p:ph type="title"/>
          </p:nvPr>
        </p:nvSpPr>
        <p:spPr/>
        <p:txBody>
          <a:bodyPr/>
          <a:lstStyle>
            <a:lvl1pPr>
              <a:defRPr sz="4050"/>
            </a:lvl1pPr>
          </a:lstStyle>
          <a:p>
            <a:r>
              <a:rPr lang="en-US"/>
              <a:t>Click to edit Master title style</a:t>
            </a:r>
            <a:endParaRPr lang="en-AU"/>
          </a:p>
        </p:txBody>
      </p:sp>
    </p:spTree>
    <p:extLst>
      <p:ext uri="{BB962C8B-B14F-4D97-AF65-F5344CB8AC3E}">
        <p14:creationId xmlns:p14="http://schemas.microsoft.com/office/powerpoint/2010/main" val="239194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22999" y="1890000"/>
            <a:ext cx="5130000" cy="405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142458E-6A1D-4384-8BC2-6A02C1763BAD}" type="datetime1">
              <a:rPr lang="en-AU" smtClean="0"/>
              <a:t>24/05/2026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7" name="Title 6">
            <a:extLst>
              <a:ext uri="{FF2B5EF4-FFF2-40B4-BE49-F238E27FC236}">
                <a16:creationId xmlns:a16="http://schemas.microsoft.com/office/drawing/2014/main" id="{1CB33DE5-6027-4201-A9A1-DCA4AC7E4D06}"/>
              </a:ext>
            </a:extLst>
          </p:cNvPr>
          <p:cNvSpPr>
            <a:spLocks noGrp="1"/>
          </p:cNvSpPr>
          <p:nvPr>
            <p:ph type="title"/>
          </p:nvPr>
        </p:nvSpPr>
        <p:spPr/>
        <p:txBody>
          <a:bodyPr/>
          <a:lstStyle>
            <a:lvl1pPr>
              <a:defRPr sz="4050"/>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4E2E3F7C-1DB6-44F6-9DC7-5E1F970D95AE}"/>
              </a:ext>
            </a:extLst>
          </p:cNvPr>
          <p:cNvSpPr>
            <a:spLocks noGrp="1"/>
          </p:cNvSpPr>
          <p:nvPr>
            <p:ph idx="13"/>
          </p:nvPr>
        </p:nvSpPr>
        <p:spPr>
          <a:xfrm>
            <a:off x="6338999" y="1890000"/>
            <a:ext cx="5130000" cy="405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6929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22999" y="1890000"/>
            <a:ext cx="5130000" cy="405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0BEC412-D264-44B7-BB6D-022A2CA1A396}" type="datetime1">
              <a:rPr lang="en-AU" smtClean="0"/>
              <a:t>24/05/2026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10" name="Title 9">
            <a:extLst>
              <a:ext uri="{FF2B5EF4-FFF2-40B4-BE49-F238E27FC236}">
                <a16:creationId xmlns:a16="http://schemas.microsoft.com/office/drawing/2014/main" id="{C1246CC9-D154-4221-8025-D9F6571C3568}"/>
              </a:ext>
            </a:extLst>
          </p:cNvPr>
          <p:cNvSpPr>
            <a:spLocks noGrp="1"/>
          </p:cNvSpPr>
          <p:nvPr>
            <p:ph type="title"/>
          </p:nvPr>
        </p:nvSpPr>
        <p:spPr>
          <a:xfrm>
            <a:off x="722999" y="510465"/>
            <a:ext cx="5130000" cy="1024009"/>
          </a:xfrm>
        </p:spPr>
        <p:txBody>
          <a:bodyPr/>
          <a:lstStyle>
            <a:lvl1pPr>
              <a:defRPr sz="4050"/>
            </a:lvl1pPr>
          </a:lstStyle>
          <a:p>
            <a:r>
              <a:rPr lang="en-US"/>
              <a:t>Click to edit Master title style</a:t>
            </a:r>
            <a:endParaRPr lang="en-AU"/>
          </a:p>
        </p:txBody>
      </p:sp>
      <p:sp>
        <p:nvSpPr>
          <p:cNvPr id="21" name="Picture Placeholder 20">
            <a:extLst>
              <a:ext uri="{FF2B5EF4-FFF2-40B4-BE49-F238E27FC236}">
                <a16:creationId xmlns:a16="http://schemas.microsoft.com/office/drawing/2014/main" id="{ECCB61CA-69C4-4188-9A4E-B9188B59E241}"/>
              </a:ext>
            </a:extLst>
          </p:cNvPr>
          <p:cNvSpPr>
            <a:spLocks noGrp="1"/>
          </p:cNvSpPr>
          <p:nvPr>
            <p:ph type="pic" sz="quarter" idx="13"/>
          </p:nvPr>
        </p:nvSpPr>
        <p:spPr>
          <a:xfrm>
            <a:off x="6211500" y="-1"/>
            <a:ext cx="5980500" cy="6134400"/>
          </a:xfrm>
          <a:prstGeom prst="rect">
            <a:avLst/>
          </a:pr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Tree>
    <p:extLst>
      <p:ext uri="{BB962C8B-B14F-4D97-AF65-F5344CB8AC3E}">
        <p14:creationId xmlns:p14="http://schemas.microsoft.com/office/powerpoint/2010/main" val="2526956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6218924" y="1890000"/>
            <a:ext cx="5130000" cy="405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878E395A-2B69-4840-8247-8F30B5051174}" type="datetime1">
              <a:rPr lang="en-AU" smtClean="0"/>
              <a:t>24/05/2026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10" name="Title 9">
            <a:extLst>
              <a:ext uri="{FF2B5EF4-FFF2-40B4-BE49-F238E27FC236}">
                <a16:creationId xmlns:a16="http://schemas.microsoft.com/office/drawing/2014/main" id="{C1246CC9-D154-4221-8025-D9F6571C3568}"/>
              </a:ext>
            </a:extLst>
          </p:cNvPr>
          <p:cNvSpPr>
            <a:spLocks noGrp="1"/>
          </p:cNvSpPr>
          <p:nvPr>
            <p:ph type="title"/>
          </p:nvPr>
        </p:nvSpPr>
        <p:spPr>
          <a:xfrm>
            <a:off x="6218924" y="510465"/>
            <a:ext cx="5130000" cy="1024009"/>
          </a:xfrm>
        </p:spPr>
        <p:txBody>
          <a:bodyPr/>
          <a:lstStyle>
            <a:lvl1pPr>
              <a:defRPr sz="4050"/>
            </a:lvl1pPr>
          </a:lstStyle>
          <a:p>
            <a:r>
              <a:rPr lang="en-US"/>
              <a:t>Click to edit Master title style</a:t>
            </a:r>
            <a:endParaRPr lang="en-AU"/>
          </a:p>
        </p:txBody>
      </p:sp>
      <p:sp>
        <p:nvSpPr>
          <p:cNvPr id="21" name="Picture Placeholder 20">
            <a:extLst>
              <a:ext uri="{FF2B5EF4-FFF2-40B4-BE49-F238E27FC236}">
                <a16:creationId xmlns:a16="http://schemas.microsoft.com/office/drawing/2014/main" id="{ECCB61CA-69C4-4188-9A4E-B9188B59E241}"/>
              </a:ext>
            </a:extLst>
          </p:cNvPr>
          <p:cNvSpPr>
            <a:spLocks noGrp="1"/>
          </p:cNvSpPr>
          <p:nvPr>
            <p:ph type="pic" sz="quarter" idx="13"/>
          </p:nvPr>
        </p:nvSpPr>
        <p:spPr>
          <a:xfrm>
            <a:off x="0" y="-1"/>
            <a:ext cx="5980500" cy="6134400"/>
          </a:xfrm>
          <a:prstGeom prst="rect">
            <a:avLst/>
          </a:pr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Tree>
    <p:extLst>
      <p:ext uri="{BB962C8B-B14F-4D97-AF65-F5344CB8AC3E}">
        <p14:creationId xmlns:p14="http://schemas.microsoft.com/office/powerpoint/2010/main" val="402370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49872456-6A70-479E-81EF-47888CFB6550}" type="datetime1">
              <a:rPr lang="en-AU" smtClean="0"/>
              <a:t>24/05/2026</a:t>
            </a:fld>
            <a:endParaRPr lang="en-AU"/>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6" name="Text Placeholder 5">
            <a:extLst>
              <a:ext uri="{FF2B5EF4-FFF2-40B4-BE49-F238E27FC236}">
                <a16:creationId xmlns:a16="http://schemas.microsoft.com/office/drawing/2014/main" id="{D40AC625-A0D7-4A95-BE8E-206A59DE76FC}"/>
              </a:ext>
            </a:extLst>
          </p:cNvPr>
          <p:cNvSpPr>
            <a:spLocks noGrp="1"/>
          </p:cNvSpPr>
          <p:nvPr>
            <p:ph type="body" sz="quarter" idx="13"/>
          </p:nvPr>
        </p:nvSpPr>
        <p:spPr>
          <a:xfrm>
            <a:off x="722998" y="1057275"/>
            <a:ext cx="8201927" cy="4648200"/>
          </a:xfrm>
        </p:spPr>
        <p:txBody>
          <a:bodyPr/>
          <a:lstStyle>
            <a:lvl1pPr marL="0" indent="0">
              <a:lnSpc>
                <a:spcPct val="86000"/>
              </a:lnSpc>
              <a:spcBef>
                <a:spcPts val="0"/>
              </a:spcBef>
              <a:buNone/>
              <a:defRPr sz="3975" b="1">
                <a:solidFill>
                  <a:schemeClr val="accent1"/>
                </a:solidFill>
              </a:defRPr>
            </a:lvl1pPr>
            <a:lvl2pPr marL="0" indent="0">
              <a:spcBef>
                <a:spcPts val="1800"/>
              </a:spcBef>
              <a:buNone/>
              <a:defRPr sz="2025">
                <a:solidFill>
                  <a:schemeClr val="accent1"/>
                </a:solidFill>
              </a:defRPr>
            </a:lvl2pPr>
            <a:lvl3pPr marL="360018" indent="0">
              <a:buNone/>
              <a:defRPr>
                <a:solidFill>
                  <a:schemeClr val="accent1"/>
                </a:solidFill>
              </a:defRPr>
            </a:lvl3pPr>
            <a:lvl4pPr marL="540027" indent="0">
              <a:buNone/>
              <a:defRPr>
                <a:solidFill>
                  <a:schemeClr val="accent1"/>
                </a:solidFill>
              </a:defRPr>
            </a:lvl4pPr>
            <a:lvl5pPr marL="720036" indent="0">
              <a:buNone/>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20049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748E5982-DA53-4164-BD06-866C22D8C606}" type="datetime1">
              <a:rPr lang="en-AU" smtClean="0"/>
              <a:t>24/05/2026</a:t>
            </a:fld>
            <a:endParaRPr lang="en-AU"/>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a:t>© Beyond Blue Ltd</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6" name="Title 5">
            <a:extLst>
              <a:ext uri="{FF2B5EF4-FFF2-40B4-BE49-F238E27FC236}">
                <a16:creationId xmlns:a16="http://schemas.microsoft.com/office/drawing/2014/main" id="{6B921588-8EFB-4AEA-995E-48947095BB7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65982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17C77647-23CE-4F39-8F62-A99CF673F9CA}" type="datetime1">
              <a:rPr lang="en-AU" smtClean="0"/>
              <a:t>24/05/2026</a:t>
            </a:fld>
            <a:endParaRPr lang="en-AU"/>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a:p>
        </p:txBody>
      </p:sp>
    </p:spTree>
    <p:extLst>
      <p:ext uri="{BB962C8B-B14F-4D97-AF65-F5344CB8AC3E}">
        <p14:creationId xmlns:p14="http://schemas.microsoft.com/office/powerpoint/2010/main" val="192818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26DF-45BB-26A3-0119-58CAF1D590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6A6038-883A-3E7D-2C77-B44CBBA158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4ECCC0-6EEF-76A5-95F2-E2B63245352F}"/>
              </a:ext>
            </a:extLst>
          </p:cNvPr>
          <p:cNvSpPr>
            <a:spLocks noGrp="1"/>
          </p:cNvSpPr>
          <p:nvPr>
            <p:ph type="dt" sz="half" idx="10"/>
          </p:nvPr>
        </p:nvSpPr>
        <p:spPr/>
        <p:txBody>
          <a:bodyPr/>
          <a:lstStyle/>
          <a:p>
            <a:fld id="{71038D50-FE94-1D4B-B429-DC1F3A45CD80}" type="datetimeFigureOut">
              <a:rPr lang="en-US" smtClean="0"/>
              <a:t>5/24/2026</a:t>
            </a:fld>
            <a:endParaRPr lang="en-US"/>
          </a:p>
        </p:txBody>
      </p:sp>
      <p:sp>
        <p:nvSpPr>
          <p:cNvPr id="5" name="Footer Placeholder 4">
            <a:extLst>
              <a:ext uri="{FF2B5EF4-FFF2-40B4-BE49-F238E27FC236}">
                <a16:creationId xmlns:a16="http://schemas.microsoft.com/office/drawing/2014/main" id="{91AC2348-B7C4-DC37-4941-3C422787C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077C2-08F9-2F74-5836-1EA4A72B94B4}"/>
              </a:ext>
            </a:extLst>
          </p:cNvPr>
          <p:cNvSpPr>
            <a:spLocks noGrp="1"/>
          </p:cNvSpPr>
          <p:nvPr>
            <p:ph type="sldNum" sz="quarter" idx="12"/>
          </p:nvPr>
        </p:nvSpPr>
        <p:spPr/>
        <p:txBody>
          <a:bodyPr/>
          <a:lstStyle/>
          <a:p>
            <a:fld id="{EEC08A84-A5EE-7348-A116-087DE3FB1B9E}" type="slidenum">
              <a:rPr lang="en-US" smtClean="0"/>
              <a:t>‹#›</a:t>
            </a:fld>
            <a:endParaRPr lang="en-US"/>
          </a:p>
        </p:txBody>
      </p:sp>
    </p:spTree>
    <p:extLst>
      <p:ext uri="{BB962C8B-B14F-4D97-AF65-F5344CB8AC3E}">
        <p14:creationId xmlns:p14="http://schemas.microsoft.com/office/powerpoint/2010/main" val="14403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FE34D5E6-3BF6-5C0D-A637-3D59C0748D74}"/>
              </a:ext>
            </a:extLst>
          </p:cNvPr>
          <p:cNvSpPr>
            <a:spLocks noGrp="1"/>
          </p:cNvSpPr>
          <p:nvPr>
            <p:ph type="pic" sz="quarter" idx="14"/>
          </p:nvPr>
        </p:nvSpPr>
        <p:spPr>
          <a:xfrm>
            <a:off x="6262863" y="-2085"/>
            <a:ext cx="5936718" cy="6865145"/>
          </a:xfrm>
          <a:custGeom>
            <a:avLst/>
            <a:gdLst>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0 w 7974000"/>
              <a:gd name="connsiteY4" fmla="*/ 9140825 h 9144000"/>
              <a:gd name="connsiteX5" fmla="*/ 202082 w 7974000"/>
              <a:gd name="connsiteY5" fmla="*/ 9140825 h 9144000"/>
              <a:gd name="connsiteX6" fmla="*/ 1176252 w 7974000"/>
              <a:gd name="connsiteY6" fmla="*/ 9140825 h 9144000"/>
              <a:gd name="connsiteX7" fmla="*/ 702704 w 7974000"/>
              <a:gd name="connsiteY7" fmla="*/ 7340600 h 9144000"/>
              <a:gd name="connsiteX8" fmla="*/ 451628 w 7974000"/>
              <a:gd name="connsiteY8" fmla="*/ 38100 h 9144000"/>
              <a:gd name="connsiteX9" fmla="*/ 441696 w 7974000"/>
              <a:gd name="connsiteY9" fmla="*/ 13891 h 9144000"/>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202082 w 7974000"/>
              <a:gd name="connsiteY4" fmla="*/ 9140825 h 9144000"/>
              <a:gd name="connsiteX5" fmla="*/ 1176252 w 7974000"/>
              <a:gd name="connsiteY5" fmla="*/ 9140825 h 9144000"/>
              <a:gd name="connsiteX6" fmla="*/ 702704 w 7974000"/>
              <a:gd name="connsiteY6" fmla="*/ 7340600 h 9144000"/>
              <a:gd name="connsiteX7" fmla="*/ 451628 w 7974000"/>
              <a:gd name="connsiteY7" fmla="*/ 38100 h 9144000"/>
              <a:gd name="connsiteX8" fmla="*/ 441696 w 7974000"/>
              <a:gd name="connsiteY8" fmla="*/ 13891 h 9144000"/>
              <a:gd name="connsiteX9" fmla="*/ 439432 w 7974000"/>
              <a:gd name="connsiteY9" fmla="*/ 0 h 9144000"/>
              <a:gd name="connsiteX0" fmla="*/ 237350 w 7771918"/>
              <a:gd name="connsiteY0" fmla="*/ 0 h 9144000"/>
              <a:gd name="connsiteX1" fmla="*/ 7771918 w 7771918"/>
              <a:gd name="connsiteY1" fmla="*/ 0 h 9144000"/>
              <a:gd name="connsiteX2" fmla="*/ 7771918 w 7771918"/>
              <a:gd name="connsiteY2" fmla="*/ 9144000 h 9144000"/>
              <a:gd name="connsiteX3" fmla="*/ 0 w 7771918"/>
              <a:gd name="connsiteY3" fmla="*/ 9140825 h 9144000"/>
              <a:gd name="connsiteX4" fmla="*/ 974170 w 7771918"/>
              <a:gd name="connsiteY4" fmla="*/ 9140825 h 9144000"/>
              <a:gd name="connsiteX5" fmla="*/ 500622 w 7771918"/>
              <a:gd name="connsiteY5" fmla="*/ 7340600 h 9144000"/>
              <a:gd name="connsiteX6" fmla="*/ 249546 w 7771918"/>
              <a:gd name="connsiteY6" fmla="*/ 38100 h 9144000"/>
              <a:gd name="connsiteX7" fmla="*/ 239614 w 7771918"/>
              <a:gd name="connsiteY7" fmla="*/ 13891 h 9144000"/>
              <a:gd name="connsiteX8" fmla="*/ 237350 w 7771918"/>
              <a:gd name="connsiteY8" fmla="*/ 0 h 9144000"/>
              <a:gd name="connsiteX0" fmla="*/ 0 w 7534568"/>
              <a:gd name="connsiteY0" fmla="*/ 0 h 9144000"/>
              <a:gd name="connsiteX1" fmla="*/ 7534568 w 7534568"/>
              <a:gd name="connsiteY1" fmla="*/ 0 h 9144000"/>
              <a:gd name="connsiteX2" fmla="*/ 7534568 w 7534568"/>
              <a:gd name="connsiteY2" fmla="*/ 9144000 h 9144000"/>
              <a:gd name="connsiteX3" fmla="*/ 736820 w 7534568"/>
              <a:gd name="connsiteY3" fmla="*/ 9140825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4000"/>
              <a:gd name="connsiteX1" fmla="*/ 7534568 w 7534568"/>
              <a:gd name="connsiteY1" fmla="*/ 0 h 9144000"/>
              <a:gd name="connsiteX2" fmla="*/ 7534568 w 7534568"/>
              <a:gd name="connsiteY2" fmla="*/ 9144000 h 9144000"/>
              <a:gd name="connsiteX3" fmla="*/ 734439 w 7534568"/>
              <a:gd name="connsiteY3" fmla="*/ 9143207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12196 w 7534568"/>
              <a:gd name="connsiteY5" fmla="*/ 38100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1435189 w 6715812"/>
              <a:gd name="connsiteY0" fmla="*/ 10122 h 9145589"/>
              <a:gd name="connsiteX1" fmla="*/ 6715812 w 6715812"/>
              <a:gd name="connsiteY1" fmla="*/ 0 h 9145589"/>
              <a:gd name="connsiteX2" fmla="*/ 6715812 w 6715812"/>
              <a:gd name="connsiteY2" fmla="*/ 9144000 h 9145589"/>
              <a:gd name="connsiteX3" fmla="*/ 1778225 w 6715812"/>
              <a:gd name="connsiteY3" fmla="*/ 9145589 h 9145589"/>
              <a:gd name="connsiteX4" fmla="*/ 1843550 w 6715812"/>
              <a:gd name="connsiteY4" fmla="*/ 8852227 h 9145589"/>
              <a:gd name="connsiteX5" fmla="*/ 725313 w 6715812"/>
              <a:gd name="connsiteY5" fmla="*/ 7306061 h 9145589"/>
              <a:gd name="connsiteX6" fmla="*/ 165391 w 6715812"/>
              <a:gd name="connsiteY6" fmla="*/ 3664743 h 9145589"/>
              <a:gd name="connsiteX7" fmla="*/ 1435189 w 6715812"/>
              <a:gd name="connsiteY7" fmla="*/ 10122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87624 w 6695842"/>
              <a:gd name="connsiteY0" fmla="*/ 6748 h 9145589"/>
              <a:gd name="connsiteX1" fmla="*/ 6695842 w 6695842"/>
              <a:gd name="connsiteY1" fmla="*/ 0 h 9145589"/>
              <a:gd name="connsiteX2" fmla="*/ 6695842 w 6695842"/>
              <a:gd name="connsiteY2" fmla="*/ 9144000 h 9145589"/>
              <a:gd name="connsiteX3" fmla="*/ 1758255 w 6695842"/>
              <a:gd name="connsiteY3" fmla="*/ 9145589 h 9145589"/>
              <a:gd name="connsiteX4" fmla="*/ 1823580 w 6695842"/>
              <a:gd name="connsiteY4" fmla="*/ 8852227 h 9145589"/>
              <a:gd name="connsiteX5" fmla="*/ 705343 w 6695842"/>
              <a:gd name="connsiteY5" fmla="*/ 7306061 h 9145589"/>
              <a:gd name="connsiteX6" fmla="*/ 331 w 6695842"/>
              <a:gd name="connsiteY6" fmla="*/ 3637749 h 9145589"/>
              <a:gd name="connsiteX7" fmla="*/ 787624 w 6695842"/>
              <a:gd name="connsiteY7" fmla="*/ 6748 h 9145589"/>
              <a:gd name="connsiteX0" fmla="*/ 915560 w 6823778"/>
              <a:gd name="connsiteY0" fmla="*/ 6748 h 9145589"/>
              <a:gd name="connsiteX1" fmla="*/ 6823778 w 6823778"/>
              <a:gd name="connsiteY1" fmla="*/ 0 h 9145589"/>
              <a:gd name="connsiteX2" fmla="*/ 6823778 w 6823778"/>
              <a:gd name="connsiteY2" fmla="*/ 9144000 h 9145589"/>
              <a:gd name="connsiteX3" fmla="*/ 1886191 w 6823778"/>
              <a:gd name="connsiteY3" fmla="*/ 9145589 h 9145589"/>
              <a:gd name="connsiteX4" fmla="*/ 1951516 w 6823778"/>
              <a:gd name="connsiteY4" fmla="*/ 8852227 h 9145589"/>
              <a:gd name="connsiteX5" fmla="*/ 833279 w 6823778"/>
              <a:gd name="connsiteY5" fmla="*/ 7306061 h 9145589"/>
              <a:gd name="connsiteX6" fmla="*/ 128267 w 6823778"/>
              <a:gd name="connsiteY6" fmla="*/ 3637749 h 9145589"/>
              <a:gd name="connsiteX7" fmla="*/ 915560 w 6823778"/>
              <a:gd name="connsiteY7" fmla="*/ 6748 h 9145589"/>
              <a:gd name="connsiteX0" fmla="*/ 1068828 w 6977046"/>
              <a:gd name="connsiteY0" fmla="*/ 6748 h 9145589"/>
              <a:gd name="connsiteX1" fmla="*/ 6977046 w 6977046"/>
              <a:gd name="connsiteY1" fmla="*/ 0 h 9145589"/>
              <a:gd name="connsiteX2" fmla="*/ 6977046 w 6977046"/>
              <a:gd name="connsiteY2" fmla="*/ 9144000 h 9145589"/>
              <a:gd name="connsiteX3" fmla="*/ 2039459 w 6977046"/>
              <a:gd name="connsiteY3" fmla="*/ 9145589 h 9145589"/>
              <a:gd name="connsiteX4" fmla="*/ 2104784 w 6977046"/>
              <a:gd name="connsiteY4" fmla="*/ 8852227 h 9145589"/>
              <a:gd name="connsiteX5" fmla="*/ 986547 w 6977046"/>
              <a:gd name="connsiteY5" fmla="*/ 7306061 h 9145589"/>
              <a:gd name="connsiteX6" fmla="*/ 281535 w 6977046"/>
              <a:gd name="connsiteY6" fmla="*/ 3637749 h 9145589"/>
              <a:gd name="connsiteX7" fmla="*/ 1068828 w 6977046"/>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85222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7175 w 7345393"/>
              <a:gd name="connsiteY0" fmla="*/ 6748 h 9145589"/>
              <a:gd name="connsiteX1" fmla="*/ 7345393 w 7345393"/>
              <a:gd name="connsiteY1" fmla="*/ 0 h 9145589"/>
              <a:gd name="connsiteX2" fmla="*/ 7345393 w 7345393"/>
              <a:gd name="connsiteY2" fmla="*/ 9144000 h 9145589"/>
              <a:gd name="connsiteX3" fmla="*/ 2407806 w 7345393"/>
              <a:gd name="connsiteY3" fmla="*/ 9145589 h 9145589"/>
              <a:gd name="connsiteX4" fmla="*/ 2473131 w 7345393"/>
              <a:gd name="connsiteY4" fmla="*/ 8852227 h 9145589"/>
              <a:gd name="connsiteX5" fmla="*/ 1354894 w 7345393"/>
              <a:gd name="connsiteY5" fmla="*/ 7306061 h 9145589"/>
              <a:gd name="connsiteX6" fmla="*/ 649882 w 7345393"/>
              <a:gd name="connsiteY6" fmla="*/ 3637749 h 9145589"/>
              <a:gd name="connsiteX7" fmla="*/ 1437175 w 7345393"/>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56879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1451921 w 7360139"/>
              <a:gd name="connsiteY0" fmla="*/ 6748 h 9145589"/>
              <a:gd name="connsiteX1" fmla="*/ 7360139 w 7360139"/>
              <a:gd name="connsiteY1" fmla="*/ 0 h 9145589"/>
              <a:gd name="connsiteX2" fmla="*/ 7360139 w 7360139"/>
              <a:gd name="connsiteY2" fmla="*/ 9144000 h 9145589"/>
              <a:gd name="connsiteX3" fmla="*/ 2422552 w 7360139"/>
              <a:gd name="connsiteY3" fmla="*/ 9145589 h 9145589"/>
              <a:gd name="connsiteX4" fmla="*/ 2396774 w 7360139"/>
              <a:gd name="connsiteY4" fmla="*/ 8035678 h 9145589"/>
              <a:gd name="connsiteX5" fmla="*/ 1369640 w 7360139"/>
              <a:gd name="connsiteY5" fmla="*/ 7306061 h 9145589"/>
              <a:gd name="connsiteX6" fmla="*/ 664628 w 7360139"/>
              <a:gd name="connsiteY6" fmla="*/ 3637749 h 9145589"/>
              <a:gd name="connsiteX7" fmla="*/ 1451921 w 7360139"/>
              <a:gd name="connsiteY7" fmla="*/ 6748 h 9145589"/>
              <a:gd name="connsiteX0" fmla="*/ 1294479 w 7202697"/>
              <a:gd name="connsiteY0" fmla="*/ 6748 h 9145589"/>
              <a:gd name="connsiteX1" fmla="*/ 7202697 w 7202697"/>
              <a:gd name="connsiteY1" fmla="*/ 0 h 9145589"/>
              <a:gd name="connsiteX2" fmla="*/ 7202697 w 7202697"/>
              <a:gd name="connsiteY2" fmla="*/ 9144000 h 9145589"/>
              <a:gd name="connsiteX3" fmla="*/ 2265110 w 7202697"/>
              <a:gd name="connsiteY3" fmla="*/ 9145589 h 9145589"/>
              <a:gd name="connsiteX4" fmla="*/ 2239332 w 7202697"/>
              <a:gd name="connsiteY4" fmla="*/ 8035678 h 9145589"/>
              <a:gd name="connsiteX5" fmla="*/ 1212198 w 7202697"/>
              <a:gd name="connsiteY5" fmla="*/ 7306061 h 9145589"/>
              <a:gd name="connsiteX6" fmla="*/ 507186 w 7202697"/>
              <a:gd name="connsiteY6" fmla="*/ 3637749 h 9145589"/>
              <a:gd name="connsiteX7" fmla="*/ 1294479 w 7202697"/>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1439092 w 7347310"/>
              <a:gd name="connsiteY0" fmla="*/ 6748 h 9145589"/>
              <a:gd name="connsiteX1" fmla="*/ 7347310 w 7347310"/>
              <a:gd name="connsiteY1" fmla="*/ 0 h 9145589"/>
              <a:gd name="connsiteX2" fmla="*/ 7347310 w 7347310"/>
              <a:gd name="connsiteY2" fmla="*/ 9144000 h 9145589"/>
              <a:gd name="connsiteX3" fmla="*/ 2409723 w 7347310"/>
              <a:gd name="connsiteY3" fmla="*/ 9145589 h 9145589"/>
              <a:gd name="connsiteX4" fmla="*/ 2221984 w 7347310"/>
              <a:gd name="connsiteY4" fmla="*/ 7769119 h 9145589"/>
              <a:gd name="connsiteX5" fmla="*/ 1356811 w 7347310"/>
              <a:gd name="connsiteY5" fmla="*/ 7306061 h 9145589"/>
              <a:gd name="connsiteX6" fmla="*/ 651799 w 7347310"/>
              <a:gd name="connsiteY6" fmla="*/ 3637749 h 9145589"/>
              <a:gd name="connsiteX7" fmla="*/ 1439092 w 7347310"/>
              <a:gd name="connsiteY7" fmla="*/ 6748 h 9145589"/>
              <a:gd name="connsiteX0" fmla="*/ 973909 w 6882127"/>
              <a:gd name="connsiteY0" fmla="*/ 6748 h 9145589"/>
              <a:gd name="connsiteX1" fmla="*/ 6882127 w 6882127"/>
              <a:gd name="connsiteY1" fmla="*/ 0 h 9145589"/>
              <a:gd name="connsiteX2" fmla="*/ 6882127 w 6882127"/>
              <a:gd name="connsiteY2" fmla="*/ 9144000 h 9145589"/>
              <a:gd name="connsiteX3" fmla="*/ 1944540 w 6882127"/>
              <a:gd name="connsiteY3" fmla="*/ 9145589 h 9145589"/>
              <a:gd name="connsiteX4" fmla="*/ 1847904 w 6882127"/>
              <a:gd name="connsiteY4" fmla="*/ 7904086 h 9145589"/>
              <a:gd name="connsiteX5" fmla="*/ 891628 w 6882127"/>
              <a:gd name="connsiteY5" fmla="*/ 7306061 h 9145589"/>
              <a:gd name="connsiteX6" fmla="*/ 186616 w 6882127"/>
              <a:gd name="connsiteY6" fmla="*/ 3637749 h 9145589"/>
              <a:gd name="connsiteX7" fmla="*/ 973909 w 6882127"/>
              <a:gd name="connsiteY7" fmla="*/ 6748 h 9145589"/>
              <a:gd name="connsiteX0" fmla="*/ 1457717 w 7365935"/>
              <a:gd name="connsiteY0" fmla="*/ 6748 h 9145589"/>
              <a:gd name="connsiteX1" fmla="*/ 7365935 w 7365935"/>
              <a:gd name="connsiteY1" fmla="*/ 0 h 9145589"/>
              <a:gd name="connsiteX2" fmla="*/ 7365935 w 7365935"/>
              <a:gd name="connsiteY2" fmla="*/ 9144000 h 9145589"/>
              <a:gd name="connsiteX3" fmla="*/ 2428348 w 7365935"/>
              <a:gd name="connsiteY3" fmla="*/ 9145589 h 9145589"/>
              <a:gd name="connsiteX4" fmla="*/ 2331712 w 7365935"/>
              <a:gd name="connsiteY4" fmla="*/ 7904086 h 9145589"/>
              <a:gd name="connsiteX5" fmla="*/ 1375436 w 7365935"/>
              <a:gd name="connsiteY5" fmla="*/ 7306061 h 9145589"/>
              <a:gd name="connsiteX6" fmla="*/ 670424 w 7365935"/>
              <a:gd name="connsiteY6" fmla="*/ 3637749 h 9145589"/>
              <a:gd name="connsiteX7" fmla="*/ 1457717 w 7365935"/>
              <a:gd name="connsiteY7" fmla="*/ 6748 h 9145589"/>
              <a:gd name="connsiteX0" fmla="*/ 982975 w 6891193"/>
              <a:gd name="connsiteY0" fmla="*/ 6748 h 9145589"/>
              <a:gd name="connsiteX1" fmla="*/ 6891193 w 6891193"/>
              <a:gd name="connsiteY1" fmla="*/ 0 h 9145589"/>
              <a:gd name="connsiteX2" fmla="*/ 6891193 w 6891193"/>
              <a:gd name="connsiteY2" fmla="*/ 9144000 h 9145589"/>
              <a:gd name="connsiteX3" fmla="*/ 1953606 w 6891193"/>
              <a:gd name="connsiteY3" fmla="*/ 9145589 h 9145589"/>
              <a:gd name="connsiteX4" fmla="*/ 1856970 w 6891193"/>
              <a:gd name="connsiteY4" fmla="*/ 7904086 h 9145589"/>
              <a:gd name="connsiteX5" fmla="*/ 900694 w 6891193"/>
              <a:gd name="connsiteY5" fmla="*/ 7306061 h 9145589"/>
              <a:gd name="connsiteX6" fmla="*/ 185559 w 6891193"/>
              <a:gd name="connsiteY6" fmla="*/ 3533150 h 9145589"/>
              <a:gd name="connsiteX7" fmla="*/ 982975 w 6891193"/>
              <a:gd name="connsiteY7" fmla="*/ 6748 h 9145589"/>
              <a:gd name="connsiteX0" fmla="*/ 1441537 w 7349755"/>
              <a:gd name="connsiteY0" fmla="*/ 6748 h 9145589"/>
              <a:gd name="connsiteX1" fmla="*/ 7349755 w 7349755"/>
              <a:gd name="connsiteY1" fmla="*/ 0 h 9145589"/>
              <a:gd name="connsiteX2" fmla="*/ 7349755 w 7349755"/>
              <a:gd name="connsiteY2" fmla="*/ 9144000 h 9145589"/>
              <a:gd name="connsiteX3" fmla="*/ 2412168 w 7349755"/>
              <a:gd name="connsiteY3" fmla="*/ 9145589 h 9145589"/>
              <a:gd name="connsiteX4" fmla="*/ 2315532 w 7349755"/>
              <a:gd name="connsiteY4" fmla="*/ 7904086 h 9145589"/>
              <a:gd name="connsiteX5" fmla="*/ 1359256 w 7349755"/>
              <a:gd name="connsiteY5" fmla="*/ 7306061 h 9145589"/>
              <a:gd name="connsiteX6" fmla="*/ 644121 w 7349755"/>
              <a:gd name="connsiteY6" fmla="*/ 3533150 h 9145589"/>
              <a:gd name="connsiteX7" fmla="*/ 1441537 w 7349755"/>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1081773 w 6989991"/>
              <a:gd name="connsiteY0" fmla="*/ 6748 h 9145589"/>
              <a:gd name="connsiteX1" fmla="*/ 6989991 w 6989991"/>
              <a:gd name="connsiteY1" fmla="*/ 0 h 9145589"/>
              <a:gd name="connsiteX2" fmla="*/ 6989991 w 6989991"/>
              <a:gd name="connsiteY2" fmla="*/ 9144000 h 9145589"/>
              <a:gd name="connsiteX3" fmla="*/ 2052404 w 6989991"/>
              <a:gd name="connsiteY3" fmla="*/ 9145589 h 9145589"/>
              <a:gd name="connsiteX4" fmla="*/ 1965890 w 6989991"/>
              <a:gd name="connsiteY4" fmla="*/ 7991815 h 9145589"/>
              <a:gd name="connsiteX5" fmla="*/ 999492 w 6989991"/>
              <a:gd name="connsiteY5" fmla="*/ 7306061 h 9145589"/>
              <a:gd name="connsiteX6" fmla="*/ 284357 w 6989991"/>
              <a:gd name="connsiteY6" fmla="*/ 3533150 h 9145589"/>
              <a:gd name="connsiteX7" fmla="*/ 1081773 w 6989991"/>
              <a:gd name="connsiteY7" fmla="*/ 6748 h 9145589"/>
              <a:gd name="connsiteX0" fmla="*/ 1099632 w 7007850"/>
              <a:gd name="connsiteY0" fmla="*/ 6748 h 9145589"/>
              <a:gd name="connsiteX1" fmla="*/ 7007850 w 7007850"/>
              <a:gd name="connsiteY1" fmla="*/ 0 h 9145589"/>
              <a:gd name="connsiteX2" fmla="*/ 7007850 w 7007850"/>
              <a:gd name="connsiteY2" fmla="*/ 9144000 h 9145589"/>
              <a:gd name="connsiteX3" fmla="*/ 2070263 w 7007850"/>
              <a:gd name="connsiteY3" fmla="*/ 9145589 h 9145589"/>
              <a:gd name="connsiteX4" fmla="*/ 1983749 w 7007850"/>
              <a:gd name="connsiteY4" fmla="*/ 7991815 h 9145589"/>
              <a:gd name="connsiteX5" fmla="*/ 1017351 w 7007850"/>
              <a:gd name="connsiteY5" fmla="*/ 7306061 h 9145589"/>
              <a:gd name="connsiteX6" fmla="*/ 302216 w 7007850"/>
              <a:gd name="connsiteY6" fmla="*/ 3533150 h 9145589"/>
              <a:gd name="connsiteX7" fmla="*/ 1099632 w 7007850"/>
              <a:gd name="connsiteY7" fmla="*/ 6748 h 9145589"/>
              <a:gd name="connsiteX0" fmla="*/ 1096566 w 7004784"/>
              <a:gd name="connsiteY0" fmla="*/ 6748 h 9145589"/>
              <a:gd name="connsiteX1" fmla="*/ 7004784 w 7004784"/>
              <a:gd name="connsiteY1" fmla="*/ 0 h 9145589"/>
              <a:gd name="connsiteX2" fmla="*/ 7004784 w 7004784"/>
              <a:gd name="connsiteY2" fmla="*/ 9144000 h 9145589"/>
              <a:gd name="connsiteX3" fmla="*/ 2067197 w 7004784"/>
              <a:gd name="connsiteY3" fmla="*/ 9145589 h 9145589"/>
              <a:gd name="connsiteX4" fmla="*/ 1980683 w 7004784"/>
              <a:gd name="connsiteY4" fmla="*/ 7991815 h 9145589"/>
              <a:gd name="connsiteX5" fmla="*/ 1014285 w 7004784"/>
              <a:gd name="connsiteY5" fmla="*/ 7306061 h 9145589"/>
              <a:gd name="connsiteX6" fmla="*/ 299150 w 7004784"/>
              <a:gd name="connsiteY6" fmla="*/ 3533150 h 9145589"/>
              <a:gd name="connsiteX7" fmla="*/ 1096566 w 7004784"/>
              <a:gd name="connsiteY7" fmla="*/ 6748 h 9145589"/>
              <a:gd name="connsiteX0" fmla="*/ 1543277 w 7451495"/>
              <a:gd name="connsiteY0" fmla="*/ 6748 h 9145589"/>
              <a:gd name="connsiteX1" fmla="*/ 7451495 w 7451495"/>
              <a:gd name="connsiteY1" fmla="*/ 0 h 9145589"/>
              <a:gd name="connsiteX2" fmla="*/ 7451495 w 7451495"/>
              <a:gd name="connsiteY2" fmla="*/ 9144000 h 9145589"/>
              <a:gd name="connsiteX3" fmla="*/ 2513908 w 7451495"/>
              <a:gd name="connsiteY3" fmla="*/ 9145589 h 9145589"/>
              <a:gd name="connsiteX4" fmla="*/ 2427394 w 7451495"/>
              <a:gd name="connsiteY4" fmla="*/ 7991815 h 9145589"/>
              <a:gd name="connsiteX5" fmla="*/ 1460996 w 7451495"/>
              <a:gd name="connsiteY5" fmla="*/ 7306061 h 9145589"/>
              <a:gd name="connsiteX6" fmla="*/ 138510 w 7451495"/>
              <a:gd name="connsiteY6" fmla="*/ 5722986 h 9145589"/>
              <a:gd name="connsiteX7" fmla="*/ 1543277 w 7451495"/>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716 w 7315934"/>
              <a:gd name="connsiteY0" fmla="*/ 6748 h 9145589"/>
              <a:gd name="connsiteX1" fmla="*/ 7315934 w 7315934"/>
              <a:gd name="connsiteY1" fmla="*/ 0 h 9145589"/>
              <a:gd name="connsiteX2" fmla="*/ 7315934 w 7315934"/>
              <a:gd name="connsiteY2" fmla="*/ 9144000 h 9145589"/>
              <a:gd name="connsiteX3" fmla="*/ 2378347 w 7315934"/>
              <a:gd name="connsiteY3" fmla="*/ 9145589 h 9145589"/>
              <a:gd name="connsiteX4" fmla="*/ 2291833 w 7315934"/>
              <a:gd name="connsiteY4" fmla="*/ 7991815 h 9145589"/>
              <a:gd name="connsiteX5" fmla="*/ 1325435 w 7315934"/>
              <a:gd name="connsiteY5" fmla="*/ 7306061 h 9145589"/>
              <a:gd name="connsiteX6" fmla="*/ 2949 w 7315934"/>
              <a:gd name="connsiteY6" fmla="*/ 5722986 h 9145589"/>
              <a:gd name="connsiteX7" fmla="*/ 1407716 w 7315934"/>
              <a:gd name="connsiteY7" fmla="*/ 6748 h 9145589"/>
              <a:gd name="connsiteX0" fmla="*/ 1406418 w 7314636"/>
              <a:gd name="connsiteY0" fmla="*/ 6748 h 9145589"/>
              <a:gd name="connsiteX1" fmla="*/ 7314636 w 7314636"/>
              <a:gd name="connsiteY1" fmla="*/ 0 h 9145589"/>
              <a:gd name="connsiteX2" fmla="*/ 7314636 w 7314636"/>
              <a:gd name="connsiteY2" fmla="*/ 9144000 h 9145589"/>
              <a:gd name="connsiteX3" fmla="*/ 2377049 w 7314636"/>
              <a:gd name="connsiteY3" fmla="*/ 9145589 h 9145589"/>
              <a:gd name="connsiteX4" fmla="*/ 2290535 w 7314636"/>
              <a:gd name="connsiteY4" fmla="*/ 7991815 h 9145589"/>
              <a:gd name="connsiteX5" fmla="*/ 1324137 w 7314636"/>
              <a:gd name="connsiteY5" fmla="*/ 7306061 h 9145589"/>
              <a:gd name="connsiteX6" fmla="*/ 1651 w 7314636"/>
              <a:gd name="connsiteY6" fmla="*/ 5722986 h 9145589"/>
              <a:gd name="connsiteX7" fmla="*/ 1406418 w 7314636"/>
              <a:gd name="connsiteY7" fmla="*/ 6748 h 9145589"/>
              <a:gd name="connsiteX0" fmla="*/ 1406616 w 7314834"/>
              <a:gd name="connsiteY0" fmla="*/ 6748 h 9145589"/>
              <a:gd name="connsiteX1" fmla="*/ 7314834 w 7314834"/>
              <a:gd name="connsiteY1" fmla="*/ 0 h 9145589"/>
              <a:gd name="connsiteX2" fmla="*/ 7314834 w 7314834"/>
              <a:gd name="connsiteY2" fmla="*/ 9144000 h 9145589"/>
              <a:gd name="connsiteX3" fmla="*/ 2377247 w 7314834"/>
              <a:gd name="connsiteY3" fmla="*/ 9145589 h 9145589"/>
              <a:gd name="connsiteX4" fmla="*/ 2290733 w 7314834"/>
              <a:gd name="connsiteY4" fmla="*/ 7991815 h 9145589"/>
              <a:gd name="connsiteX5" fmla="*/ 1324335 w 7314834"/>
              <a:gd name="connsiteY5" fmla="*/ 7306061 h 9145589"/>
              <a:gd name="connsiteX6" fmla="*/ 1849 w 7314834"/>
              <a:gd name="connsiteY6" fmla="*/ 5722986 h 9145589"/>
              <a:gd name="connsiteX7" fmla="*/ 1406616 w 7314834"/>
              <a:gd name="connsiteY7" fmla="*/ 6748 h 9145589"/>
              <a:gd name="connsiteX0" fmla="*/ 1406753 w 7314971"/>
              <a:gd name="connsiteY0" fmla="*/ 6748 h 9145589"/>
              <a:gd name="connsiteX1" fmla="*/ 7314971 w 7314971"/>
              <a:gd name="connsiteY1" fmla="*/ 0 h 9145589"/>
              <a:gd name="connsiteX2" fmla="*/ 7314971 w 7314971"/>
              <a:gd name="connsiteY2" fmla="*/ 9144000 h 9145589"/>
              <a:gd name="connsiteX3" fmla="*/ 2377384 w 7314971"/>
              <a:gd name="connsiteY3" fmla="*/ 9145589 h 9145589"/>
              <a:gd name="connsiteX4" fmla="*/ 2290870 w 7314971"/>
              <a:gd name="connsiteY4" fmla="*/ 7991815 h 9145589"/>
              <a:gd name="connsiteX5" fmla="*/ 1324472 w 7314971"/>
              <a:gd name="connsiteY5" fmla="*/ 7306061 h 9145589"/>
              <a:gd name="connsiteX6" fmla="*/ 1986 w 7314971"/>
              <a:gd name="connsiteY6" fmla="*/ 5722986 h 9145589"/>
              <a:gd name="connsiteX7" fmla="*/ 1406753 w 7314971"/>
              <a:gd name="connsiteY7" fmla="*/ 6748 h 9145589"/>
              <a:gd name="connsiteX0" fmla="*/ 1433375 w 7341593"/>
              <a:gd name="connsiteY0" fmla="*/ 6748 h 9145589"/>
              <a:gd name="connsiteX1" fmla="*/ 7341593 w 7341593"/>
              <a:gd name="connsiteY1" fmla="*/ 0 h 9145589"/>
              <a:gd name="connsiteX2" fmla="*/ 7341593 w 7341593"/>
              <a:gd name="connsiteY2" fmla="*/ 9144000 h 9145589"/>
              <a:gd name="connsiteX3" fmla="*/ 2404006 w 7341593"/>
              <a:gd name="connsiteY3" fmla="*/ 9145589 h 9145589"/>
              <a:gd name="connsiteX4" fmla="*/ 2317492 w 7341593"/>
              <a:gd name="connsiteY4" fmla="*/ 7991815 h 9145589"/>
              <a:gd name="connsiteX5" fmla="*/ 1351094 w 7341593"/>
              <a:gd name="connsiteY5" fmla="*/ 7306061 h 9145589"/>
              <a:gd name="connsiteX6" fmla="*/ 1615 w 7341593"/>
              <a:gd name="connsiteY6" fmla="*/ 5864701 h 9145589"/>
              <a:gd name="connsiteX7" fmla="*/ 1433375 w 7341593"/>
              <a:gd name="connsiteY7" fmla="*/ 6748 h 9145589"/>
              <a:gd name="connsiteX0" fmla="*/ 1433584 w 7341802"/>
              <a:gd name="connsiteY0" fmla="*/ 6748 h 9145589"/>
              <a:gd name="connsiteX1" fmla="*/ 7341802 w 7341802"/>
              <a:gd name="connsiteY1" fmla="*/ 0 h 9145589"/>
              <a:gd name="connsiteX2" fmla="*/ 7341802 w 7341802"/>
              <a:gd name="connsiteY2" fmla="*/ 9144000 h 9145589"/>
              <a:gd name="connsiteX3" fmla="*/ 2404215 w 7341802"/>
              <a:gd name="connsiteY3" fmla="*/ 9145589 h 9145589"/>
              <a:gd name="connsiteX4" fmla="*/ 2317701 w 7341802"/>
              <a:gd name="connsiteY4" fmla="*/ 7991815 h 9145589"/>
              <a:gd name="connsiteX5" fmla="*/ 1351303 w 7341802"/>
              <a:gd name="connsiteY5" fmla="*/ 7306061 h 9145589"/>
              <a:gd name="connsiteX6" fmla="*/ 1824 w 7341802"/>
              <a:gd name="connsiteY6" fmla="*/ 5864701 h 9145589"/>
              <a:gd name="connsiteX7" fmla="*/ 1433584 w 7341802"/>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544 w 7341762"/>
              <a:gd name="connsiteY0" fmla="*/ 6748 h 9145589"/>
              <a:gd name="connsiteX1" fmla="*/ 7341762 w 7341762"/>
              <a:gd name="connsiteY1" fmla="*/ 0 h 9145589"/>
              <a:gd name="connsiteX2" fmla="*/ 7341762 w 7341762"/>
              <a:gd name="connsiteY2" fmla="*/ 9144000 h 9145589"/>
              <a:gd name="connsiteX3" fmla="*/ 2404175 w 7341762"/>
              <a:gd name="connsiteY3" fmla="*/ 9145589 h 9145589"/>
              <a:gd name="connsiteX4" fmla="*/ 2331158 w 7341762"/>
              <a:gd name="connsiteY4" fmla="*/ 8055924 h 9145589"/>
              <a:gd name="connsiteX5" fmla="*/ 1351263 w 7341762"/>
              <a:gd name="connsiteY5" fmla="*/ 7306061 h 9145589"/>
              <a:gd name="connsiteX6" fmla="*/ 1784 w 7341762"/>
              <a:gd name="connsiteY6" fmla="*/ 5864701 h 9145589"/>
              <a:gd name="connsiteX7" fmla="*/ 1433544 w 7341762"/>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71 w 7341889"/>
              <a:gd name="connsiteY0" fmla="*/ 6748 h 9145589"/>
              <a:gd name="connsiteX1" fmla="*/ 7341889 w 7341889"/>
              <a:gd name="connsiteY1" fmla="*/ 0 h 9145589"/>
              <a:gd name="connsiteX2" fmla="*/ 7341889 w 7341889"/>
              <a:gd name="connsiteY2" fmla="*/ 9144000 h 9145589"/>
              <a:gd name="connsiteX3" fmla="*/ 2404302 w 7341889"/>
              <a:gd name="connsiteY3" fmla="*/ 9145589 h 9145589"/>
              <a:gd name="connsiteX4" fmla="*/ 2331285 w 7341889"/>
              <a:gd name="connsiteY4" fmla="*/ 8055924 h 9145589"/>
              <a:gd name="connsiteX5" fmla="*/ 1351390 w 7341889"/>
              <a:gd name="connsiteY5" fmla="*/ 7306061 h 9145589"/>
              <a:gd name="connsiteX6" fmla="*/ 1911 w 7341889"/>
              <a:gd name="connsiteY6" fmla="*/ 5864701 h 9145589"/>
              <a:gd name="connsiteX7" fmla="*/ 1433671 w 7341889"/>
              <a:gd name="connsiteY7" fmla="*/ 6748 h 9145589"/>
              <a:gd name="connsiteX0" fmla="*/ 1433671 w 7908750"/>
              <a:gd name="connsiteY0" fmla="*/ 0 h 9138841"/>
              <a:gd name="connsiteX1" fmla="*/ 7908750 w 7908750"/>
              <a:gd name="connsiteY1" fmla="*/ 0 h 9138841"/>
              <a:gd name="connsiteX2" fmla="*/ 7341889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671 w 7908750"/>
              <a:gd name="connsiteY0" fmla="*/ 0 h 9138841"/>
              <a:gd name="connsiteX1" fmla="*/ 7908750 w 7908750"/>
              <a:gd name="connsiteY1" fmla="*/ 0 h 9138841"/>
              <a:gd name="connsiteX2" fmla="*/ 7905375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845 w 7907019"/>
              <a:gd name="connsiteY0" fmla="*/ 0 h 9143604"/>
              <a:gd name="connsiteX1" fmla="*/ 7907019 w 7907019"/>
              <a:gd name="connsiteY1" fmla="*/ 4763 h 9143604"/>
              <a:gd name="connsiteX2" fmla="*/ 7903644 w 7907019"/>
              <a:gd name="connsiteY2" fmla="*/ 9142015 h 9143604"/>
              <a:gd name="connsiteX3" fmla="*/ 2402571 w 7907019"/>
              <a:gd name="connsiteY3" fmla="*/ 9143604 h 9143604"/>
              <a:gd name="connsiteX4" fmla="*/ 2329554 w 7907019"/>
              <a:gd name="connsiteY4" fmla="*/ 8053939 h 9143604"/>
              <a:gd name="connsiteX5" fmla="*/ 1349659 w 7907019"/>
              <a:gd name="connsiteY5" fmla="*/ 7304076 h 9143604"/>
              <a:gd name="connsiteX6" fmla="*/ 180 w 7907019"/>
              <a:gd name="connsiteY6" fmla="*/ 5862716 h 9143604"/>
              <a:gd name="connsiteX7" fmla="*/ 1433845 w 7907019"/>
              <a:gd name="connsiteY7" fmla="*/ 0 h 9143604"/>
              <a:gd name="connsiteX0" fmla="*/ 1433845 w 7907019"/>
              <a:gd name="connsiteY0" fmla="*/ 4763 h 9148367"/>
              <a:gd name="connsiteX1" fmla="*/ 7907019 w 7907019"/>
              <a:gd name="connsiteY1" fmla="*/ 0 h 9148367"/>
              <a:gd name="connsiteX2" fmla="*/ 7903644 w 7907019"/>
              <a:gd name="connsiteY2" fmla="*/ 9146778 h 9148367"/>
              <a:gd name="connsiteX3" fmla="*/ 2402571 w 7907019"/>
              <a:gd name="connsiteY3" fmla="*/ 9148367 h 9148367"/>
              <a:gd name="connsiteX4" fmla="*/ 2329554 w 7907019"/>
              <a:gd name="connsiteY4" fmla="*/ 8058702 h 9148367"/>
              <a:gd name="connsiteX5" fmla="*/ 1349659 w 7907019"/>
              <a:gd name="connsiteY5" fmla="*/ 7308839 h 9148367"/>
              <a:gd name="connsiteX6" fmla="*/ 180 w 7907019"/>
              <a:gd name="connsiteY6" fmla="*/ 5867479 h 9148367"/>
              <a:gd name="connsiteX7" fmla="*/ 1433845 w 7907019"/>
              <a:gd name="connsiteY7" fmla="*/ 4763 h 9148367"/>
              <a:gd name="connsiteX0" fmla="*/ 1433816 w 7906990"/>
              <a:gd name="connsiteY0" fmla="*/ 4763 h 9148367"/>
              <a:gd name="connsiteX1" fmla="*/ 7906990 w 7906990"/>
              <a:gd name="connsiteY1" fmla="*/ 0 h 9148367"/>
              <a:gd name="connsiteX2" fmla="*/ 7903615 w 7906990"/>
              <a:gd name="connsiteY2" fmla="*/ 9146778 h 9148367"/>
              <a:gd name="connsiteX3" fmla="*/ 2402542 w 7906990"/>
              <a:gd name="connsiteY3" fmla="*/ 9148367 h 9148367"/>
              <a:gd name="connsiteX4" fmla="*/ 2363267 w 7906990"/>
              <a:gd name="connsiteY4" fmla="*/ 8038457 h 9148367"/>
              <a:gd name="connsiteX5" fmla="*/ 1349630 w 7906990"/>
              <a:gd name="connsiteY5" fmla="*/ 7308839 h 9148367"/>
              <a:gd name="connsiteX6" fmla="*/ 151 w 7906990"/>
              <a:gd name="connsiteY6" fmla="*/ 5867479 h 9148367"/>
              <a:gd name="connsiteX7" fmla="*/ 1433816 w 7906990"/>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2891926 w 7944575"/>
              <a:gd name="connsiteY0" fmla="*/ 14886 h 9148367"/>
              <a:gd name="connsiteX1" fmla="*/ 7944575 w 7944575"/>
              <a:gd name="connsiteY1" fmla="*/ 0 h 9148367"/>
              <a:gd name="connsiteX2" fmla="*/ 7941200 w 7944575"/>
              <a:gd name="connsiteY2" fmla="*/ 9146778 h 9148367"/>
              <a:gd name="connsiteX3" fmla="*/ 2440127 w 7944575"/>
              <a:gd name="connsiteY3" fmla="*/ 9148367 h 9148367"/>
              <a:gd name="connsiteX4" fmla="*/ 2400852 w 7944575"/>
              <a:gd name="connsiteY4" fmla="*/ 8038457 h 9148367"/>
              <a:gd name="connsiteX5" fmla="*/ 1387215 w 7944575"/>
              <a:gd name="connsiteY5" fmla="*/ 7308839 h 9148367"/>
              <a:gd name="connsiteX6" fmla="*/ 37736 w 7944575"/>
              <a:gd name="connsiteY6" fmla="*/ 5867479 h 9148367"/>
              <a:gd name="connsiteX7" fmla="*/ 2891926 w 7944575"/>
              <a:gd name="connsiteY7" fmla="*/ 14886 h 9148367"/>
              <a:gd name="connsiteX0" fmla="*/ 2457574 w 7928620"/>
              <a:gd name="connsiteY0" fmla="*/ 14886 h 9148367"/>
              <a:gd name="connsiteX1" fmla="*/ 7928620 w 7928620"/>
              <a:gd name="connsiteY1" fmla="*/ 0 h 9148367"/>
              <a:gd name="connsiteX2" fmla="*/ 7925245 w 7928620"/>
              <a:gd name="connsiteY2" fmla="*/ 9146778 h 9148367"/>
              <a:gd name="connsiteX3" fmla="*/ 2424172 w 7928620"/>
              <a:gd name="connsiteY3" fmla="*/ 9148367 h 9148367"/>
              <a:gd name="connsiteX4" fmla="*/ 2384897 w 7928620"/>
              <a:gd name="connsiteY4" fmla="*/ 8038457 h 9148367"/>
              <a:gd name="connsiteX5" fmla="*/ 1371260 w 7928620"/>
              <a:gd name="connsiteY5" fmla="*/ 7308839 h 9148367"/>
              <a:gd name="connsiteX6" fmla="*/ 21781 w 7928620"/>
              <a:gd name="connsiteY6" fmla="*/ 5867479 h 9148367"/>
              <a:gd name="connsiteX7" fmla="*/ 2457574 w 7928620"/>
              <a:gd name="connsiteY7" fmla="*/ 14886 h 9148367"/>
              <a:gd name="connsiteX0" fmla="*/ 2457574 w 7928620"/>
              <a:gd name="connsiteY0" fmla="*/ 14886 h 9148367"/>
              <a:gd name="connsiteX1" fmla="*/ 7928620 w 7928620"/>
              <a:gd name="connsiteY1" fmla="*/ 0 h 9148367"/>
              <a:gd name="connsiteX2" fmla="*/ 7925245 w 7928620"/>
              <a:gd name="connsiteY2" fmla="*/ 9146778 h 9148367"/>
              <a:gd name="connsiteX3" fmla="*/ 2424172 w 7928620"/>
              <a:gd name="connsiteY3" fmla="*/ 9148367 h 9148367"/>
              <a:gd name="connsiteX4" fmla="*/ 2384897 w 7928620"/>
              <a:gd name="connsiteY4" fmla="*/ 8038457 h 9148367"/>
              <a:gd name="connsiteX5" fmla="*/ 1371260 w 7928620"/>
              <a:gd name="connsiteY5" fmla="*/ 7308839 h 9148367"/>
              <a:gd name="connsiteX6" fmla="*/ 21781 w 7928620"/>
              <a:gd name="connsiteY6" fmla="*/ 5867479 h 9148367"/>
              <a:gd name="connsiteX7" fmla="*/ 2457574 w 7928620"/>
              <a:gd name="connsiteY7" fmla="*/ 14886 h 9148367"/>
              <a:gd name="connsiteX0" fmla="*/ 1086318 w 6557364"/>
              <a:gd name="connsiteY0" fmla="*/ 14886 h 9148367"/>
              <a:gd name="connsiteX1" fmla="*/ 6557364 w 6557364"/>
              <a:gd name="connsiteY1" fmla="*/ 0 h 9148367"/>
              <a:gd name="connsiteX2" fmla="*/ 6553989 w 6557364"/>
              <a:gd name="connsiteY2" fmla="*/ 9146778 h 9148367"/>
              <a:gd name="connsiteX3" fmla="*/ 1052916 w 6557364"/>
              <a:gd name="connsiteY3" fmla="*/ 9148367 h 9148367"/>
              <a:gd name="connsiteX4" fmla="*/ 1013641 w 6557364"/>
              <a:gd name="connsiteY4" fmla="*/ 8038457 h 9148367"/>
              <a:gd name="connsiteX5" fmla="*/ 4 w 6557364"/>
              <a:gd name="connsiteY5" fmla="*/ 7308839 h 9148367"/>
              <a:gd name="connsiteX6" fmla="*/ 1002322 w 6557364"/>
              <a:gd name="connsiteY6" fmla="*/ 853463 h 9148367"/>
              <a:gd name="connsiteX7" fmla="*/ 1086318 w 6557364"/>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508 w 6557554"/>
              <a:gd name="connsiteY0" fmla="*/ 14886 h 9148367"/>
              <a:gd name="connsiteX1" fmla="*/ 6557554 w 6557554"/>
              <a:gd name="connsiteY1" fmla="*/ 0 h 9148367"/>
              <a:gd name="connsiteX2" fmla="*/ 6554179 w 6557554"/>
              <a:gd name="connsiteY2" fmla="*/ 9146778 h 9148367"/>
              <a:gd name="connsiteX3" fmla="*/ 1053106 w 6557554"/>
              <a:gd name="connsiteY3" fmla="*/ 9148367 h 9148367"/>
              <a:gd name="connsiteX4" fmla="*/ 1013831 w 6557554"/>
              <a:gd name="connsiteY4" fmla="*/ 8038457 h 9148367"/>
              <a:gd name="connsiteX5" fmla="*/ 194 w 6557554"/>
              <a:gd name="connsiteY5" fmla="*/ 7308839 h 9148367"/>
              <a:gd name="connsiteX6" fmla="*/ 1107112 w 6557554"/>
              <a:gd name="connsiteY6" fmla="*/ 721869 h 9148367"/>
              <a:gd name="connsiteX7" fmla="*/ 1086508 w 6557554"/>
              <a:gd name="connsiteY7" fmla="*/ 14886 h 9148367"/>
              <a:gd name="connsiteX0" fmla="*/ 698620 w 6169666"/>
              <a:gd name="connsiteY0" fmla="*/ 14886 h 9148367"/>
              <a:gd name="connsiteX1" fmla="*/ 6169666 w 6169666"/>
              <a:gd name="connsiteY1" fmla="*/ 0 h 9148367"/>
              <a:gd name="connsiteX2" fmla="*/ 6166291 w 6169666"/>
              <a:gd name="connsiteY2" fmla="*/ 9146778 h 9148367"/>
              <a:gd name="connsiteX3" fmla="*/ 665218 w 6169666"/>
              <a:gd name="connsiteY3" fmla="*/ 9148367 h 9148367"/>
              <a:gd name="connsiteX4" fmla="*/ 625943 w 6169666"/>
              <a:gd name="connsiteY4" fmla="*/ 8038457 h 9148367"/>
              <a:gd name="connsiteX5" fmla="*/ 335 w 6169666"/>
              <a:gd name="connsiteY5" fmla="*/ 1802194 h 9148367"/>
              <a:gd name="connsiteX6" fmla="*/ 719224 w 6169666"/>
              <a:gd name="connsiteY6" fmla="*/ 721869 h 9148367"/>
              <a:gd name="connsiteX7" fmla="*/ 698620 w 6169666"/>
              <a:gd name="connsiteY7" fmla="*/ 14886 h 9148367"/>
              <a:gd name="connsiteX0" fmla="*/ 867699 w 6338745"/>
              <a:gd name="connsiteY0" fmla="*/ 14886 h 9148367"/>
              <a:gd name="connsiteX1" fmla="*/ 6338745 w 6338745"/>
              <a:gd name="connsiteY1" fmla="*/ 0 h 9148367"/>
              <a:gd name="connsiteX2" fmla="*/ 6335370 w 6338745"/>
              <a:gd name="connsiteY2" fmla="*/ 9146778 h 9148367"/>
              <a:gd name="connsiteX3" fmla="*/ 834297 w 6338745"/>
              <a:gd name="connsiteY3" fmla="*/ 9148367 h 9148367"/>
              <a:gd name="connsiteX4" fmla="*/ 795022 w 6338745"/>
              <a:gd name="connsiteY4" fmla="*/ 8038457 h 9148367"/>
              <a:gd name="connsiteX5" fmla="*/ 169414 w 6338745"/>
              <a:gd name="connsiteY5" fmla="*/ 1802194 h 9148367"/>
              <a:gd name="connsiteX6" fmla="*/ 888303 w 6338745"/>
              <a:gd name="connsiteY6" fmla="*/ 721869 h 9148367"/>
              <a:gd name="connsiteX7" fmla="*/ 867699 w 6338745"/>
              <a:gd name="connsiteY7" fmla="*/ 14886 h 9148367"/>
              <a:gd name="connsiteX0" fmla="*/ 2477660 w 7948706"/>
              <a:gd name="connsiteY0" fmla="*/ 14886 h 9148367"/>
              <a:gd name="connsiteX1" fmla="*/ 7948706 w 7948706"/>
              <a:gd name="connsiteY1" fmla="*/ 0 h 9148367"/>
              <a:gd name="connsiteX2" fmla="*/ 7945331 w 7948706"/>
              <a:gd name="connsiteY2" fmla="*/ 9146778 h 9148367"/>
              <a:gd name="connsiteX3" fmla="*/ 2444258 w 7948706"/>
              <a:gd name="connsiteY3" fmla="*/ 9148367 h 9148367"/>
              <a:gd name="connsiteX4" fmla="*/ 5949 w 7948706"/>
              <a:gd name="connsiteY4" fmla="*/ 3108796 h 9148367"/>
              <a:gd name="connsiteX5" fmla="*/ 1779375 w 7948706"/>
              <a:gd name="connsiteY5" fmla="*/ 1802194 h 9148367"/>
              <a:gd name="connsiteX6" fmla="*/ 2498264 w 7948706"/>
              <a:gd name="connsiteY6" fmla="*/ 721869 h 9148367"/>
              <a:gd name="connsiteX7" fmla="*/ 2477660 w 7948706"/>
              <a:gd name="connsiteY7" fmla="*/ 14886 h 9148367"/>
              <a:gd name="connsiteX0" fmla="*/ 2479018 w 7950064"/>
              <a:gd name="connsiteY0" fmla="*/ 14886 h 9148367"/>
              <a:gd name="connsiteX1" fmla="*/ 7950064 w 7950064"/>
              <a:gd name="connsiteY1" fmla="*/ 0 h 9148367"/>
              <a:gd name="connsiteX2" fmla="*/ 7946689 w 7950064"/>
              <a:gd name="connsiteY2" fmla="*/ 9146778 h 9148367"/>
              <a:gd name="connsiteX3" fmla="*/ 2445616 w 7950064"/>
              <a:gd name="connsiteY3" fmla="*/ 9148367 h 9148367"/>
              <a:gd name="connsiteX4" fmla="*/ 7307 w 7950064"/>
              <a:gd name="connsiteY4" fmla="*/ 3108796 h 9148367"/>
              <a:gd name="connsiteX5" fmla="*/ 1780733 w 7950064"/>
              <a:gd name="connsiteY5" fmla="*/ 1802194 h 9148367"/>
              <a:gd name="connsiteX6" fmla="*/ 2499622 w 7950064"/>
              <a:gd name="connsiteY6" fmla="*/ 721869 h 9148367"/>
              <a:gd name="connsiteX7" fmla="*/ 2479018 w 7950064"/>
              <a:gd name="connsiteY7" fmla="*/ 14886 h 9148367"/>
              <a:gd name="connsiteX0" fmla="*/ 2472909 w 7943955"/>
              <a:gd name="connsiteY0" fmla="*/ 14886 h 9155115"/>
              <a:gd name="connsiteX1" fmla="*/ 7943955 w 7943955"/>
              <a:gd name="connsiteY1" fmla="*/ 0 h 9155115"/>
              <a:gd name="connsiteX2" fmla="*/ 7940580 w 7943955"/>
              <a:gd name="connsiteY2" fmla="*/ 9146778 h 9155115"/>
              <a:gd name="connsiteX3" fmla="*/ 1467746 w 7943955"/>
              <a:gd name="connsiteY3" fmla="*/ 9155115 h 9155115"/>
              <a:gd name="connsiteX4" fmla="*/ 1198 w 7943955"/>
              <a:gd name="connsiteY4" fmla="*/ 3108796 h 9155115"/>
              <a:gd name="connsiteX5" fmla="*/ 1774624 w 7943955"/>
              <a:gd name="connsiteY5" fmla="*/ 1802194 h 9155115"/>
              <a:gd name="connsiteX6" fmla="*/ 2493513 w 7943955"/>
              <a:gd name="connsiteY6" fmla="*/ 721869 h 9155115"/>
              <a:gd name="connsiteX7" fmla="*/ 2472909 w 7943955"/>
              <a:gd name="connsiteY7" fmla="*/ 14886 h 9155115"/>
              <a:gd name="connsiteX0" fmla="*/ 2473150 w 7944196"/>
              <a:gd name="connsiteY0" fmla="*/ 14886 h 9155115"/>
              <a:gd name="connsiteX1" fmla="*/ 7944196 w 7944196"/>
              <a:gd name="connsiteY1" fmla="*/ 0 h 9155115"/>
              <a:gd name="connsiteX2" fmla="*/ 7940821 w 7944196"/>
              <a:gd name="connsiteY2" fmla="*/ 9146778 h 9155115"/>
              <a:gd name="connsiteX3" fmla="*/ 1467987 w 7944196"/>
              <a:gd name="connsiteY3" fmla="*/ 9155115 h 9155115"/>
              <a:gd name="connsiteX4" fmla="*/ 1439 w 7944196"/>
              <a:gd name="connsiteY4" fmla="*/ 3108796 h 9155115"/>
              <a:gd name="connsiteX5" fmla="*/ 1774865 w 7944196"/>
              <a:gd name="connsiteY5" fmla="*/ 1802194 h 9155115"/>
              <a:gd name="connsiteX6" fmla="*/ 2493754 w 7944196"/>
              <a:gd name="connsiteY6" fmla="*/ 721869 h 9155115"/>
              <a:gd name="connsiteX7" fmla="*/ 2473150 w 7944196"/>
              <a:gd name="connsiteY7" fmla="*/ 14886 h 9155115"/>
              <a:gd name="connsiteX0" fmla="*/ 2473168 w 7944214"/>
              <a:gd name="connsiteY0" fmla="*/ 14886 h 9155115"/>
              <a:gd name="connsiteX1" fmla="*/ 7944214 w 7944214"/>
              <a:gd name="connsiteY1" fmla="*/ 0 h 9155115"/>
              <a:gd name="connsiteX2" fmla="*/ 7940839 w 7944214"/>
              <a:gd name="connsiteY2" fmla="*/ 9146778 h 9155115"/>
              <a:gd name="connsiteX3" fmla="*/ 1468005 w 7944214"/>
              <a:gd name="connsiteY3" fmla="*/ 9155115 h 9155115"/>
              <a:gd name="connsiteX4" fmla="*/ 1457 w 7944214"/>
              <a:gd name="connsiteY4" fmla="*/ 3108796 h 9155115"/>
              <a:gd name="connsiteX5" fmla="*/ 1774883 w 7944214"/>
              <a:gd name="connsiteY5" fmla="*/ 1802194 h 9155115"/>
              <a:gd name="connsiteX6" fmla="*/ 2493772 w 7944214"/>
              <a:gd name="connsiteY6" fmla="*/ 721869 h 9155115"/>
              <a:gd name="connsiteX7" fmla="*/ 2473168 w 7944214"/>
              <a:gd name="connsiteY7" fmla="*/ 14886 h 9155115"/>
              <a:gd name="connsiteX0" fmla="*/ 2473080 w 7944126"/>
              <a:gd name="connsiteY0" fmla="*/ 14886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73080 w 7944126"/>
              <a:gd name="connsiteY7" fmla="*/ 14886 h 9155115"/>
              <a:gd name="connsiteX0" fmla="*/ 2449461 w 7944126"/>
              <a:gd name="connsiteY0" fmla="*/ 8137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49461 w 7944126"/>
              <a:gd name="connsiteY7" fmla="*/ 8137 h 9155115"/>
              <a:gd name="connsiteX0" fmla="*/ 2523693 w 7944126"/>
              <a:gd name="connsiteY0" fmla="*/ 1388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523693 w 7944126"/>
              <a:gd name="connsiteY7" fmla="*/ 1388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852 w 7945401"/>
              <a:gd name="connsiteY0" fmla="*/ 4763 h 9155115"/>
              <a:gd name="connsiteX1" fmla="*/ 7945401 w 7945401"/>
              <a:gd name="connsiteY1" fmla="*/ 0 h 9155115"/>
              <a:gd name="connsiteX2" fmla="*/ 7942026 w 7945401"/>
              <a:gd name="connsiteY2" fmla="*/ 9146778 h 9155115"/>
              <a:gd name="connsiteX3" fmla="*/ 1469192 w 7945401"/>
              <a:gd name="connsiteY3" fmla="*/ 9155115 h 9155115"/>
              <a:gd name="connsiteX4" fmla="*/ 2644 w 7945401"/>
              <a:gd name="connsiteY4" fmla="*/ 3108796 h 9155115"/>
              <a:gd name="connsiteX5" fmla="*/ 1880669 w 7945401"/>
              <a:gd name="connsiteY5" fmla="*/ 1717839 h 9155115"/>
              <a:gd name="connsiteX6" fmla="*/ 2478088 w 7945401"/>
              <a:gd name="connsiteY6" fmla="*/ 667883 h 9155115"/>
              <a:gd name="connsiteX7" fmla="*/ 2487852 w 7945401"/>
              <a:gd name="connsiteY7" fmla="*/ 4763 h 9155115"/>
              <a:gd name="connsiteX0" fmla="*/ 2487852 w 7945401"/>
              <a:gd name="connsiteY0" fmla="*/ 4763 h 9155115"/>
              <a:gd name="connsiteX1" fmla="*/ 7945401 w 7945401"/>
              <a:gd name="connsiteY1" fmla="*/ 0 h 9155115"/>
              <a:gd name="connsiteX2" fmla="*/ 7942026 w 7945401"/>
              <a:gd name="connsiteY2" fmla="*/ 9146778 h 9155115"/>
              <a:gd name="connsiteX3" fmla="*/ 1469192 w 7945401"/>
              <a:gd name="connsiteY3" fmla="*/ 9155115 h 9155115"/>
              <a:gd name="connsiteX4" fmla="*/ 2644 w 7945401"/>
              <a:gd name="connsiteY4" fmla="*/ 3108796 h 9155115"/>
              <a:gd name="connsiteX5" fmla="*/ 1880669 w 7945401"/>
              <a:gd name="connsiteY5" fmla="*/ 1717839 h 9155115"/>
              <a:gd name="connsiteX6" fmla="*/ 2478088 w 7945401"/>
              <a:gd name="connsiteY6" fmla="*/ 667883 h 9155115"/>
              <a:gd name="connsiteX7" fmla="*/ 2487852 w 7945401"/>
              <a:gd name="connsiteY7" fmla="*/ 4763 h 9155115"/>
              <a:gd name="connsiteX0" fmla="*/ 2487771 w 7945320"/>
              <a:gd name="connsiteY0" fmla="*/ 4763 h 9155115"/>
              <a:gd name="connsiteX1" fmla="*/ 7945320 w 7945320"/>
              <a:gd name="connsiteY1" fmla="*/ 0 h 9155115"/>
              <a:gd name="connsiteX2" fmla="*/ 7941945 w 7945320"/>
              <a:gd name="connsiteY2" fmla="*/ 9146778 h 9155115"/>
              <a:gd name="connsiteX3" fmla="*/ 1469111 w 7945320"/>
              <a:gd name="connsiteY3" fmla="*/ 9155115 h 9155115"/>
              <a:gd name="connsiteX4" fmla="*/ 2563 w 7945320"/>
              <a:gd name="connsiteY4" fmla="*/ 3108796 h 9155115"/>
              <a:gd name="connsiteX5" fmla="*/ 1880588 w 7945320"/>
              <a:gd name="connsiteY5" fmla="*/ 1717839 h 9155115"/>
              <a:gd name="connsiteX6" fmla="*/ 2478007 w 7945320"/>
              <a:gd name="connsiteY6" fmla="*/ 667883 h 9155115"/>
              <a:gd name="connsiteX7" fmla="*/ 2487771 w 7945320"/>
              <a:gd name="connsiteY7" fmla="*/ 4763 h 9155115"/>
              <a:gd name="connsiteX0" fmla="*/ 2487882 w 7945431"/>
              <a:gd name="connsiteY0" fmla="*/ 4763 h 9155115"/>
              <a:gd name="connsiteX1" fmla="*/ 7945431 w 7945431"/>
              <a:gd name="connsiteY1" fmla="*/ 0 h 9155115"/>
              <a:gd name="connsiteX2" fmla="*/ 7942056 w 7945431"/>
              <a:gd name="connsiteY2" fmla="*/ 9146778 h 9155115"/>
              <a:gd name="connsiteX3" fmla="*/ 1469222 w 7945431"/>
              <a:gd name="connsiteY3" fmla="*/ 9155115 h 9155115"/>
              <a:gd name="connsiteX4" fmla="*/ 2674 w 7945431"/>
              <a:gd name="connsiteY4" fmla="*/ 3108796 h 9155115"/>
              <a:gd name="connsiteX5" fmla="*/ 1880699 w 7945431"/>
              <a:gd name="connsiteY5" fmla="*/ 1717839 h 9155115"/>
              <a:gd name="connsiteX6" fmla="*/ 2478118 w 7945431"/>
              <a:gd name="connsiteY6" fmla="*/ 667883 h 9155115"/>
              <a:gd name="connsiteX7" fmla="*/ 2487882 w 7945431"/>
              <a:gd name="connsiteY7" fmla="*/ 4763 h 9155115"/>
              <a:gd name="connsiteX0" fmla="*/ 2481148 w 7938697"/>
              <a:gd name="connsiteY0" fmla="*/ 4763 h 9155115"/>
              <a:gd name="connsiteX1" fmla="*/ 7938697 w 7938697"/>
              <a:gd name="connsiteY1" fmla="*/ 0 h 9155115"/>
              <a:gd name="connsiteX2" fmla="*/ 7935322 w 7938697"/>
              <a:gd name="connsiteY2" fmla="*/ 9146778 h 9155115"/>
              <a:gd name="connsiteX3" fmla="*/ 1462488 w 7938697"/>
              <a:gd name="connsiteY3" fmla="*/ 9155115 h 9155115"/>
              <a:gd name="connsiteX4" fmla="*/ 2688 w 7938697"/>
              <a:gd name="connsiteY4" fmla="*/ 3264008 h 9155115"/>
              <a:gd name="connsiteX5" fmla="*/ 1873965 w 7938697"/>
              <a:gd name="connsiteY5" fmla="*/ 1717839 h 9155115"/>
              <a:gd name="connsiteX6" fmla="*/ 2471384 w 7938697"/>
              <a:gd name="connsiteY6" fmla="*/ 667883 h 9155115"/>
              <a:gd name="connsiteX7" fmla="*/ 2481148 w 7938697"/>
              <a:gd name="connsiteY7" fmla="*/ 4763 h 9155115"/>
              <a:gd name="connsiteX0" fmla="*/ 2481960 w 7939509"/>
              <a:gd name="connsiteY0" fmla="*/ 4763 h 9155115"/>
              <a:gd name="connsiteX1" fmla="*/ 7939509 w 7939509"/>
              <a:gd name="connsiteY1" fmla="*/ 0 h 9155115"/>
              <a:gd name="connsiteX2" fmla="*/ 7936134 w 7939509"/>
              <a:gd name="connsiteY2" fmla="*/ 9146778 h 9155115"/>
              <a:gd name="connsiteX3" fmla="*/ 1463300 w 7939509"/>
              <a:gd name="connsiteY3" fmla="*/ 9155115 h 9155115"/>
              <a:gd name="connsiteX4" fmla="*/ 3500 w 7939509"/>
              <a:gd name="connsiteY4" fmla="*/ 3264008 h 9155115"/>
              <a:gd name="connsiteX5" fmla="*/ 1874777 w 7939509"/>
              <a:gd name="connsiteY5" fmla="*/ 1717839 h 9155115"/>
              <a:gd name="connsiteX6" fmla="*/ 2472196 w 7939509"/>
              <a:gd name="connsiteY6" fmla="*/ 667883 h 9155115"/>
              <a:gd name="connsiteX7" fmla="*/ 2481960 w 7939509"/>
              <a:gd name="connsiteY7" fmla="*/ 4763 h 9155115"/>
              <a:gd name="connsiteX0" fmla="*/ 2497407 w 7954956"/>
              <a:gd name="connsiteY0" fmla="*/ 4763 h 9155115"/>
              <a:gd name="connsiteX1" fmla="*/ 7954956 w 7954956"/>
              <a:gd name="connsiteY1" fmla="*/ 0 h 9155115"/>
              <a:gd name="connsiteX2" fmla="*/ 7951581 w 7954956"/>
              <a:gd name="connsiteY2" fmla="*/ 9146778 h 9155115"/>
              <a:gd name="connsiteX3" fmla="*/ 1478747 w 7954956"/>
              <a:gd name="connsiteY3" fmla="*/ 9155115 h 9155115"/>
              <a:gd name="connsiteX4" fmla="*/ 18947 w 7954956"/>
              <a:gd name="connsiteY4" fmla="*/ 3264008 h 9155115"/>
              <a:gd name="connsiteX5" fmla="*/ 1890224 w 7954956"/>
              <a:gd name="connsiteY5" fmla="*/ 1717839 h 9155115"/>
              <a:gd name="connsiteX6" fmla="*/ 2487643 w 7954956"/>
              <a:gd name="connsiteY6" fmla="*/ 667883 h 9155115"/>
              <a:gd name="connsiteX7" fmla="*/ 2497407 w 7954956"/>
              <a:gd name="connsiteY7" fmla="*/ 4763 h 9155115"/>
              <a:gd name="connsiteX0" fmla="*/ 2511195 w 7968744"/>
              <a:gd name="connsiteY0" fmla="*/ 4763 h 9155115"/>
              <a:gd name="connsiteX1" fmla="*/ 7968744 w 7968744"/>
              <a:gd name="connsiteY1" fmla="*/ 0 h 9155115"/>
              <a:gd name="connsiteX2" fmla="*/ 7965369 w 7968744"/>
              <a:gd name="connsiteY2" fmla="*/ 9146778 h 9155115"/>
              <a:gd name="connsiteX3" fmla="*/ 1492535 w 7968744"/>
              <a:gd name="connsiteY3" fmla="*/ 9155115 h 9155115"/>
              <a:gd name="connsiteX4" fmla="*/ 32735 w 7968744"/>
              <a:gd name="connsiteY4" fmla="*/ 3264008 h 9155115"/>
              <a:gd name="connsiteX5" fmla="*/ 1904012 w 7968744"/>
              <a:gd name="connsiteY5" fmla="*/ 1717839 h 9155115"/>
              <a:gd name="connsiteX6" fmla="*/ 2501431 w 7968744"/>
              <a:gd name="connsiteY6" fmla="*/ 667883 h 9155115"/>
              <a:gd name="connsiteX7" fmla="*/ 2511195 w 7968744"/>
              <a:gd name="connsiteY7" fmla="*/ 4763 h 9155115"/>
              <a:gd name="connsiteX0" fmla="*/ 2511195 w 7968744"/>
              <a:gd name="connsiteY0" fmla="*/ 4763 h 9155115"/>
              <a:gd name="connsiteX1" fmla="*/ 7968744 w 7968744"/>
              <a:gd name="connsiteY1" fmla="*/ 0 h 9155115"/>
              <a:gd name="connsiteX2" fmla="*/ 7965369 w 7968744"/>
              <a:gd name="connsiteY2" fmla="*/ 9146778 h 9155115"/>
              <a:gd name="connsiteX3" fmla="*/ 1492535 w 7968744"/>
              <a:gd name="connsiteY3" fmla="*/ 9155115 h 9155115"/>
              <a:gd name="connsiteX4" fmla="*/ 32735 w 7968744"/>
              <a:gd name="connsiteY4" fmla="*/ 3264008 h 9155115"/>
              <a:gd name="connsiteX5" fmla="*/ 1904012 w 7968744"/>
              <a:gd name="connsiteY5" fmla="*/ 1717839 h 9155115"/>
              <a:gd name="connsiteX6" fmla="*/ 2501431 w 7968744"/>
              <a:gd name="connsiteY6" fmla="*/ 667883 h 9155115"/>
              <a:gd name="connsiteX7" fmla="*/ 2511195 w 7968744"/>
              <a:gd name="connsiteY7" fmla="*/ 4763 h 9155115"/>
              <a:gd name="connsiteX0" fmla="*/ 2504247 w 7961796"/>
              <a:gd name="connsiteY0" fmla="*/ 4763 h 9155115"/>
              <a:gd name="connsiteX1" fmla="*/ 7961796 w 7961796"/>
              <a:gd name="connsiteY1" fmla="*/ 0 h 9155115"/>
              <a:gd name="connsiteX2" fmla="*/ 7958421 w 7961796"/>
              <a:gd name="connsiteY2" fmla="*/ 9146778 h 9155115"/>
              <a:gd name="connsiteX3" fmla="*/ 1485587 w 7961796"/>
              <a:gd name="connsiteY3" fmla="*/ 9155115 h 9155115"/>
              <a:gd name="connsiteX4" fmla="*/ 25787 w 7961796"/>
              <a:gd name="connsiteY4" fmla="*/ 3264008 h 9155115"/>
              <a:gd name="connsiteX5" fmla="*/ 1897064 w 7961796"/>
              <a:gd name="connsiteY5" fmla="*/ 1717839 h 9155115"/>
              <a:gd name="connsiteX6" fmla="*/ 2494483 w 7961796"/>
              <a:gd name="connsiteY6" fmla="*/ 667883 h 9155115"/>
              <a:gd name="connsiteX7" fmla="*/ 2504247 w 7961796"/>
              <a:gd name="connsiteY7" fmla="*/ 4763 h 9155115"/>
              <a:gd name="connsiteX0" fmla="*/ 2508471 w 7966020"/>
              <a:gd name="connsiteY0" fmla="*/ 4763 h 9155115"/>
              <a:gd name="connsiteX1" fmla="*/ 7966020 w 7966020"/>
              <a:gd name="connsiteY1" fmla="*/ 0 h 9155115"/>
              <a:gd name="connsiteX2" fmla="*/ 7962645 w 7966020"/>
              <a:gd name="connsiteY2" fmla="*/ 9146778 h 9155115"/>
              <a:gd name="connsiteX3" fmla="*/ 1489811 w 7966020"/>
              <a:gd name="connsiteY3" fmla="*/ 9155115 h 9155115"/>
              <a:gd name="connsiteX4" fmla="*/ 30011 w 7966020"/>
              <a:gd name="connsiteY4" fmla="*/ 3264008 h 9155115"/>
              <a:gd name="connsiteX5" fmla="*/ 1901288 w 7966020"/>
              <a:gd name="connsiteY5" fmla="*/ 1717839 h 9155115"/>
              <a:gd name="connsiteX6" fmla="*/ 2498707 w 7966020"/>
              <a:gd name="connsiteY6" fmla="*/ 667883 h 9155115"/>
              <a:gd name="connsiteX7" fmla="*/ 2508471 w 7966020"/>
              <a:gd name="connsiteY7" fmla="*/ 4763 h 9155115"/>
              <a:gd name="connsiteX0" fmla="*/ 2480202 w 7937751"/>
              <a:gd name="connsiteY0" fmla="*/ 4763 h 9155115"/>
              <a:gd name="connsiteX1" fmla="*/ 7937751 w 7937751"/>
              <a:gd name="connsiteY1" fmla="*/ 0 h 9155115"/>
              <a:gd name="connsiteX2" fmla="*/ 7934376 w 7937751"/>
              <a:gd name="connsiteY2" fmla="*/ 9146778 h 9155115"/>
              <a:gd name="connsiteX3" fmla="*/ 1461542 w 7937751"/>
              <a:gd name="connsiteY3" fmla="*/ 9155115 h 9155115"/>
              <a:gd name="connsiteX4" fmla="*/ 1742 w 7937751"/>
              <a:gd name="connsiteY4" fmla="*/ 3264008 h 9155115"/>
              <a:gd name="connsiteX5" fmla="*/ 1795413 w 7937751"/>
              <a:gd name="connsiteY5" fmla="*/ 1802193 h 9155115"/>
              <a:gd name="connsiteX6" fmla="*/ 2470438 w 7937751"/>
              <a:gd name="connsiteY6" fmla="*/ 667883 h 9155115"/>
              <a:gd name="connsiteX7" fmla="*/ 2480202 w 7937751"/>
              <a:gd name="connsiteY7" fmla="*/ 4763 h 9155115"/>
              <a:gd name="connsiteX0" fmla="*/ 2480202 w 7937751"/>
              <a:gd name="connsiteY0" fmla="*/ 4763 h 9155115"/>
              <a:gd name="connsiteX1" fmla="*/ 7937751 w 7937751"/>
              <a:gd name="connsiteY1" fmla="*/ 0 h 9155115"/>
              <a:gd name="connsiteX2" fmla="*/ 7934376 w 7937751"/>
              <a:gd name="connsiteY2" fmla="*/ 9146778 h 9155115"/>
              <a:gd name="connsiteX3" fmla="*/ 1461542 w 7937751"/>
              <a:gd name="connsiteY3" fmla="*/ 9155115 h 9155115"/>
              <a:gd name="connsiteX4" fmla="*/ 1742 w 7937751"/>
              <a:gd name="connsiteY4" fmla="*/ 3264008 h 9155115"/>
              <a:gd name="connsiteX5" fmla="*/ 1795413 w 7937751"/>
              <a:gd name="connsiteY5" fmla="*/ 1802193 h 9155115"/>
              <a:gd name="connsiteX6" fmla="*/ 2470438 w 7937751"/>
              <a:gd name="connsiteY6" fmla="*/ 667883 h 9155115"/>
              <a:gd name="connsiteX7" fmla="*/ 2480202 w 7937751"/>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58596 w 7915787"/>
              <a:gd name="connsiteY6" fmla="*/ 667883 h 9155115"/>
              <a:gd name="connsiteX7" fmla="*/ 2458238 w 7915787"/>
              <a:gd name="connsiteY7" fmla="*/ 4763 h 9155115"/>
              <a:gd name="connsiteX0" fmla="*/ 2458378 w 7915927"/>
              <a:gd name="connsiteY0" fmla="*/ 4763 h 9155115"/>
              <a:gd name="connsiteX1" fmla="*/ 7915927 w 7915927"/>
              <a:gd name="connsiteY1" fmla="*/ 0 h 9155115"/>
              <a:gd name="connsiteX2" fmla="*/ 7912552 w 7915927"/>
              <a:gd name="connsiteY2" fmla="*/ 9146778 h 9155115"/>
              <a:gd name="connsiteX3" fmla="*/ 1439718 w 7915927"/>
              <a:gd name="connsiteY3" fmla="*/ 9155115 h 9155115"/>
              <a:gd name="connsiteX4" fmla="*/ 3537 w 7915927"/>
              <a:gd name="connsiteY4" fmla="*/ 2946836 h 9155115"/>
              <a:gd name="connsiteX5" fmla="*/ 1918678 w 7915927"/>
              <a:gd name="connsiteY5" fmla="*/ 1738083 h 9155115"/>
              <a:gd name="connsiteX6" fmla="*/ 2458736 w 7915927"/>
              <a:gd name="connsiteY6" fmla="*/ 667883 h 9155115"/>
              <a:gd name="connsiteX7" fmla="*/ 2458378 w 791592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075 w 7915624"/>
              <a:gd name="connsiteY0" fmla="*/ 4763 h 9146778"/>
              <a:gd name="connsiteX1" fmla="*/ 7915624 w 7915624"/>
              <a:gd name="connsiteY1" fmla="*/ 0 h 9146778"/>
              <a:gd name="connsiteX2" fmla="*/ 7912249 w 7915624"/>
              <a:gd name="connsiteY2" fmla="*/ 9146778 h 9146778"/>
              <a:gd name="connsiteX3" fmla="*/ 1449537 w 7915624"/>
              <a:gd name="connsiteY3" fmla="*/ 9107876 h 9146778"/>
              <a:gd name="connsiteX4" fmla="*/ 3234 w 7915624"/>
              <a:gd name="connsiteY4" fmla="*/ 2946836 h 9146778"/>
              <a:gd name="connsiteX5" fmla="*/ 1908252 w 7915624"/>
              <a:gd name="connsiteY5" fmla="*/ 1687471 h 9146778"/>
              <a:gd name="connsiteX6" fmla="*/ 2458433 w 7915624"/>
              <a:gd name="connsiteY6" fmla="*/ 667883 h 9146778"/>
              <a:gd name="connsiteX7" fmla="*/ 2458075 w 7915624"/>
              <a:gd name="connsiteY7" fmla="*/ 4763 h 9146778"/>
              <a:gd name="connsiteX0" fmla="*/ 2458075 w 7915624"/>
              <a:gd name="connsiteY0" fmla="*/ 4763 h 9151740"/>
              <a:gd name="connsiteX1" fmla="*/ 7915624 w 7915624"/>
              <a:gd name="connsiteY1" fmla="*/ 0 h 9151740"/>
              <a:gd name="connsiteX2" fmla="*/ 7912249 w 7915624"/>
              <a:gd name="connsiteY2" fmla="*/ 9146778 h 9151740"/>
              <a:gd name="connsiteX3" fmla="*/ 1449537 w 7915624"/>
              <a:gd name="connsiteY3" fmla="*/ 9151740 h 9151740"/>
              <a:gd name="connsiteX4" fmla="*/ 3234 w 7915624"/>
              <a:gd name="connsiteY4" fmla="*/ 2946836 h 9151740"/>
              <a:gd name="connsiteX5" fmla="*/ 1908252 w 7915624"/>
              <a:gd name="connsiteY5" fmla="*/ 1687471 h 9151740"/>
              <a:gd name="connsiteX6" fmla="*/ 2458433 w 7915624"/>
              <a:gd name="connsiteY6" fmla="*/ 667883 h 9151740"/>
              <a:gd name="connsiteX7" fmla="*/ 2458075 w 7915624"/>
              <a:gd name="connsiteY7" fmla="*/ 4763 h 9151740"/>
              <a:gd name="connsiteX0" fmla="*/ 2458075 w 7915624"/>
              <a:gd name="connsiteY0" fmla="*/ 4763 h 9153526"/>
              <a:gd name="connsiteX1" fmla="*/ 7915624 w 7915624"/>
              <a:gd name="connsiteY1" fmla="*/ 0 h 9153526"/>
              <a:gd name="connsiteX2" fmla="*/ 7912249 w 7915624"/>
              <a:gd name="connsiteY2" fmla="*/ 9153526 h 9153526"/>
              <a:gd name="connsiteX3" fmla="*/ 1449537 w 7915624"/>
              <a:gd name="connsiteY3" fmla="*/ 9151740 h 9153526"/>
              <a:gd name="connsiteX4" fmla="*/ 3234 w 7915624"/>
              <a:gd name="connsiteY4" fmla="*/ 2946836 h 9153526"/>
              <a:gd name="connsiteX5" fmla="*/ 1908252 w 7915624"/>
              <a:gd name="connsiteY5" fmla="*/ 1687471 h 9153526"/>
              <a:gd name="connsiteX6" fmla="*/ 2458433 w 7915624"/>
              <a:gd name="connsiteY6" fmla="*/ 667883 h 9153526"/>
              <a:gd name="connsiteX7" fmla="*/ 2458075 w 7915624"/>
              <a:gd name="connsiteY7" fmla="*/ 4763 h 915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624" h="9153526">
                <a:moveTo>
                  <a:pt x="2458075" y="4763"/>
                </a:moveTo>
                <a:lnTo>
                  <a:pt x="7915624" y="0"/>
                </a:lnTo>
                <a:lnTo>
                  <a:pt x="7912249" y="9153526"/>
                </a:lnTo>
                <a:lnTo>
                  <a:pt x="1449537" y="9151740"/>
                </a:lnTo>
                <a:cubicBezTo>
                  <a:pt x="1229139" y="6737618"/>
                  <a:pt x="-73218" y="4190881"/>
                  <a:pt x="3234" y="2946836"/>
                </a:cubicBezTo>
                <a:cubicBezTo>
                  <a:pt x="79686" y="1702791"/>
                  <a:pt x="1441692" y="2006561"/>
                  <a:pt x="1908252" y="1687471"/>
                </a:cubicBezTo>
                <a:cubicBezTo>
                  <a:pt x="2374812" y="1368381"/>
                  <a:pt x="2434279" y="901096"/>
                  <a:pt x="2458433" y="667883"/>
                </a:cubicBezTo>
                <a:cubicBezTo>
                  <a:pt x="2482587" y="434670"/>
                  <a:pt x="2468953" y="295075"/>
                  <a:pt x="2458075" y="4763"/>
                </a:cubicBezTo>
                <a:close/>
              </a:path>
            </a:pathLst>
          </a:cu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
        <p:nvSpPr>
          <p:cNvPr id="6" name="Title 1">
            <a:extLst>
              <a:ext uri="{FF2B5EF4-FFF2-40B4-BE49-F238E27FC236}">
                <a16:creationId xmlns:a16="http://schemas.microsoft.com/office/drawing/2014/main" id="{3A763192-E688-5C65-F760-B969B1ADBAF4}"/>
              </a:ext>
            </a:extLst>
          </p:cNvPr>
          <p:cNvSpPr>
            <a:spLocks noGrp="1"/>
          </p:cNvSpPr>
          <p:nvPr>
            <p:ph type="ctrTitle" hasCustomPrompt="1"/>
          </p:nvPr>
        </p:nvSpPr>
        <p:spPr>
          <a:xfrm>
            <a:off x="723599" y="2298246"/>
            <a:ext cx="5256901" cy="1511754"/>
          </a:xfrm>
        </p:spPr>
        <p:txBody>
          <a:bodyPr anchor="t" anchorCtr="0">
            <a:normAutofit/>
          </a:bodyPr>
          <a:lstStyle>
            <a:lvl1pPr algn="l">
              <a:lnSpc>
                <a:spcPct val="85000"/>
              </a:lnSpc>
              <a:defRPr sz="4050">
                <a:solidFill>
                  <a:schemeClr val="bg1"/>
                </a:solidFill>
                <a:latin typeface="+mj-lt"/>
                <a:cs typeface="Times New Roman" panose="02020603050405020304" pitchFamily="18" charset="0"/>
              </a:defRPr>
            </a:lvl1pPr>
          </a:lstStyle>
          <a:p>
            <a:r>
              <a:rPr lang="en-US"/>
              <a:t>Click to add title</a:t>
            </a:r>
            <a:endParaRPr lang="en-AU"/>
          </a:p>
        </p:txBody>
      </p:sp>
      <p:sp>
        <p:nvSpPr>
          <p:cNvPr id="7" name="Subtitle 2">
            <a:extLst>
              <a:ext uri="{FF2B5EF4-FFF2-40B4-BE49-F238E27FC236}">
                <a16:creationId xmlns:a16="http://schemas.microsoft.com/office/drawing/2014/main" id="{557CA6F4-15CE-F974-85DE-2A7ED5F7DBD2}"/>
              </a:ext>
            </a:extLst>
          </p:cNvPr>
          <p:cNvSpPr>
            <a:spLocks noGrp="1"/>
          </p:cNvSpPr>
          <p:nvPr>
            <p:ph type="subTitle" idx="1" hasCustomPrompt="1"/>
          </p:nvPr>
        </p:nvSpPr>
        <p:spPr>
          <a:xfrm>
            <a:off x="723599" y="4028542"/>
            <a:ext cx="5256901" cy="835853"/>
          </a:xfrm>
        </p:spPr>
        <p:txBody>
          <a:bodyPr/>
          <a:lstStyle>
            <a:lvl1pPr marL="0" indent="0" algn="l">
              <a:spcBef>
                <a:spcPts val="0"/>
              </a:spcBef>
              <a:buNone/>
              <a:defRPr sz="2100">
                <a:solidFill>
                  <a:schemeClr val="bg1"/>
                </a:solidFill>
              </a:defRPr>
            </a:lvl1pPr>
            <a:lvl2pPr marL="457169" indent="0" algn="ctr">
              <a:buNone/>
              <a:defRPr sz="2000"/>
            </a:lvl2pPr>
            <a:lvl3pPr marL="914339" indent="0" algn="ctr">
              <a:buNone/>
              <a:defRPr sz="1700"/>
            </a:lvl3pPr>
            <a:lvl4pPr marL="1371508" indent="0" algn="ctr">
              <a:buNone/>
              <a:defRPr sz="1600"/>
            </a:lvl4pPr>
            <a:lvl5pPr marL="1828679" indent="0" algn="ctr">
              <a:buNone/>
              <a:defRPr sz="1600"/>
            </a:lvl5pPr>
            <a:lvl6pPr marL="2285849" indent="0" algn="ctr">
              <a:buNone/>
              <a:defRPr sz="1600"/>
            </a:lvl6pPr>
            <a:lvl7pPr marL="2743017" indent="0" algn="ctr">
              <a:buNone/>
              <a:defRPr sz="1600"/>
            </a:lvl7pPr>
            <a:lvl8pPr marL="3200187" indent="0" algn="ctr">
              <a:buNone/>
              <a:defRPr sz="1600"/>
            </a:lvl8pPr>
            <a:lvl9pPr marL="3657356" indent="0" algn="ctr">
              <a:buNone/>
              <a:defRPr sz="1600"/>
            </a:lvl9pPr>
          </a:lstStyle>
          <a:p>
            <a:r>
              <a:rPr lang="en-US"/>
              <a:t>Click to add subtitle</a:t>
            </a:r>
            <a:endParaRPr lang="en-AU"/>
          </a:p>
        </p:txBody>
      </p:sp>
      <p:sp>
        <p:nvSpPr>
          <p:cNvPr id="9" name="Text Placeholder 2">
            <a:extLst>
              <a:ext uri="{FF2B5EF4-FFF2-40B4-BE49-F238E27FC236}">
                <a16:creationId xmlns:a16="http://schemas.microsoft.com/office/drawing/2014/main" id="{1E96BDE4-F211-5E7A-1A24-E00ACFD7F139}"/>
              </a:ext>
            </a:extLst>
          </p:cNvPr>
          <p:cNvSpPr>
            <a:spLocks noGrp="1"/>
          </p:cNvSpPr>
          <p:nvPr>
            <p:ph type="body" idx="15" hasCustomPrompt="1"/>
          </p:nvPr>
        </p:nvSpPr>
        <p:spPr>
          <a:xfrm>
            <a:off x="723599" y="5952593"/>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date</a:t>
            </a:r>
          </a:p>
        </p:txBody>
      </p:sp>
      <p:sp>
        <p:nvSpPr>
          <p:cNvPr id="10" name="Text Placeholder 2">
            <a:extLst>
              <a:ext uri="{FF2B5EF4-FFF2-40B4-BE49-F238E27FC236}">
                <a16:creationId xmlns:a16="http://schemas.microsoft.com/office/drawing/2014/main" id="{EB0826FA-5579-3BB6-37E7-5D0015574B21}"/>
              </a:ext>
            </a:extLst>
          </p:cNvPr>
          <p:cNvSpPr>
            <a:spLocks noGrp="1"/>
          </p:cNvSpPr>
          <p:nvPr>
            <p:ph type="body" idx="16" hasCustomPrompt="1"/>
          </p:nvPr>
        </p:nvSpPr>
        <p:spPr>
          <a:xfrm>
            <a:off x="723599" y="5243264"/>
            <a:ext cx="3305475" cy="617934"/>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Name Surname, Job title</a:t>
            </a:r>
          </a:p>
          <a:p>
            <a:pPr lvl="0"/>
            <a:r>
              <a:rPr lang="en-US"/>
              <a:t>Beyond Blue</a:t>
            </a:r>
          </a:p>
        </p:txBody>
      </p:sp>
    </p:spTree>
    <p:extLst>
      <p:ext uri="{BB962C8B-B14F-4D97-AF65-F5344CB8AC3E}">
        <p14:creationId xmlns:p14="http://schemas.microsoft.com/office/powerpoint/2010/main" val="91357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8639403" y="571705"/>
            <a:ext cx="2966054" cy="655649"/>
          </a:xfrm>
        </p:spPr>
        <p:txBody>
          <a:bodyPr/>
          <a:lstStyle>
            <a:lvl1pPr marL="0" indent="0" algn="l">
              <a:spcBef>
                <a:spcPts val="0"/>
              </a:spcBef>
              <a:buNone/>
              <a:defRPr sz="1500">
                <a:solidFill>
                  <a:schemeClr val="bg1"/>
                </a:solidFill>
              </a:defRPr>
            </a:lvl1pPr>
            <a:lvl2pPr marL="457169" indent="0" algn="ctr">
              <a:buNone/>
              <a:defRPr sz="2000"/>
            </a:lvl2pPr>
            <a:lvl3pPr marL="914339" indent="0" algn="ctr">
              <a:buNone/>
              <a:defRPr sz="1700"/>
            </a:lvl3pPr>
            <a:lvl4pPr marL="1371508" indent="0" algn="ctr">
              <a:buNone/>
              <a:defRPr sz="1600"/>
            </a:lvl4pPr>
            <a:lvl5pPr marL="1828679" indent="0" algn="ctr">
              <a:buNone/>
              <a:defRPr sz="1600"/>
            </a:lvl5pPr>
            <a:lvl6pPr marL="2285849" indent="0" algn="ctr">
              <a:buNone/>
              <a:defRPr sz="1600"/>
            </a:lvl6pPr>
            <a:lvl7pPr marL="2743017" indent="0" algn="ctr">
              <a:buNone/>
              <a:defRPr sz="1600"/>
            </a:lvl7pPr>
            <a:lvl8pPr marL="3200187" indent="0" algn="ctr">
              <a:buNone/>
              <a:defRPr sz="1600"/>
            </a:lvl8pPr>
            <a:lvl9pPr marL="3657356" indent="0" algn="ctr">
              <a:buNone/>
              <a:defRPr sz="1600"/>
            </a:lvl9pPr>
          </a:lstStyle>
          <a:p>
            <a:r>
              <a:rPr lang="en-US"/>
              <a:t>Name Surname, Job Title</a:t>
            </a:r>
            <a:br>
              <a:rPr lang="en-US"/>
            </a:br>
            <a:r>
              <a:rPr lang="en-US"/>
              <a:t>Beyond Blue</a:t>
            </a:r>
            <a:endParaRPr lang="en-AU"/>
          </a:p>
        </p:txBody>
      </p:sp>
      <p:sp>
        <p:nvSpPr>
          <p:cNvPr id="8" name="Text Placeholder 2">
            <a:extLst>
              <a:ext uri="{FF2B5EF4-FFF2-40B4-BE49-F238E27FC236}">
                <a16:creationId xmlns:a16="http://schemas.microsoft.com/office/drawing/2014/main" id="{A4ADD8DF-881D-4613-AC46-420CAAC57D26}"/>
              </a:ext>
            </a:extLst>
          </p:cNvPr>
          <p:cNvSpPr>
            <a:spLocks noGrp="1"/>
          </p:cNvSpPr>
          <p:nvPr>
            <p:ph type="body" idx="15" hasCustomPrompt="1"/>
          </p:nvPr>
        </p:nvSpPr>
        <p:spPr>
          <a:xfrm>
            <a:off x="8639403" y="1392402"/>
            <a:ext cx="2966054" cy="298175"/>
          </a:xfrm>
        </p:spPr>
        <p:txBody>
          <a:bodyPr anchor="t" anchorCtr="0"/>
          <a:lstStyle>
            <a:lvl1pPr marL="0" indent="0">
              <a:spcBef>
                <a:spcPts val="0"/>
              </a:spcBef>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00 Month 2023</a:t>
            </a:r>
          </a:p>
        </p:txBody>
      </p:sp>
      <p:sp>
        <p:nvSpPr>
          <p:cNvPr id="5" name="Picture Placeholder 15">
            <a:extLst>
              <a:ext uri="{FF2B5EF4-FFF2-40B4-BE49-F238E27FC236}">
                <a16:creationId xmlns:a16="http://schemas.microsoft.com/office/drawing/2014/main" id="{77434032-4651-E853-A160-D27FBAADE580}"/>
              </a:ext>
            </a:extLst>
          </p:cNvPr>
          <p:cNvSpPr>
            <a:spLocks noGrp="1"/>
          </p:cNvSpPr>
          <p:nvPr>
            <p:ph type="pic" sz="quarter" idx="14"/>
          </p:nvPr>
        </p:nvSpPr>
        <p:spPr>
          <a:xfrm>
            <a:off x="-8137" y="3490098"/>
            <a:ext cx="12205187" cy="3372965"/>
          </a:xfrm>
          <a:custGeom>
            <a:avLst/>
            <a:gdLst>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0 w 7974000"/>
              <a:gd name="connsiteY4" fmla="*/ 9140825 h 9144000"/>
              <a:gd name="connsiteX5" fmla="*/ 202082 w 7974000"/>
              <a:gd name="connsiteY5" fmla="*/ 9140825 h 9144000"/>
              <a:gd name="connsiteX6" fmla="*/ 1176252 w 7974000"/>
              <a:gd name="connsiteY6" fmla="*/ 9140825 h 9144000"/>
              <a:gd name="connsiteX7" fmla="*/ 702704 w 7974000"/>
              <a:gd name="connsiteY7" fmla="*/ 7340600 h 9144000"/>
              <a:gd name="connsiteX8" fmla="*/ 451628 w 7974000"/>
              <a:gd name="connsiteY8" fmla="*/ 38100 h 9144000"/>
              <a:gd name="connsiteX9" fmla="*/ 441696 w 7974000"/>
              <a:gd name="connsiteY9" fmla="*/ 13891 h 9144000"/>
              <a:gd name="connsiteX0" fmla="*/ 439432 w 7974000"/>
              <a:gd name="connsiteY0" fmla="*/ 0 h 9144000"/>
              <a:gd name="connsiteX1" fmla="*/ 7974000 w 7974000"/>
              <a:gd name="connsiteY1" fmla="*/ 0 h 9144000"/>
              <a:gd name="connsiteX2" fmla="*/ 7974000 w 7974000"/>
              <a:gd name="connsiteY2" fmla="*/ 9144000 h 9144000"/>
              <a:gd name="connsiteX3" fmla="*/ 0 w 7974000"/>
              <a:gd name="connsiteY3" fmla="*/ 9144000 h 9144000"/>
              <a:gd name="connsiteX4" fmla="*/ 202082 w 7974000"/>
              <a:gd name="connsiteY4" fmla="*/ 9140825 h 9144000"/>
              <a:gd name="connsiteX5" fmla="*/ 1176252 w 7974000"/>
              <a:gd name="connsiteY5" fmla="*/ 9140825 h 9144000"/>
              <a:gd name="connsiteX6" fmla="*/ 702704 w 7974000"/>
              <a:gd name="connsiteY6" fmla="*/ 7340600 h 9144000"/>
              <a:gd name="connsiteX7" fmla="*/ 451628 w 7974000"/>
              <a:gd name="connsiteY7" fmla="*/ 38100 h 9144000"/>
              <a:gd name="connsiteX8" fmla="*/ 441696 w 7974000"/>
              <a:gd name="connsiteY8" fmla="*/ 13891 h 9144000"/>
              <a:gd name="connsiteX9" fmla="*/ 439432 w 7974000"/>
              <a:gd name="connsiteY9" fmla="*/ 0 h 9144000"/>
              <a:gd name="connsiteX0" fmla="*/ 237350 w 7771918"/>
              <a:gd name="connsiteY0" fmla="*/ 0 h 9144000"/>
              <a:gd name="connsiteX1" fmla="*/ 7771918 w 7771918"/>
              <a:gd name="connsiteY1" fmla="*/ 0 h 9144000"/>
              <a:gd name="connsiteX2" fmla="*/ 7771918 w 7771918"/>
              <a:gd name="connsiteY2" fmla="*/ 9144000 h 9144000"/>
              <a:gd name="connsiteX3" fmla="*/ 0 w 7771918"/>
              <a:gd name="connsiteY3" fmla="*/ 9140825 h 9144000"/>
              <a:gd name="connsiteX4" fmla="*/ 974170 w 7771918"/>
              <a:gd name="connsiteY4" fmla="*/ 9140825 h 9144000"/>
              <a:gd name="connsiteX5" fmla="*/ 500622 w 7771918"/>
              <a:gd name="connsiteY5" fmla="*/ 7340600 h 9144000"/>
              <a:gd name="connsiteX6" fmla="*/ 249546 w 7771918"/>
              <a:gd name="connsiteY6" fmla="*/ 38100 h 9144000"/>
              <a:gd name="connsiteX7" fmla="*/ 239614 w 7771918"/>
              <a:gd name="connsiteY7" fmla="*/ 13891 h 9144000"/>
              <a:gd name="connsiteX8" fmla="*/ 237350 w 7771918"/>
              <a:gd name="connsiteY8" fmla="*/ 0 h 9144000"/>
              <a:gd name="connsiteX0" fmla="*/ 0 w 7534568"/>
              <a:gd name="connsiteY0" fmla="*/ 0 h 9144000"/>
              <a:gd name="connsiteX1" fmla="*/ 7534568 w 7534568"/>
              <a:gd name="connsiteY1" fmla="*/ 0 h 9144000"/>
              <a:gd name="connsiteX2" fmla="*/ 7534568 w 7534568"/>
              <a:gd name="connsiteY2" fmla="*/ 9144000 h 9144000"/>
              <a:gd name="connsiteX3" fmla="*/ 736820 w 7534568"/>
              <a:gd name="connsiteY3" fmla="*/ 9140825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4000"/>
              <a:gd name="connsiteX1" fmla="*/ 7534568 w 7534568"/>
              <a:gd name="connsiteY1" fmla="*/ 0 h 9144000"/>
              <a:gd name="connsiteX2" fmla="*/ 7534568 w 7534568"/>
              <a:gd name="connsiteY2" fmla="*/ 9144000 h 9144000"/>
              <a:gd name="connsiteX3" fmla="*/ 734439 w 7534568"/>
              <a:gd name="connsiteY3" fmla="*/ 9143207 h 9144000"/>
              <a:gd name="connsiteX4" fmla="*/ 263272 w 7534568"/>
              <a:gd name="connsiteY4" fmla="*/ 7340600 h 9144000"/>
              <a:gd name="connsiteX5" fmla="*/ 12196 w 7534568"/>
              <a:gd name="connsiteY5" fmla="*/ 38100 h 9144000"/>
              <a:gd name="connsiteX6" fmla="*/ 2264 w 7534568"/>
              <a:gd name="connsiteY6" fmla="*/ 13891 h 9144000"/>
              <a:gd name="connsiteX7" fmla="*/ 0 w 7534568"/>
              <a:gd name="connsiteY7" fmla="*/ 0 h 9144000"/>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12196 w 7534568"/>
              <a:gd name="connsiteY5" fmla="*/ 38100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264 w 7534568"/>
              <a:gd name="connsiteY6" fmla="*/ 13891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63272 w 7534568"/>
              <a:gd name="connsiteY4" fmla="*/ 734060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734439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2324889 w 7534568"/>
              <a:gd name="connsiteY4" fmla="*/ 771850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873663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3220 w 7534568"/>
              <a:gd name="connsiteY4" fmla="*/ 7664520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3016594 w 7534568"/>
              <a:gd name="connsiteY4" fmla="*/ 7674642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427219 w 7534568"/>
              <a:gd name="connsiteY5" fmla="*/ 1613837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64314 w 7534568"/>
              <a:gd name="connsiteY5" fmla="*/ 7252074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299191 w 7534568"/>
              <a:gd name="connsiteY6" fmla="*/ 1093625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0 w 7534568"/>
              <a:gd name="connsiteY0" fmla="*/ 0 h 9145589"/>
              <a:gd name="connsiteX1" fmla="*/ 7534568 w 7534568"/>
              <a:gd name="connsiteY1" fmla="*/ 0 h 9145589"/>
              <a:gd name="connsiteX2" fmla="*/ 7534568 w 7534568"/>
              <a:gd name="connsiteY2" fmla="*/ 9144000 h 9145589"/>
              <a:gd name="connsiteX3" fmla="*/ 2596981 w 7534568"/>
              <a:gd name="connsiteY3" fmla="*/ 9145589 h 9145589"/>
              <a:gd name="connsiteX4" fmla="*/ 2662306 w 7534568"/>
              <a:gd name="connsiteY4" fmla="*/ 8852227 h 9145589"/>
              <a:gd name="connsiteX5" fmla="*/ 1544069 w 7534568"/>
              <a:gd name="connsiteY5" fmla="*/ 7306061 h 9145589"/>
              <a:gd name="connsiteX6" fmla="*/ 984147 w 7534568"/>
              <a:gd name="connsiteY6" fmla="*/ 3664743 h 9145589"/>
              <a:gd name="connsiteX7" fmla="*/ 0 w 7534568"/>
              <a:gd name="connsiteY7" fmla="*/ 0 h 9145589"/>
              <a:gd name="connsiteX0" fmla="*/ 1435189 w 6715812"/>
              <a:gd name="connsiteY0" fmla="*/ 10122 h 9145589"/>
              <a:gd name="connsiteX1" fmla="*/ 6715812 w 6715812"/>
              <a:gd name="connsiteY1" fmla="*/ 0 h 9145589"/>
              <a:gd name="connsiteX2" fmla="*/ 6715812 w 6715812"/>
              <a:gd name="connsiteY2" fmla="*/ 9144000 h 9145589"/>
              <a:gd name="connsiteX3" fmla="*/ 1778225 w 6715812"/>
              <a:gd name="connsiteY3" fmla="*/ 9145589 h 9145589"/>
              <a:gd name="connsiteX4" fmla="*/ 1843550 w 6715812"/>
              <a:gd name="connsiteY4" fmla="*/ 8852227 h 9145589"/>
              <a:gd name="connsiteX5" fmla="*/ 725313 w 6715812"/>
              <a:gd name="connsiteY5" fmla="*/ 7306061 h 9145589"/>
              <a:gd name="connsiteX6" fmla="*/ 165391 w 6715812"/>
              <a:gd name="connsiteY6" fmla="*/ 3664743 h 9145589"/>
              <a:gd name="connsiteX7" fmla="*/ 1435189 w 6715812"/>
              <a:gd name="connsiteY7" fmla="*/ 10122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66272 w 6674490"/>
              <a:gd name="connsiteY0" fmla="*/ 6748 h 9145589"/>
              <a:gd name="connsiteX1" fmla="*/ 6674490 w 6674490"/>
              <a:gd name="connsiteY1" fmla="*/ 0 h 9145589"/>
              <a:gd name="connsiteX2" fmla="*/ 6674490 w 6674490"/>
              <a:gd name="connsiteY2" fmla="*/ 9144000 h 9145589"/>
              <a:gd name="connsiteX3" fmla="*/ 1736903 w 6674490"/>
              <a:gd name="connsiteY3" fmla="*/ 9145589 h 9145589"/>
              <a:gd name="connsiteX4" fmla="*/ 1802228 w 6674490"/>
              <a:gd name="connsiteY4" fmla="*/ 8852227 h 9145589"/>
              <a:gd name="connsiteX5" fmla="*/ 683991 w 6674490"/>
              <a:gd name="connsiteY5" fmla="*/ 7306061 h 9145589"/>
              <a:gd name="connsiteX6" fmla="*/ 124069 w 6674490"/>
              <a:gd name="connsiteY6" fmla="*/ 3664743 h 9145589"/>
              <a:gd name="connsiteX7" fmla="*/ 766272 w 6674490"/>
              <a:gd name="connsiteY7" fmla="*/ 6748 h 9145589"/>
              <a:gd name="connsiteX0" fmla="*/ 787624 w 6695842"/>
              <a:gd name="connsiteY0" fmla="*/ 6748 h 9145589"/>
              <a:gd name="connsiteX1" fmla="*/ 6695842 w 6695842"/>
              <a:gd name="connsiteY1" fmla="*/ 0 h 9145589"/>
              <a:gd name="connsiteX2" fmla="*/ 6695842 w 6695842"/>
              <a:gd name="connsiteY2" fmla="*/ 9144000 h 9145589"/>
              <a:gd name="connsiteX3" fmla="*/ 1758255 w 6695842"/>
              <a:gd name="connsiteY3" fmla="*/ 9145589 h 9145589"/>
              <a:gd name="connsiteX4" fmla="*/ 1823580 w 6695842"/>
              <a:gd name="connsiteY4" fmla="*/ 8852227 h 9145589"/>
              <a:gd name="connsiteX5" fmla="*/ 705343 w 6695842"/>
              <a:gd name="connsiteY5" fmla="*/ 7306061 h 9145589"/>
              <a:gd name="connsiteX6" fmla="*/ 331 w 6695842"/>
              <a:gd name="connsiteY6" fmla="*/ 3637749 h 9145589"/>
              <a:gd name="connsiteX7" fmla="*/ 787624 w 6695842"/>
              <a:gd name="connsiteY7" fmla="*/ 6748 h 9145589"/>
              <a:gd name="connsiteX0" fmla="*/ 915560 w 6823778"/>
              <a:gd name="connsiteY0" fmla="*/ 6748 h 9145589"/>
              <a:gd name="connsiteX1" fmla="*/ 6823778 w 6823778"/>
              <a:gd name="connsiteY1" fmla="*/ 0 h 9145589"/>
              <a:gd name="connsiteX2" fmla="*/ 6823778 w 6823778"/>
              <a:gd name="connsiteY2" fmla="*/ 9144000 h 9145589"/>
              <a:gd name="connsiteX3" fmla="*/ 1886191 w 6823778"/>
              <a:gd name="connsiteY3" fmla="*/ 9145589 h 9145589"/>
              <a:gd name="connsiteX4" fmla="*/ 1951516 w 6823778"/>
              <a:gd name="connsiteY4" fmla="*/ 8852227 h 9145589"/>
              <a:gd name="connsiteX5" fmla="*/ 833279 w 6823778"/>
              <a:gd name="connsiteY5" fmla="*/ 7306061 h 9145589"/>
              <a:gd name="connsiteX6" fmla="*/ 128267 w 6823778"/>
              <a:gd name="connsiteY6" fmla="*/ 3637749 h 9145589"/>
              <a:gd name="connsiteX7" fmla="*/ 915560 w 6823778"/>
              <a:gd name="connsiteY7" fmla="*/ 6748 h 9145589"/>
              <a:gd name="connsiteX0" fmla="*/ 1068828 w 6977046"/>
              <a:gd name="connsiteY0" fmla="*/ 6748 h 9145589"/>
              <a:gd name="connsiteX1" fmla="*/ 6977046 w 6977046"/>
              <a:gd name="connsiteY1" fmla="*/ 0 h 9145589"/>
              <a:gd name="connsiteX2" fmla="*/ 6977046 w 6977046"/>
              <a:gd name="connsiteY2" fmla="*/ 9144000 h 9145589"/>
              <a:gd name="connsiteX3" fmla="*/ 2039459 w 6977046"/>
              <a:gd name="connsiteY3" fmla="*/ 9145589 h 9145589"/>
              <a:gd name="connsiteX4" fmla="*/ 2104784 w 6977046"/>
              <a:gd name="connsiteY4" fmla="*/ 8852227 h 9145589"/>
              <a:gd name="connsiteX5" fmla="*/ 986547 w 6977046"/>
              <a:gd name="connsiteY5" fmla="*/ 7306061 h 9145589"/>
              <a:gd name="connsiteX6" fmla="*/ 281535 w 6977046"/>
              <a:gd name="connsiteY6" fmla="*/ 3637749 h 9145589"/>
              <a:gd name="connsiteX7" fmla="*/ 1068828 w 6977046"/>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85222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7175 w 7345393"/>
              <a:gd name="connsiteY0" fmla="*/ 6748 h 9145589"/>
              <a:gd name="connsiteX1" fmla="*/ 7345393 w 7345393"/>
              <a:gd name="connsiteY1" fmla="*/ 0 h 9145589"/>
              <a:gd name="connsiteX2" fmla="*/ 7345393 w 7345393"/>
              <a:gd name="connsiteY2" fmla="*/ 9144000 h 9145589"/>
              <a:gd name="connsiteX3" fmla="*/ 2407806 w 7345393"/>
              <a:gd name="connsiteY3" fmla="*/ 9145589 h 9145589"/>
              <a:gd name="connsiteX4" fmla="*/ 2473131 w 7345393"/>
              <a:gd name="connsiteY4" fmla="*/ 8852227 h 9145589"/>
              <a:gd name="connsiteX5" fmla="*/ 1354894 w 7345393"/>
              <a:gd name="connsiteY5" fmla="*/ 7306061 h 9145589"/>
              <a:gd name="connsiteX6" fmla="*/ 649882 w 7345393"/>
              <a:gd name="connsiteY6" fmla="*/ 3637749 h 9145589"/>
              <a:gd name="connsiteX7" fmla="*/ 1437175 w 7345393"/>
              <a:gd name="connsiteY7" fmla="*/ 6748 h 9145589"/>
              <a:gd name="connsiteX0" fmla="*/ 977008 w 6885226"/>
              <a:gd name="connsiteY0" fmla="*/ 6748 h 9145589"/>
              <a:gd name="connsiteX1" fmla="*/ 6885226 w 6885226"/>
              <a:gd name="connsiteY1" fmla="*/ 0 h 9145589"/>
              <a:gd name="connsiteX2" fmla="*/ 6885226 w 6885226"/>
              <a:gd name="connsiteY2" fmla="*/ 9144000 h 9145589"/>
              <a:gd name="connsiteX3" fmla="*/ 1947639 w 6885226"/>
              <a:gd name="connsiteY3" fmla="*/ 9145589 h 9145589"/>
              <a:gd name="connsiteX4" fmla="*/ 2012964 w 6885226"/>
              <a:gd name="connsiteY4" fmla="*/ 8568797 h 9145589"/>
              <a:gd name="connsiteX5" fmla="*/ 894727 w 6885226"/>
              <a:gd name="connsiteY5" fmla="*/ 7306061 h 9145589"/>
              <a:gd name="connsiteX6" fmla="*/ 189715 w 6885226"/>
              <a:gd name="connsiteY6" fmla="*/ 3637749 h 9145589"/>
              <a:gd name="connsiteX7" fmla="*/ 977008 w 6885226"/>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1434620 w 7342838"/>
              <a:gd name="connsiteY0" fmla="*/ 6748 h 9145589"/>
              <a:gd name="connsiteX1" fmla="*/ 7342838 w 7342838"/>
              <a:gd name="connsiteY1" fmla="*/ 0 h 9145589"/>
              <a:gd name="connsiteX2" fmla="*/ 7342838 w 7342838"/>
              <a:gd name="connsiteY2" fmla="*/ 9144000 h 9145589"/>
              <a:gd name="connsiteX3" fmla="*/ 2405251 w 7342838"/>
              <a:gd name="connsiteY3" fmla="*/ 9145589 h 9145589"/>
              <a:gd name="connsiteX4" fmla="*/ 2470576 w 7342838"/>
              <a:gd name="connsiteY4" fmla="*/ 8568797 h 9145589"/>
              <a:gd name="connsiteX5" fmla="*/ 1352339 w 7342838"/>
              <a:gd name="connsiteY5" fmla="*/ 7306061 h 9145589"/>
              <a:gd name="connsiteX6" fmla="*/ 647327 w 7342838"/>
              <a:gd name="connsiteY6" fmla="*/ 3637749 h 9145589"/>
              <a:gd name="connsiteX7" fmla="*/ 1434620 w 7342838"/>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975254 w 6883472"/>
              <a:gd name="connsiteY0" fmla="*/ 6748 h 9145589"/>
              <a:gd name="connsiteX1" fmla="*/ 6883472 w 6883472"/>
              <a:gd name="connsiteY1" fmla="*/ 0 h 9145589"/>
              <a:gd name="connsiteX2" fmla="*/ 6883472 w 6883472"/>
              <a:gd name="connsiteY2" fmla="*/ 9144000 h 9145589"/>
              <a:gd name="connsiteX3" fmla="*/ 1945885 w 6883472"/>
              <a:gd name="connsiteY3" fmla="*/ 9145589 h 9145589"/>
              <a:gd name="connsiteX4" fmla="*/ 1920107 w 6883472"/>
              <a:gd name="connsiteY4" fmla="*/ 8035678 h 9145589"/>
              <a:gd name="connsiteX5" fmla="*/ 892973 w 6883472"/>
              <a:gd name="connsiteY5" fmla="*/ 7306061 h 9145589"/>
              <a:gd name="connsiteX6" fmla="*/ 187961 w 6883472"/>
              <a:gd name="connsiteY6" fmla="*/ 3637749 h 9145589"/>
              <a:gd name="connsiteX7" fmla="*/ 975254 w 6883472"/>
              <a:gd name="connsiteY7" fmla="*/ 6748 h 9145589"/>
              <a:gd name="connsiteX0" fmla="*/ 1451921 w 7360139"/>
              <a:gd name="connsiteY0" fmla="*/ 6748 h 9145589"/>
              <a:gd name="connsiteX1" fmla="*/ 7360139 w 7360139"/>
              <a:gd name="connsiteY1" fmla="*/ 0 h 9145589"/>
              <a:gd name="connsiteX2" fmla="*/ 7360139 w 7360139"/>
              <a:gd name="connsiteY2" fmla="*/ 9144000 h 9145589"/>
              <a:gd name="connsiteX3" fmla="*/ 2422552 w 7360139"/>
              <a:gd name="connsiteY3" fmla="*/ 9145589 h 9145589"/>
              <a:gd name="connsiteX4" fmla="*/ 2396774 w 7360139"/>
              <a:gd name="connsiteY4" fmla="*/ 8035678 h 9145589"/>
              <a:gd name="connsiteX5" fmla="*/ 1369640 w 7360139"/>
              <a:gd name="connsiteY5" fmla="*/ 7306061 h 9145589"/>
              <a:gd name="connsiteX6" fmla="*/ 664628 w 7360139"/>
              <a:gd name="connsiteY6" fmla="*/ 3637749 h 9145589"/>
              <a:gd name="connsiteX7" fmla="*/ 1451921 w 7360139"/>
              <a:gd name="connsiteY7" fmla="*/ 6748 h 9145589"/>
              <a:gd name="connsiteX0" fmla="*/ 1294479 w 7202697"/>
              <a:gd name="connsiteY0" fmla="*/ 6748 h 9145589"/>
              <a:gd name="connsiteX1" fmla="*/ 7202697 w 7202697"/>
              <a:gd name="connsiteY1" fmla="*/ 0 h 9145589"/>
              <a:gd name="connsiteX2" fmla="*/ 7202697 w 7202697"/>
              <a:gd name="connsiteY2" fmla="*/ 9144000 h 9145589"/>
              <a:gd name="connsiteX3" fmla="*/ 2265110 w 7202697"/>
              <a:gd name="connsiteY3" fmla="*/ 9145589 h 9145589"/>
              <a:gd name="connsiteX4" fmla="*/ 2239332 w 7202697"/>
              <a:gd name="connsiteY4" fmla="*/ 8035678 h 9145589"/>
              <a:gd name="connsiteX5" fmla="*/ 1212198 w 7202697"/>
              <a:gd name="connsiteY5" fmla="*/ 7306061 h 9145589"/>
              <a:gd name="connsiteX6" fmla="*/ 507186 w 7202697"/>
              <a:gd name="connsiteY6" fmla="*/ 3637749 h 9145589"/>
              <a:gd name="connsiteX7" fmla="*/ 1294479 w 7202697"/>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972203 w 6880421"/>
              <a:gd name="connsiteY0" fmla="*/ 6748 h 9145589"/>
              <a:gd name="connsiteX1" fmla="*/ 6880421 w 6880421"/>
              <a:gd name="connsiteY1" fmla="*/ 0 h 9145589"/>
              <a:gd name="connsiteX2" fmla="*/ 6880421 w 6880421"/>
              <a:gd name="connsiteY2" fmla="*/ 9144000 h 9145589"/>
              <a:gd name="connsiteX3" fmla="*/ 1942834 w 6880421"/>
              <a:gd name="connsiteY3" fmla="*/ 9145589 h 9145589"/>
              <a:gd name="connsiteX4" fmla="*/ 1755095 w 6880421"/>
              <a:gd name="connsiteY4" fmla="*/ 7769119 h 9145589"/>
              <a:gd name="connsiteX5" fmla="*/ 889922 w 6880421"/>
              <a:gd name="connsiteY5" fmla="*/ 7306061 h 9145589"/>
              <a:gd name="connsiteX6" fmla="*/ 184910 w 6880421"/>
              <a:gd name="connsiteY6" fmla="*/ 3637749 h 9145589"/>
              <a:gd name="connsiteX7" fmla="*/ 972203 w 6880421"/>
              <a:gd name="connsiteY7" fmla="*/ 6748 h 9145589"/>
              <a:gd name="connsiteX0" fmla="*/ 1439092 w 7347310"/>
              <a:gd name="connsiteY0" fmla="*/ 6748 h 9145589"/>
              <a:gd name="connsiteX1" fmla="*/ 7347310 w 7347310"/>
              <a:gd name="connsiteY1" fmla="*/ 0 h 9145589"/>
              <a:gd name="connsiteX2" fmla="*/ 7347310 w 7347310"/>
              <a:gd name="connsiteY2" fmla="*/ 9144000 h 9145589"/>
              <a:gd name="connsiteX3" fmla="*/ 2409723 w 7347310"/>
              <a:gd name="connsiteY3" fmla="*/ 9145589 h 9145589"/>
              <a:gd name="connsiteX4" fmla="*/ 2221984 w 7347310"/>
              <a:gd name="connsiteY4" fmla="*/ 7769119 h 9145589"/>
              <a:gd name="connsiteX5" fmla="*/ 1356811 w 7347310"/>
              <a:gd name="connsiteY5" fmla="*/ 7306061 h 9145589"/>
              <a:gd name="connsiteX6" fmla="*/ 651799 w 7347310"/>
              <a:gd name="connsiteY6" fmla="*/ 3637749 h 9145589"/>
              <a:gd name="connsiteX7" fmla="*/ 1439092 w 7347310"/>
              <a:gd name="connsiteY7" fmla="*/ 6748 h 9145589"/>
              <a:gd name="connsiteX0" fmla="*/ 973909 w 6882127"/>
              <a:gd name="connsiteY0" fmla="*/ 6748 h 9145589"/>
              <a:gd name="connsiteX1" fmla="*/ 6882127 w 6882127"/>
              <a:gd name="connsiteY1" fmla="*/ 0 h 9145589"/>
              <a:gd name="connsiteX2" fmla="*/ 6882127 w 6882127"/>
              <a:gd name="connsiteY2" fmla="*/ 9144000 h 9145589"/>
              <a:gd name="connsiteX3" fmla="*/ 1944540 w 6882127"/>
              <a:gd name="connsiteY3" fmla="*/ 9145589 h 9145589"/>
              <a:gd name="connsiteX4" fmla="*/ 1847904 w 6882127"/>
              <a:gd name="connsiteY4" fmla="*/ 7904086 h 9145589"/>
              <a:gd name="connsiteX5" fmla="*/ 891628 w 6882127"/>
              <a:gd name="connsiteY5" fmla="*/ 7306061 h 9145589"/>
              <a:gd name="connsiteX6" fmla="*/ 186616 w 6882127"/>
              <a:gd name="connsiteY6" fmla="*/ 3637749 h 9145589"/>
              <a:gd name="connsiteX7" fmla="*/ 973909 w 6882127"/>
              <a:gd name="connsiteY7" fmla="*/ 6748 h 9145589"/>
              <a:gd name="connsiteX0" fmla="*/ 1457717 w 7365935"/>
              <a:gd name="connsiteY0" fmla="*/ 6748 h 9145589"/>
              <a:gd name="connsiteX1" fmla="*/ 7365935 w 7365935"/>
              <a:gd name="connsiteY1" fmla="*/ 0 h 9145589"/>
              <a:gd name="connsiteX2" fmla="*/ 7365935 w 7365935"/>
              <a:gd name="connsiteY2" fmla="*/ 9144000 h 9145589"/>
              <a:gd name="connsiteX3" fmla="*/ 2428348 w 7365935"/>
              <a:gd name="connsiteY3" fmla="*/ 9145589 h 9145589"/>
              <a:gd name="connsiteX4" fmla="*/ 2331712 w 7365935"/>
              <a:gd name="connsiteY4" fmla="*/ 7904086 h 9145589"/>
              <a:gd name="connsiteX5" fmla="*/ 1375436 w 7365935"/>
              <a:gd name="connsiteY5" fmla="*/ 7306061 h 9145589"/>
              <a:gd name="connsiteX6" fmla="*/ 670424 w 7365935"/>
              <a:gd name="connsiteY6" fmla="*/ 3637749 h 9145589"/>
              <a:gd name="connsiteX7" fmla="*/ 1457717 w 7365935"/>
              <a:gd name="connsiteY7" fmla="*/ 6748 h 9145589"/>
              <a:gd name="connsiteX0" fmla="*/ 982975 w 6891193"/>
              <a:gd name="connsiteY0" fmla="*/ 6748 h 9145589"/>
              <a:gd name="connsiteX1" fmla="*/ 6891193 w 6891193"/>
              <a:gd name="connsiteY1" fmla="*/ 0 h 9145589"/>
              <a:gd name="connsiteX2" fmla="*/ 6891193 w 6891193"/>
              <a:gd name="connsiteY2" fmla="*/ 9144000 h 9145589"/>
              <a:gd name="connsiteX3" fmla="*/ 1953606 w 6891193"/>
              <a:gd name="connsiteY3" fmla="*/ 9145589 h 9145589"/>
              <a:gd name="connsiteX4" fmla="*/ 1856970 w 6891193"/>
              <a:gd name="connsiteY4" fmla="*/ 7904086 h 9145589"/>
              <a:gd name="connsiteX5" fmla="*/ 900694 w 6891193"/>
              <a:gd name="connsiteY5" fmla="*/ 7306061 h 9145589"/>
              <a:gd name="connsiteX6" fmla="*/ 185559 w 6891193"/>
              <a:gd name="connsiteY6" fmla="*/ 3533150 h 9145589"/>
              <a:gd name="connsiteX7" fmla="*/ 982975 w 6891193"/>
              <a:gd name="connsiteY7" fmla="*/ 6748 h 9145589"/>
              <a:gd name="connsiteX0" fmla="*/ 1441537 w 7349755"/>
              <a:gd name="connsiteY0" fmla="*/ 6748 h 9145589"/>
              <a:gd name="connsiteX1" fmla="*/ 7349755 w 7349755"/>
              <a:gd name="connsiteY1" fmla="*/ 0 h 9145589"/>
              <a:gd name="connsiteX2" fmla="*/ 7349755 w 7349755"/>
              <a:gd name="connsiteY2" fmla="*/ 9144000 h 9145589"/>
              <a:gd name="connsiteX3" fmla="*/ 2412168 w 7349755"/>
              <a:gd name="connsiteY3" fmla="*/ 9145589 h 9145589"/>
              <a:gd name="connsiteX4" fmla="*/ 2315532 w 7349755"/>
              <a:gd name="connsiteY4" fmla="*/ 7904086 h 9145589"/>
              <a:gd name="connsiteX5" fmla="*/ 1359256 w 7349755"/>
              <a:gd name="connsiteY5" fmla="*/ 7306061 h 9145589"/>
              <a:gd name="connsiteX6" fmla="*/ 644121 w 7349755"/>
              <a:gd name="connsiteY6" fmla="*/ 3533150 h 9145589"/>
              <a:gd name="connsiteX7" fmla="*/ 1441537 w 7349755"/>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983164 w 6891382"/>
              <a:gd name="connsiteY0" fmla="*/ 6748 h 9145589"/>
              <a:gd name="connsiteX1" fmla="*/ 6891382 w 6891382"/>
              <a:gd name="connsiteY1" fmla="*/ 0 h 9145589"/>
              <a:gd name="connsiteX2" fmla="*/ 6891382 w 6891382"/>
              <a:gd name="connsiteY2" fmla="*/ 9144000 h 9145589"/>
              <a:gd name="connsiteX3" fmla="*/ 1953795 w 6891382"/>
              <a:gd name="connsiteY3" fmla="*/ 9145589 h 9145589"/>
              <a:gd name="connsiteX4" fmla="*/ 1867281 w 6891382"/>
              <a:gd name="connsiteY4" fmla="*/ 7991815 h 9145589"/>
              <a:gd name="connsiteX5" fmla="*/ 900883 w 6891382"/>
              <a:gd name="connsiteY5" fmla="*/ 7306061 h 9145589"/>
              <a:gd name="connsiteX6" fmla="*/ 185748 w 6891382"/>
              <a:gd name="connsiteY6" fmla="*/ 3533150 h 9145589"/>
              <a:gd name="connsiteX7" fmla="*/ 983164 w 6891382"/>
              <a:gd name="connsiteY7" fmla="*/ 6748 h 9145589"/>
              <a:gd name="connsiteX0" fmla="*/ 1081773 w 6989991"/>
              <a:gd name="connsiteY0" fmla="*/ 6748 h 9145589"/>
              <a:gd name="connsiteX1" fmla="*/ 6989991 w 6989991"/>
              <a:gd name="connsiteY1" fmla="*/ 0 h 9145589"/>
              <a:gd name="connsiteX2" fmla="*/ 6989991 w 6989991"/>
              <a:gd name="connsiteY2" fmla="*/ 9144000 h 9145589"/>
              <a:gd name="connsiteX3" fmla="*/ 2052404 w 6989991"/>
              <a:gd name="connsiteY3" fmla="*/ 9145589 h 9145589"/>
              <a:gd name="connsiteX4" fmla="*/ 1965890 w 6989991"/>
              <a:gd name="connsiteY4" fmla="*/ 7991815 h 9145589"/>
              <a:gd name="connsiteX5" fmla="*/ 999492 w 6989991"/>
              <a:gd name="connsiteY5" fmla="*/ 7306061 h 9145589"/>
              <a:gd name="connsiteX6" fmla="*/ 284357 w 6989991"/>
              <a:gd name="connsiteY6" fmla="*/ 3533150 h 9145589"/>
              <a:gd name="connsiteX7" fmla="*/ 1081773 w 6989991"/>
              <a:gd name="connsiteY7" fmla="*/ 6748 h 9145589"/>
              <a:gd name="connsiteX0" fmla="*/ 1099632 w 7007850"/>
              <a:gd name="connsiteY0" fmla="*/ 6748 h 9145589"/>
              <a:gd name="connsiteX1" fmla="*/ 7007850 w 7007850"/>
              <a:gd name="connsiteY1" fmla="*/ 0 h 9145589"/>
              <a:gd name="connsiteX2" fmla="*/ 7007850 w 7007850"/>
              <a:gd name="connsiteY2" fmla="*/ 9144000 h 9145589"/>
              <a:gd name="connsiteX3" fmla="*/ 2070263 w 7007850"/>
              <a:gd name="connsiteY3" fmla="*/ 9145589 h 9145589"/>
              <a:gd name="connsiteX4" fmla="*/ 1983749 w 7007850"/>
              <a:gd name="connsiteY4" fmla="*/ 7991815 h 9145589"/>
              <a:gd name="connsiteX5" fmla="*/ 1017351 w 7007850"/>
              <a:gd name="connsiteY5" fmla="*/ 7306061 h 9145589"/>
              <a:gd name="connsiteX6" fmla="*/ 302216 w 7007850"/>
              <a:gd name="connsiteY6" fmla="*/ 3533150 h 9145589"/>
              <a:gd name="connsiteX7" fmla="*/ 1099632 w 7007850"/>
              <a:gd name="connsiteY7" fmla="*/ 6748 h 9145589"/>
              <a:gd name="connsiteX0" fmla="*/ 1096566 w 7004784"/>
              <a:gd name="connsiteY0" fmla="*/ 6748 h 9145589"/>
              <a:gd name="connsiteX1" fmla="*/ 7004784 w 7004784"/>
              <a:gd name="connsiteY1" fmla="*/ 0 h 9145589"/>
              <a:gd name="connsiteX2" fmla="*/ 7004784 w 7004784"/>
              <a:gd name="connsiteY2" fmla="*/ 9144000 h 9145589"/>
              <a:gd name="connsiteX3" fmla="*/ 2067197 w 7004784"/>
              <a:gd name="connsiteY3" fmla="*/ 9145589 h 9145589"/>
              <a:gd name="connsiteX4" fmla="*/ 1980683 w 7004784"/>
              <a:gd name="connsiteY4" fmla="*/ 7991815 h 9145589"/>
              <a:gd name="connsiteX5" fmla="*/ 1014285 w 7004784"/>
              <a:gd name="connsiteY5" fmla="*/ 7306061 h 9145589"/>
              <a:gd name="connsiteX6" fmla="*/ 299150 w 7004784"/>
              <a:gd name="connsiteY6" fmla="*/ 3533150 h 9145589"/>
              <a:gd name="connsiteX7" fmla="*/ 1096566 w 7004784"/>
              <a:gd name="connsiteY7" fmla="*/ 6748 h 9145589"/>
              <a:gd name="connsiteX0" fmla="*/ 1543277 w 7451495"/>
              <a:gd name="connsiteY0" fmla="*/ 6748 h 9145589"/>
              <a:gd name="connsiteX1" fmla="*/ 7451495 w 7451495"/>
              <a:gd name="connsiteY1" fmla="*/ 0 h 9145589"/>
              <a:gd name="connsiteX2" fmla="*/ 7451495 w 7451495"/>
              <a:gd name="connsiteY2" fmla="*/ 9144000 h 9145589"/>
              <a:gd name="connsiteX3" fmla="*/ 2513908 w 7451495"/>
              <a:gd name="connsiteY3" fmla="*/ 9145589 h 9145589"/>
              <a:gd name="connsiteX4" fmla="*/ 2427394 w 7451495"/>
              <a:gd name="connsiteY4" fmla="*/ 7991815 h 9145589"/>
              <a:gd name="connsiteX5" fmla="*/ 1460996 w 7451495"/>
              <a:gd name="connsiteY5" fmla="*/ 7306061 h 9145589"/>
              <a:gd name="connsiteX6" fmla="*/ 138510 w 7451495"/>
              <a:gd name="connsiteY6" fmla="*/ 5722986 h 9145589"/>
              <a:gd name="connsiteX7" fmla="*/ 1543277 w 7451495"/>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040 w 7315258"/>
              <a:gd name="connsiteY0" fmla="*/ 6748 h 9145589"/>
              <a:gd name="connsiteX1" fmla="*/ 7315258 w 7315258"/>
              <a:gd name="connsiteY1" fmla="*/ 0 h 9145589"/>
              <a:gd name="connsiteX2" fmla="*/ 7315258 w 7315258"/>
              <a:gd name="connsiteY2" fmla="*/ 9144000 h 9145589"/>
              <a:gd name="connsiteX3" fmla="*/ 2377671 w 7315258"/>
              <a:gd name="connsiteY3" fmla="*/ 9145589 h 9145589"/>
              <a:gd name="connsiteX4" fmla="*/ 2291157 w 7315258"/>
              <a:gd name="connsiteY4" fmla="*/ 7991815 h 9145589"/>
              <a:gd name="connsiteX5" fmla="*/ 1324759 w 7315258"/>
              <a:gd name="connsiteY5" fmla="*/ 7306061 h 9145589"/>
              <a:gd name="connsiteX6" fmla="*/ 2273 w 7315258"/>
              <a:gd name="connsiteY6" fmla="*/ 5722986 h 9145589"/>
              <a:gd name="connsiteX7" fmla="*/ 1407040 w 7315258"/>
              <a:gd name="connsiteY7" fmla="*/ 6748 h 9145589"/>
              <a:gd name="connsiteX0" fmla="*/ 1407716 w 7315934"/>
              <a:gd name="connsiteY0" fmla="*/ 6748 h 9145589"/>
              <a:gd name="connsiteX1" fmla="*/ 7315934 w 7315934"/>
              <a:gd name="connsiteY1" fmla="*/ 0 h 9145589"/>
              <a:gd name="connsiteX2" fmla="*/ 7315934 w 7315934"/>
              <a:gd name="connsiteY2" fmla="*/ 9144000 h 9145589"/>
              <a:gd name="connsiteX3" fmla="*/ 2378347 w 7315934"/>
              <a:gd name="connsiteY3" fmla="*/ 9145589 h 9145589"/>
              <a:gd name="connsiteX4" fmla="*/ 2291833 w 7315934"/>
              <a:gd name="connsiteY4" fmla="*/ 7991815 h 9145589"/>
              <a:gd name="connsiteX5" fmla="*/ 1325435 w 7315934"/>
              <a:gd name="connsiteY5" fmla="*/ 7306061 h 9145589"/>
              <a:gd name="connsiteX6" fmla="*/ 2949 w 7315934"/>
              <a:gd name="connsiteY6" fmla="*/ 5722986 h 9145589"/>
              <a:gd name="connsiteX7" fmla="*/ 1407716 w 7315934"/>
              <a:gd name="connsiteY7" fmla="*/ 6748 h 9145589"/>
              <a:gd name="connsiteX0" fmla="*/ 1406418 w 7314636"/>
              <a:gd name="connsiteY0" fmla="*/ 6748 h 9145589"/>
              <a:gd name="connsiteX1" fmla="*/ 7314636 w 7314636"/>
              <a:gd name="connsiteY1" fmla="*/ 0 h 9145589"/>
              <a:gd name="connsiteX2" fmla="*/ 7314636 w 7314636"/>
              <a:gd name="connsiteY2" fmla="*/ 9144000 h 9145589"/>
              <a:gd name="connsiteX3" fmla="*/ 2377049 w 7314636"/>
              <a:gd name="connsiteY3" fmla="*/ 9145589 h 9145589"/>
              <a:gd name="connsiteX4" fmla="*/ 2290535 w 7314636"/>
              <a:gd name="connsiteY4" fmla="*/ 7991815 h 9145589"/>
              <a:gd name="connsiteX5" fmla="*/ 1324137 w 7314636"/>
              <a:gd name="connsiteY5" fmla="*/ 7306061 h 9145589"/>
              <a:gd name="connsiteX6" fmla="*/ 1651 w 7314636"/>
              <a:gd name="connsiteY6" fmla="*/ 5722986 h 9145589"/>
              <a:gd name="connsiteX7" fmla="*/ 1406418 w 7314636"/>
              <a:gd name="connsiteY7" fmla="*/ 6748 h 9145589"/>
              <a:gd name="connsiteX0" fmla="*/ 1406616 w 7314834"/>
              <a:gd name="connsiteY0" fmla="*/ 6748 h 9145589"/>
              <a:gd name="connsiteX1" fmla="*/ 7314834 w 7314834"/>
              <a:gd name="connsiteY1" fmla="*/ 0 h 9145589"/>
              <a:gd name="connsiteX2" fmla="*/ 7314834 w 7314834"/>
              <a:gd name="connsiteY2" fmla="*/ 9144000 h 9145589"/>
              <a:gd name="connsiteX3" fmla="*/ 2377247 w 7314834"/>
              <a:gd name="connsiteY3" fmla="*/ 9145589 h 9145589"/>
              <a:gd name="connsiteX4" fmla="*/ 2290733 w 7314834"/>
              <a:gd name="connsiteY4" fmla="*/ 7991815 h 9145589"/>
              <a:gd name="connsiteX5" fmla="*/ 1324335 w 7314834"/>
              <a:gd name="connsiteY5" fmla="*/ 7306061 h 9145589"/>
              <a:gd name="connsiteX6" fmla="*/ 1849 w 7314834"/>
              <a:gd name="connsiteY6" fmla="*/ 5722986 h 9145589"/>
              <a:gd name="connsiteX7" fmla="*/ 1406616 w 7314834"/>
              <a:gd name="connsiteY7" fmla="*/ 6748 h 9145589"/>
              <a:gd name="connsiteX0" fmla="*/ 1406753 w 7314971"/>
              <a:gd name="connsiteY0" fmla="*/ 6748 h 9145589"/>
              <a:gd name="connsiteX1" fmla="*/ 7314971 w 7314971"/>
              <a:gd name="connsiteY1" fmla="*/ 0 h 9145589"/>
              <a:gd name="connsiteX2" fmla="*/ 7314971 w 7314971"/>
              <a:gd name="connsiteY2" fmla="*/ 9144000 h 9145589"/>
              <a:gd name="connsiteX3" fmla="*/ 2377384 w 7314971"/>
              <a:gd name="connsiteY3" fmla="*/ 9145589 h 9145589"/>
              <a:gd name="connsiteX4" fmla="*/ 2290870 w 7314971"/>
              <a:gd name="connsiteY4" fmla="*/ 7991815 h 9145589"/>
              <a:gd name="connsiteX5" fmla="*/ 1324472 w 7314971"/>
              <a:gd name="connsiteY5" fmla="*/ 7306061 h 9145589"/>
              <a:gd name="connsiteX6" fmla="*/ 1986 w 7314971"/>
              <a:gd name="connsiteY6" fmla="*/ 5722986 h 9145589"/>
              <a:gd name="connsiteX7" fmla="*/ 1406753 w 7314971"/>
              <a:gd name="connsiteY7" fmla="*/ 6748 h 9145589"/>
              <a:gd name="connsiteX0" fmla="*/ 1433375 w 7341593"/>
              <a:gd name="connsiteY0" fmla="*/ 6748 h 9145589"/>
              <a:gd name="connsiteX1" fmla="*/ 7341593 w 7341593"/>
              <a:gd name="connsiteY1" fmla="*/ 0 h 9145589"/>
              <a:gd name="connsiteX2" fmla="*/ 7341593 w 7341593"/>
              <a:gd name="connsiteY2" fmla="*/ 9144000 h 9145589"/>
              <a:gd name="connsiteX3" fmla="*/ 2404006 w 7341593"/>
              <a:gd name="connsiteY3" fmla="*/ 9145589 h 9145589"/>
              <a:gd name="connsiteX4" fmla="*/ 2317492 w 7341593"/>
              <a:gd name="connsiteY4" fmla="*/ 7991815 h 9145589"/>
              <a:gd name="connsiteX5" fmla="*/ 1351094 w 7341593"/>
              <a:gd name="connsiteY5" fmla="*/ 7306061 h 9145589"/>
              <a:gd name="connsiteX6" fmla="*/ 1615 w 7341593"/>
              <a:gd name="connsiteY6" fmla="*/ 5864701 h 9145589"/>
              <a:gd name="connsiteX7" fmla="*/ 1433375 w 7341593"/>
              <a:gd name="connsiteY7" fmla="*/ 6748 h 9145589"/>
              <a:gd name="connsiteX0" fmla="*/ 1433584 w 7341802"/>
              <a:gd name="connsiteY0" fmla="*/ 6748 h 9145589"/>
              <a:gd name="connsiteX1" fmla="*/ 7341802 w 7341802"/>
              <a:gd name="connsiteY1" fmla="*/ 0 h 9145589"/>
              <a:gd name="connsiteX2" fmla="*/ 7341802 w 7341802"/>
              <a:gd name="connsiteY2" fmla="*/ 9144000 h 9145589"/>
              <a:gd name="connsiteX3" fmla="*/ 2404215 w 7341802"/>
              <a:gd name="connsiteY3" fmla="*/ 9145589 h 9145589"/>
              <a:gd name="connsiteX4" fmla="*/ 2317701 w 7341802"/>
              <a:gd name="connsiteY4" fmla="*/ 7991815 h 9145589"/>
              <a:gd name="connsiteX5" fmla="*/ 1351303 w 7341802"/>
              <a:gd name="connsiteY5" fmla="*/ 7306061 h 9145589"/>
              <a:gd name="connsiteX6" fmla="*/ 1824 w 7341802"/>
              <a:gd name="connsiteY6" fmla="*/ 5864701 h 9145589"/>
              <a:gd name="connsiteX7" fmla="*/ 1433584 w 7341802"/>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379 w 7341597"/>
              <a:gd name="connsiteY0" fmla="*/ 6748 h 9145589"/>
              <a:gd name="connsiteX1" fmla="*/ 7341597 w 7341597"/>
              <a:gd name="connsiteY1" fmla="*/ 0 h 9145589"/>
              <a:gd name="connsiteX2" fmla="*/ 7341597 w 7341597"/>
              <a:gd name="connsiteY2" fmla="*/ 9144000 h 9145589"/>
              <a:gd name="connsiteX3" fmla="*/ 2404010 w 7341597"/>
              <a:gd name="connsiteY3" fmla="*/ 9145589 h 9145589"/>
              <a:gd name="connsiteX4" fmla="*/ 2330993 w 7341597"/>
              <a:gd name="connsiteY4" fmla="*/ 8055924 h 9145589"/>
              <a:gd name="connsiteX5" fmla="*/ 1351098 w 7341597"/>
              <a:gd name="connsiteY5" fmla="*/ 7306061 h 9145589"/>
              <a:gd name="connsiteX6" fmla="*/ 1619 w 7341597"/>
              <a:gd name="connsiteY6" fmla="*/ 5864701 h 9145589"/>
              <a:gd name="connsiteX7" fmla="*/ 1433379 w 7341597"/>
              <a:gd name="connsiteY7" fmla="*/ 6748 h 9145589"/>
              <a:gd name="connsiteX0" fmla="*/ 1433544 w 7341762"/>
              <a:gd name="connsiteY0" fmla="*/ 6748 h 9145589"/>
              <a:gd name="connsiteX1" fmla="*/ 7341762 w 7341762"/>
              <a:gd name="connsiteY1" fmla="*/ 0 h 9145589"/>
              <a:gd name="connsiteX2" fmla="*/ 7341762 w 7341762"/>
              <a:gd name="connsiteY2" fmla="*/ 9144000 h 9145589"/>
              <a:gd name="connsiteX3" fmla="*/ 2404175 w 7341762"/>
              <a:gd name="connsiteY3" fmla="*/ 9145589 h 9145589"/>
              <a:gd name="connsiteX4" fmla="*/ 2331158 w 7341762"/>
              <a:gd name="connsiteY4" fmla="*/ 8055924 h 9145589"/>
              <a:gd name="connsiteX5" fmla="*/ 1351263 w 7341762"/>
              <a:gd name="connsiteY5" fmla="*/ 7306061 h 9145589"/>
              <a:gd name="connsiteX6" fmla="*/ 1784 w 7341762"/>
              <a:gd name="connsiteY6" fmla="*/ 5864701 h 9145589"/>
              <a:gd name="connsiteX7" fmla="*/ 1433544 w 7341762"/>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50 w 7341868"/>
              <a:gd name="connsiteY0" fmla="*/ 6748 h 9145589"/>
              <a:gd name="connsiteX1" fmla="*/ 7341868 w 7341868"/>
              <a:gd name="connsiteY1" fmla="*/ 0 h 9145589"/>
              <a:gd name="connsiteX2" fmla="*/ 7341868 w 7341868"/>
              <a:gd name="connsiteY2" fmla="*/ 9144000 h 9145589"/>
              <a:gd name="connsiteX3" fmla="*/ 2404281 w 7341868"/>
              <a:gd name="connsiteY3" fmla="*/ 9145589 h 9145589"/>
              <a:gd name="connsiteX4" fmla="*/ 2331264 w 7341868"/>
              <a:gd name="connsiteY4" fmla="*/ 8055924 h 9145589"/>
              <a:gd name="connsiteX5" fmla="*/ 1351369 w 7341868"/>
              <a:gd name="connsiteY5" fmla="*/ 7306061 h 9145589"/>
              <a:gd name="connsiteX6" fmla="*/ 1890 w 7341868"/>
              <a:gd name="connsiteY6" fmla="*/ 5864701 h 9145589"/>
              <a:gd name="connsiteX7" fmla="*/ 1433650 w 7341868"/>
              <a:gd name="connsiteY7" fmla="*/ 6748 h 9145589"/>
              <a:gd name="connsiteX0" fmla="*/ 1433671 w 7341889"/>
              <a:gd name="connsiteY0" fmla="*/ 6748 h 9145589"/>
              <a:gd name="connsiteX1" fmla="*/ 7341889 w 7341889"/>
              <a:gd name="connsiteY1" fmla="*/ 0 h 9145589"/>
              <a:gd name="connsiteX2" fmla="*/ 7341889 w 7341889"/>
              <a:gd name="connsiteY2" fmla="*/ 9144000 h 9145589"/>
              <a:gd name="connsiteX3" fmla="*/ 2404302 w 7341889"/>
              <a:gd name="connsiteY3" fmla="*/ 9145589 h 9145589"/>
              <a:gd name="connsiteX4" fmla="*/ 2331285 w 7341889"/>
              <a:gd name="connsiteY4" fmla="*/ 8055924 h 9145589"/>
              <a:gd name="connsiteX5" fmla="*/ 1351390 w 7341889"/>
              <a:gd name="connsiteY5" fmla="*/ 7306061 h 9145589"/>
              <a:gd name="connsiteX6" fmla="*/ 1911 w 7341889"/>
              <a:gd name="connsiteY6" fmla="*/ 5864701 h 9145589"/>
              <a:gd name="connsiteX7" fmla="*/ 1433671 w 7341889"/>
              <a:gd name="connsiteY7" fmla="*/ 6748 h 9145589"/>
              <a:gd name="connsiteX0" fmla="*/ 1433671 w 7908750"/>
              <a:gd name="connsiteY0" fmla="*/ 0 h 9138841"/>
              <a:gd name="connsiteX1" fmla="*/ 7908750 w 7908750"/>
              <a:gd name="connsiteY1" fmla="*/ 0 h 9138841"/>
              <a:gd name="connsiteX2" fmla="*/ 7341889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671 w 7908750"/>
              <a:gd name="connsiteY0" fmla="*/ 0 h 9138841"/>
              <a:gd name="connsiteX1" fmla="*/ 7908750 w 7908750"/>
              <a:gd name="connsiteY1" fmla="*/ 0 h 9138841"/>
              <a:gd name="connsiteX2" fmla="*/ 7905375 w 7908750"/>
              <a:gd name="connsiteY2" fmla="*/ 9137252 h 9138841"/>
              <a:gd name="connsiteX3" fmla="*/ 2404302 w 7908750"/>
              <a:gd name="connsiteY3" fmla="*/ 9138841 h 9138841"/>
              <a:gd name="connsiteX4" fmla="*/ 2331285 w 7908750"/>
              <a:gd name="connsiteY4" fmla="*/ 8049176 h 9138841"/>
              <a:gd name="connsiteX5" fmla="*/ 1351390 w 7908750"/>
              <a:gd name="connsiteY5" fmla="*/ 7299313 h 9138841"/>
              <a:gd name="connsiteX6" fmla="*/ 1911 w 7908750"/>
              <a:gd name="connsiteY6" fmla="*/ 5857953 h 9138841"/>
              <a:gd name="connsiteX7" fmla="*/ 1433671 w 7908750"/>
              <a:gd name="connsiteY7" fmla="*/ 0 h 9138841"/>
              <a:gd name="connsiteX0" fmla="*/ 1433845 w 7907019"/>
              <a:gd name="connsiteY0" fmla="*/ 0 h 9143604"/>
              <a:gd name="connsiteX1" fmla="*/ 7907019 w 7907019"/>
              <a:gd name="connsiteY1" fmla="*/ 4763 h 9143604"/>
              <a:gd name="connsiteX2" fmla="*/ 7903644 w 7907019"/>
              <a:gd name="connsiteY2" fmla="*/ 9142015 h 9143604"/>
              <a:gd name="connsiteX3" fmla="*/ 2402571 w 7907019"/>
              <a:gd name="connsiteY3" fmla="*/ 9143604 h 9143604"/>
              <a:gd name="connsiteX4" fmla="*/ 2329554 w 7907019"/>
              <a:gd name="connsiteY4" fmla="*/ 8053939 h 9143604"/>
              <a:gd name="connsiteX5" fmla="*/ 1349659 w 7907019"/>
              <a:gd name="connsiteY5" fmla="*/ 7304076 h 9143604"/>
              <a:gd name="connsiteX6" fmla="*/ 180 w 7907019"/>
              <a:gd name="connsiteY6" fmla="*/ 5862716 h 9143604"/>
              <a:gd name="connsiteX7" fmla="*/ 1433845 w 7907019"/>
              <a:gd name="connsiteY7" fmla="*/ 0 h 9143604"/>
              <a:gd name="connsiteX0" fmla="*/ 1433845 w 7907019"/>
              <a:gd name="connsiteY0" fmla="*/ 4763 h 9148367"/>
              <a:gd name="connsiteX1" fmla="*/ 7907019 w 7907019"/>
              <a:gd name="connsiteY1" fmla="*/ 0 h 9148367"/>
              <a:gd name="connsiteX2" fmla="*/ 7903644 w 7907019"/>
              <a:gd name="connsiteY2" fmla="*/ 9146778 h 9148367"/>
              <a:gd name="connsiteX3" fmla="*/ 2402571 w 7907019"/>
              <a:gd name="connsiteY3" fmla="*/ 9148367 h 9148367"/>
              <a:gd name="connsiteX4" fmla="*/ 2329554 w 7907019"/>
              <a:gd name="connsiteY4" fmla="*/ 8058702 h 9148367"/>
              <a:gd name="connsiteX5" fmla="*/ 1349659 w 7907019"/>
              <a:gd name="connsiteY5" fmla="*/ 7308839 h 9148367"/>
              <a:gd name="connsiteX6" fmla="*/ 180 w 7907019"/>
              <a:gd name="connsiteY6" fmla="*/ 5867479 h 9148367"/>
              <a:gd name="connsiteX7" fmla="*/ 1433845 w 7907019"/>
              <a:gd name="connsiteY7" fmla="*/ 4763 h 9148367"/>
              <a:gd name="connsiteX0" fmla="*/ 1433816 w 7906990"/>
              <a:gd name="connsiteY0" fmla="*/ 4763 h 9148367"/>
              <a:gd name="connsiteX1" fmla="*/ 7906990 w 7906990"/>
              <a:gd name="connsiteY1" fmla="*/ 0 h 9148367"/>
              <a:gd name="connsiteX2" fmla="*/ 7903615 w 7906990"/>
              <a:gd name="connsiteY2" fmla="*/ 9146778 h 9148367"/>
              <a:gd name="connsiteX3" fmla="*/ 2402542 w 7906990"/>
              <a:gd name="connsiteY3" fmla="*/ 9148367 h 9148367"/>
              <a:gd name="connsiteX4" fmla="*/ 2363267 w 7906990"/>
              <a:gd name="connsiteY4" fmla="*/ 8038457 h 9148367"/>
              <a:gd name="connsiteX5" fmla="*/ 1349630 w 7906990"/>
              <a:gd name="connsiteY5" fmla="*/ 7308839 h 9148367"/>
              <a:gd name="connsiteX6" fmla="*/ 151 w 7906990"/>
              <a:gd name="connsiteY6" fmla="*/ 5867479 h 9148367"/>
              <a:gd name="connsiteX7" fmla="*/ 1433816 w 7906990"/>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33841 w 7907015"/>
              <a:gd name="connsiteY0" fmla="*/ 4763 h 9148367"/>
              <a:gd name="connsiteX1" fmla="*/ 7907015 w 7907015"/>
              <a:gd name="connsiteY1" fmla="*/ 0 h 9148367"/>
              <a:gd name="connsiteX2" fmla="*/ 7903640 w 7907015"/>
              <a:gd name="connsiteY2" fmla="*/ 9146778 h 9148367"/>
              <a:gd name="connsiteX3" fmla="*/ 2402567 w 7907015"/>
              <a:gd name="connsiteY3" fmla="*/ 9148367 h 9148367"/>
              <a:gd name="connsiteX4" fmla="*/ 2363292 w 7907015"/>
              <a:gd name="connsiteY4" fmla="*/ 8038457 h 9148367"/>
              <a:gd name="connsiteX5" fmla="*/ 1349655 w 7907015"/>
              <a:gd name="connsiteY5" fmla="*/ 7308839 h 9148367"/>
              <a:gd name="connsiteX6" fmla="*/ 176 w 7907015"/>
              <a:gd name="connsiteY6" fmla="*/ 5867479 h 9148367"/>
              <a:gd name="connsiteX7" fmla="*/ 1433841 w 79070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1440141 w 7913315"/>
              <a:gd name="connsiteY0" fmla="*/ 4763 h 9148367"/>
              <a:gd name="connsiteX1" fmla="*/ 7913315 w 7913315"/>
              <a:gd name="connsiteY1" fmla="*/ 0 h 9148367"/>
              <a:gd name="connsiteX2" fmla="*/ 7909940 w 7913315"/>
              <a:gd name="connsiteY2" fmla="*/ 9146778 h 9148367"/>
              <a:gd name="connsiteX3" fmla="*/ 2408867 w 7913315"/>
              <a:gd name="connsiteY3" fmla="*/ 9148367 h 9148367"/>
              <a:gd name="connsiteX4" fmla="*/ 2369592 w 7913315"/>
              <a:gd name="connsiteY4" fmla="*/ 8038457 h 9148367"/>
              <a:gd name="connsiteX5" fmla="*/ 1355955 w 7913315"/>
              <a:gd name="connsiteY5" fmla="*/ 7308839 h 9148367"/>
              <a:gd name="connsiteX6" fmla="*/ 6476 w 7913315"/>
              <a:gd name="connsiteY6" fmla="*/ 5867479 h 9148367"/>
              <a:gd name="connsiteX7" fmla="*/ 1440141 w 7913315"/>
              <a:gd name="connsiteY7" fmla="*/ 4763 h 9148367"/>
              <a:gd name="connsiteX0" fmla="*/ 2891926 w 7944575"/>
              <a:gd name="connsiteY0" fmla="*/ 14886 h 9148367"/>
              <a:gd name="connsiteX1" fmla="*/ 7944575 w 7944575"/>
              <a:gd name="connsiteY1" fmla="*/ 0 h 9148367"/>
              <a:gd name="connsiteX2" fmla="*/ 7941200 w 7944575"/>
              <a:gd name="connsiteY2" fmla="*/ 9146778 h 9148367"/>
              <a:gd name="connsiteX3" fmla="*/ 2440127 w 7944575"/>
              <a:gd name="connsiteY3" fmla="*/ 9148367 h 9148367"/>
              <a:gd name="connsiteX4" fmla="*/ 2400852 w 7944575"/>
              <a:gd name="connsiteY4" fmla="*/ 8038457 h 9148367"/>
              <a:gd name="connsiteX5" fmla="*/ 1387215 w 7944575"/>
              <a:gd name="connsiteY5" fmla="*/ 7308839 h 9148367"/>
              <a:gd name="connsiteX6" fmla="*/ 37736 w 7944575"/>
              <a:gd name="connsiteY6" fmla="*/ 5867479 h 9148367"/>
              <a:gd name="connsiteX7" fmla="*/ 2891926 w 7944575"/>
              <a:gd name="connsiteY7" fmla="*/ 14886 h 9148367"/>
              <a:gd name="connsiteX0" fmla="*/ 2457574 w 7928620"/>
              <a:gd name="connsiteY0" fmla="*/ 14886 h 9148367"/>
              <a:gd name="connsiteX1" fmla="*/ 7928620 w 7928620"/>
              <a:gd name="connsiteY1" fmla="*/ 0 h 9148367"/>
              <a:gd name="connsiteX2" fmla="*/ 7925245 w 7928620"/>
              <a:gd name="connsiteY2" fmla="*/ 9146778 h 9148367"/>
              <a:gd name="connsiteX3" fmla="*/ 2424172 w 7928620"/>
              <a:gd name="connsiteY3" fmla="*/ 9148367 h 9148367"/>
              <a:gd name="connsiteX4" fmla="*/ 2384897 w 7928620"/>
              <a:gd name="connsiteY4" fmla="*/ 8038457 h 9148367"/>
              <a:gd name="connsiteX5" fmla="*/ 1371260 w 7928620"/>
              <a:gd name="connsiteY5" fmla="*/ 7308839 h 9148367"/>
              <a:gd name="connsiteX6" fmla="*/ 21781 w 7928620"/>
              <a:gd name="connsiteY6" fmla="*/ 5867479 h 9148367"/>
              <a:gd name="connsiteX7" fmla="*/ 2457574 w 7928620"/>
              <a:gd name="connsiteY7" fmla="*/ 14886 h 9148367"/>
              <a:gd name="connsiteX0" fmla="*/ 2457574 w 7928620"/>
              <a:gd name="connsiteY0" fmla="*/ 14886 h 9148367"/>
              <a:gd name="connsiteX1" fmla="*/ 7928620 w 7928620"/>
              <a:gd name="connsiteY1" fmla="*/ 0 h 9148367"/>
              <a:gd name="connsiteX2" fmla="*/ 7925245 w 7928620"/>
              <a:gd name="connsiteY2" fmla="*/ 9146778 h 9148367"/>
              <a:gd name="connsiteX3" fmla="*/ 2424172 w 7928620"/>
              <a:gd name="connsiteY3" fmla="*/ 9148367 h 9148367"/>
              <a:gd name="connsiteX4" fmla="*/ 2384897 w 7928620"/>
              <a:gd name="connsiteY4" fmla="*/ 8038457 h 9148367"/>
              <a:gd name="connsiteX5" fmla="*/ 1371260 w 7928620"/>
              <a:gd name="connsiteY5" fmla="*/ 7308839 h 9148367"/>
              <a:gd name="connsiteX6" fmla="*/ 21781 w 7928620"/>
              <a:gd name="connsiteY6" fmla="*/ 5867479 h 9148367"/>
              <a:gd name="connsiteX7" fmla="*/ 2457574 w 7928620"/>
              <a:gd name="connsiteY7" fmla="*/ 14886 h 9148367"/>
              <a:gd name="connsiteX0" fmla="*/ 1086318 w 6557364"/>
              <a:gd name="connsiteY0" fmla="*/ 14886 h 9148367"/>
              <a:gd name="connsiteX1" fmla="*/ 6557364 w 6557364"/>
              <a:gd name="connsiteY1" fmla="*/ 0 h 9148367"/>
              <a:gd name="connsiteX2" fmla="*/ 6553989 w 6557364"/>
              <a:gd name="connsiteY2" fmla="*/ 9146778 h 9148367"/>
              <a:gd name="connsiteX3" fmla="*/ 1052916 w 6557364"/>
              <a:gd name="connsiteY3" fmla="*/ 9148367 h 9148367"/>
              <a:gd name="connsiteX4" fmla="*/ 1013641 w 6557364"/>
              <a:gd name="connsiteY4" fmla="*/ 8038457 h 9148367"/>
              <a:gd name="connsiteX5" fmla="*/ 4 w 6557364"/>
              <a:gd name="connsiteY5" fmla="*/ 7308839 h 9148367"/>
              <a:gd name="connsiteX6" fmla="*/ 1002322 w 6557364"/>
              <a:gd name="connsiteY6" fmla="*/ 853463 h 9148367"/>
              <a:gd name="connsiteX7" fmla="*/ 1086318 w 6557364"/>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727 w 6557773"/>
              <a:gd name="connsiteY0" fmla="*/ 14886 h 9148367"/>
              <a:gd name="connsiteX1" fmla="*/ 6557773 w 6557773"/>
              <a:gd name="connsiteY1" fmla="*/ 0 h 9148367"/>
              <a:gd name="connsiteX2" fmla="*/ 6554398 w 6557773"/>
              <a:gd name="connsiteY2" fmla="*/ 9146778 h 9148367"/>
              <a:gd name="connsiteX3" fmla="*/ 1053325 w 6557773"/>
              <a:gd name="connsiteY3" fmla="*/ 9148367 h 9148367"/>
              <a:gd name="connsiteX4" fmla="*/ 1014050 w 6557773"/>
              <a:gd name="connsiteY4" fmla="*/ 8038457 h 9148367"/>
              <a:gd name="connsiteX5" fmla="*/ 413 w 6557773"/>
              <a:gd name="connsiteY5" fmla="*/ 7308839 h 9148367"/>
              <a:gd name="connsiteX6" fmla="*/ 1151195 w 6557773"/>
              <a:gd name="connsiteY6" fmla="*/ 745489 h 9148367"/>
              <a:gd name="connsiteX7" fmla="*/ 1086727 w 6557773"/>
              <a:gd name="connsiteY7" fmla="*/ 14886 h 9148367"/>
              <a:gd name="connsiteX0" fmla="*/ 1086508 w 6557554"/>
              <a:gd name="connsiteY0" fmla="*/ 14886 h 9148367"/>
              <a:gd name="connsiteX1" fmla="*/ 6557554 w 6557554"/>
              <a:gd name="connsiteY1" fmla="*/ 0 h 9148367"/>
              <a:gd name="connsiteX2" fmla="*/ 6554179 w 6557554"/>
              <a:gd name="connsiteY2" fmla="*/ 9146778 h 9148367"/>
              <a:gd name="connsiteX3" fmla="*/ 1053106 w 6557554"/>
              <a:gd name="connsiteY3" fmla="*/ 9148367 h 9148367"/>
              <a:gd name="connsiteX4" fmla="*/ 1013831 w 6557554"/>
              <a:gd name="connsiteY4" fmla="*/ 8038457 h 9148367"/>
              <a:gd name="connsiteX5" fmla="*/ 194 w 6557554"/>
              <a:gd name="connsiteY5" fmla="*/ 7308839 h 9148367"/>
              <a:gd name="connsiteX6" fmla="*/ 1107112 w 6557554"/>
              <a:gd name="connsiteY6" fmla="*/ 721869 h 9148367"/>
              <a:gd name="connsiteX7" fmla="*/ 1086508 w 6557554"/>
              <a:gd name="connsiteY7" fmla="*/ 14886 h 9148367"/>
              <a:gd name="connsiteX0" fmla="*/ 698620 w 6169666"/>
              <a:gd name="connsiteY0" fmla="*/ 14886 h 9148367"/>
              <a:gd name="connsiteX1" fmla="*/ 6169666 w 6169666"/>
              <a:gd name="connsiteY1" fmla="*/ 0 h 9148367"/>
              <a:gd name="connsiteX2" fmla="*/ 6166291 w 6169666"/>
              <a:gd name="connsiteY2" fmla="*/ 9146778 h 9148367"/>
              <a:gd name="connsiteX3" fmla="*/ 665218 w 6169666"/>
              <a:gd name="connsiteY3" fmla="*/ 9148367 h 9148367"/>
              <a:gd name="connsiteX4" fmla="*/ 625943 w 6169666"/>
              <a:gd name="connsiteY4" fmla="*/ 8038457 h 9148367"/>
              <a:gd name="connsiteX5" fmla="*/ 335 w 6169666"/>
              <a:gd name="connsiteY5" fmla="*/ 1802194 h 9148367"/>
              <a:gd name="connsiteX6" fmla="*/ 719224 w 6169666"/>
              <a:gd name="connsiteY6" fmla="*/ 721869 h 9148367"/>
              <a:gd name="connsiteX7" fmla="*/ 698620 w 6169666"/>
              <a:gd name="connsiteY7" fmla="*/ 14886 h 9148367"/>
              <a:gd name="connsiteX0" fmla="*/ 867699 w 6338745"/>
              <a:gd name="connsiteY0" fmla="*/ 14886 h 9148367"/>
              <a:gd name="connsiteX1" fmla="*/ 6338745 w 6338745"/>
              <a:gd name="connsiteY1" fmla="*/ 0 h 9148367"/>
              <a:gd name="connsiteX2" fmla="*/ 6335370 w 6338745"/>
              <a:gd name="connsiteY2" fmla="*/ 9146778 h 9148367"/>
              <a:gd name="connsiteX3" fmla="*/ 834297 w 6338745"/>
              <a:gd name="connsiteY3" fmla="*/ 9148367 h 9148367"/>
              <a:gd name="connsiteX4" fmla="*/ 795022 w 6338745"/>
              <a:gd name="connsiteY4" fmla="*/ 8038457 h 9148367"/>
              <a:gd name="connsiteX5" fmla="*/ 169414 w 6338745"/>
              <a:gd name="connsiteY5" fmla="*/ 1802194 h 9148367"/>
              <a:gd name="connsiteX6" fmla="*/ 888303 w 6338745"/>
              <a:gd name="connsiteY6" fmla="*/ 721869 h 9148367"/>
              <a:gd name="connsiteX7" fmla="*/ 867699 w 6338745"/>
              <a:gd name="connsiteY7" fmla="*/ 14886 h 9148367"/>
              <a:gd name="connsiteX0" fmla="*/ 2477660 w 7948706"/>
              <a:gd name="connsiteY0" fmla="*/ 14886 h 9148367"/>
              <a:gd name="connsiteX1" fmla="*/ 7948706 w 7948706"/>
              <a:gd name="connsiteY1" fmla="*/ 0 h 9148367"/>
              <a:gd name="connsiteX2" fmla="*/ 7945331 w 7948706"/>
              <a:gd name="connsiteY2" fmla="*/ 9146778 h 9148367"/>
              <a:gd name="connsiteX3" fmla="*/ 2444258 w 7948706"/>
              <a:gd name="connsiteY3" fmla="*/ 9148367 h 9148367"/>
              <a:gd name="connsiteX4" fmla="*/ 5949 w 7948706"/>
              <a:gd name="connsiteY4" fmla="*/ 3108796 h 9148367"/>
              <a:gd name="connsiteX5" fmla="*/ 1779375 w 7948706"/>
              <a:gd name="connsiteY5" fmla="*/ 1802194 h 9148367"/>
              <a:gd name="connsiteX6" fmla="*/ 2498264 w 7948706"/>
              <a:gd name="connsiteY6" fmla="*/ 721869 h 9148367"/>
              <a:gd name="connsiteX7" fmla="*/ 2477660 w 7948706"/>
              <a:gd name="connsiteY7" fmla="*/ 14886 h 9148367"/>
              <a:gd name="connsiteX0" fmla="*/ 2479018 w 7950064"/>
              <a:gd name="connsiteY0" fmla="*/ 14886 h 9148367"/>
              <a:gd name="connsiteX1" fmla="*/ 7950064 w 7950064"/>
              <a:gd name="connsiteY1" fmla="*/ 0 h 9148367"/>
              <a:gd name="connsiteX2" fmla="*/ 7946689 w 7950064"/>
              <a:gd name="connsiteY2" fmla="*/ 9146778 h 9148367"/>
              <a:gd name="connsiteX3" fmla="*/ 2445616 w 7950064"/>
              <a:gd name="connsiteY3" fmla="*/ 9148367 h 9148367"/>
              <a:gd name="connsiteX4" fmla="*/ 7307 w 7950064"/>
              <a:gd name="connsiteY4" fmla="*/ 3108796 h 9148367"/>
              <a:gd name="connsiteX5" fmla="*/ 1780733 w 7950064"/>
              <a:gd name="connsiteY5" fmla="*/ 1802194 h 9148367"/>
              <a:gd name="connsiteX6" fmla="*/ 2499622 w 7950064"/>
              <a:gd name="connsiteY6" fmla="*/ 721869 h 9148367"/>
              <a:gd name="connsiteX7" fmla="*/ 2479018 w 7950064"/>
              <a:gd name="connsiteY7" fmla="*/ 14886 h 9148367"/>
              <a:gd name="connsiteX0" fmla="*/ 2472909 w 7943955"/>
              <a:gd name="connsiteY0" fmla="*/ 14886 h 9155115"/>
              <a:gd name="connsiteX1" fmla="*/ 7943955 w 7943955"/>
              <a:gd name="connsiteY1" fmla="*/ 0 h 9155115"/>
              <a:gd name="connsiteX2" fmla="*/ 7940580 w 7943955"/>
              <a:gd name="connsiteY2" fmla="*/ 9146778 h 9155115"/>
              <a:gd name="connsiteX3" fmla="*/ 1467746 w 7943955"/>
              <a:gd name="connsiteY3" fmla="*/ 9155115 h 9155115"/>
              <a:gd name="connsiteX4" fmla="*/ 1198 w 7943955"/>
              <a:gd name="connsiteY4" fmla="*/ 3108796 h 9155115"/>
              <a:gd name="connsiteX5" fmla="*/ 1774624 w 7943955"/>
              <a:gd name="connsiteY5" fmla="*/ 1802194 h 9155115"/>
              <a:gd name="connsiteX6" fmla="*/ 2493513 w 7943955"/>
              <a:gd name="connsiteY6" fmla="*/ 721869 h 9155115"/>
              <a:gd name="connsiteX7" fmla="*/ 2472909 w 7943955"/>
              <a:gd name="connsiteY7" fmla="*/ 14886 h 9155115"/>
              <a:gd name="connsiteX0" fmla="*/ 2473150 w 7944196"/>
              <a:gd name="connsiteY0" fmla="*/ 14886 h 9155115"/>
              <a:gd name="connsiteX1" fmla="*/ 7944196 w 7944196"/>
              <a:gd name="connsiteY1" fmla="*/ 0 h 9155115"/>
              <a:gd name="connsiteX2" fmla="*/ 7940821 w 7944196"/>
              <a:gd name="connsiteY2" fmla="*/ 9146778 h 9155115"/>
              <a:gd name="connsiteX3" fmla="*/ 1467987 w 7944196"/>
              <a:gd name="connsiteY3" fmla="*/ 9155115 h 9155115"/>
              <a:gd name="connsiteX4" fmla="*/ 1439 w 7944196"/>
              <a:gd name="connsiteY4" fmla="*/ 3108796 h 9155115"/>
              <a:gd name="connsiteX5" fmla="*/ 1774865 w 7944196"/>
              <a:gd name="connsiteY5" fmla="*/ 1802194 h 9155115"/>
              <a:gd name="connsiteX6" fmla="*/ 2493754 w 7944196"/>
              <a:gd name="connsiteY6" fmla="*/ 721869 h 9155115"/>
              <a:gd name="connsiteX7" fmla="*/ 2473150 w 7944196"/>
              <a:gd name="connsiteY7" fmla="*/ 14886 h 9155115"/>
              <a:gd name="connsiteX0" fmla="*/ 2473168 w 7944214"/>
              <a:gd name="connsiteY0" fmla="*/ 14886 h 9155115"/>
              <a:gd name="connsiteX1" fmla="*/ 7944214 w 7944214"/>
              <a:gd name="connsiteY1" fmla="*/ 0 h 9155115"/>
              <a:gd name="connsiteX2" fmla="*/ 7940839 w 7944214"/>
              <a:gd name="connsiteY2" fmla="*/ 9146778 h 9155115"/>
              <a:gd name="connsiteX3" fmla="*/ 1468005 w 7944214"/>
              <a:gd name="connsiteY3" fmla="*/ 9155115 h 9155115"/>
              <a:gd name="connsiteX4" fmla="*/ 1457 w 7944214"/>
              <a:gd name="connsiteY4" fmla="*/ 3108796 h 9155115"/>
              <a:gd name="connsiteX5" fmla="*/ 1774883 w 7944214"/>
              <a:gd name="connsiteY5" fmla="*/ 1802194 h 9155115"/>
              <a:gd name="connsiteX6" fmla="*/ 2493772 w 7944214"/>
              <a:gd name="connsiteY6" fmla="*/ 721869 h 9155115"/>
              <a:gd name="connsiteX7" fmla="*/ 2473168 w 7944214"/>
              <a:gd name="connsiteY7" fmla="*/ 14886 h 9155115"/>
              <a:gd name="connsiteX0" fmla="*/ 2473080 w 7944126"/>
              <a:gd name="connsiteY0" fmla="*/ 14886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73080 w 7944126"/>
              <a:gd name="connsiteY7" fmla="*/ 14886 h 9155115"/>
              <a:gd name="connsiteX0" fmla="*/ 2449461 w 7944126"/>
              <a:gd name="connsiteY0" fmla="*/ 8137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49461 w 7944126"/>
              <a:gd name="connsiteY7" fmla="*/ 8137 h 9155115"/>
              <a:gd name="connsiteX0" fmla="*/ 2523693 w 7944126"/>
              <a:gd name="connsiteY0" fmla="*/ 1388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523693 w 7944126"/>
              <a:gd name="connsiteY7" fmla="*/ 1388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6577 w 7944126"/>
              <a:gd name="connsiteY0" fmla="*/ 4763 h 9155115"/>
              <a:gd name="connsiteX1" fmla="*/ 7944126 w 7944126"/>
              <a:gd name="connsiteY1" fmla="*/ 0 h 9155115"/>
              <a:gd name="connsiteX2" fmla="*/ 7940751 w 7944126"/>
              <a:gd name="connsiteY2" fmla="*/ 9146778 h 9155115"/>
              <a:gd name="connsiteX3" fmla="*/ 1467917 w 7944126"/>
              <a:gd name="connsiteY3" fmla="*/ 9155115 h 9155115"/>
              <a:gd name="connsiteX4" fmla="*/ 1369 w 7944126"/>
              <a:gd name="connsiteY4" fmla="*/ 3108796 h 9155115"/>
              <a:gd name="connsiteX5" fmla="*/ 1774795 w 7944126"/>
              <a:gd name="connsiteY5" fmla="*/ 1802194 h 9155115"/>
              <a:gd name="connsiteX6" fmla="*/ 2493684 w 7944126"/>
              <a:gd name="connsiteY6" fmla="*/ 721869 h 9155115"/>
              <a:gd name="connsiteX7" fmla="*/ 2486577 w 7944126"/>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94726 w 7945168"/>
              <a:gd name="connsiteY6" fmla="*/ 721869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619 w 7945168"/>
              <a:gd name="connsiteY0" fmla="*/ 4763 h 9155115"/>
              <a:gd name="connsiteX1" fmla="*/ 7945168 w 7945168"/>
              <a:gd name="connsiteY1" fmla="*/ 0 h 9155115"/>
              <a:gd name="connsiteX2" fmla="*/ 7941793 w 7945168"/>
              <a:gd name="connsiteY2" fmla="*/ 9146778 h 9155115"/>
              <a:gd name="connsiteX3" fmla="*/ 1468959 w 7945168"/>
              <a:gd name="connsiteY3" fmla="*/ 9155115 h 9155115"/>
              <a:gd name="connsiteX4" fmla="*/ 2411 w 7945168"/>
              <a:gd name="connsiteY4" fmla="*/ 3108796 h 9155115"/>
              <a:gd name="connsiteX5" fmla="*/ 1880436 w 7945168"/>
              <a:gd name="connsiteY5" fmla="*/ 1717839 h 9155115"/>
              <a:gd name="connsiteX6" fmla="*/ 2477855 w 7945168"/>
              <a:gd name="connsiteY6" fmla="*/ 667883 h 9155115"/>
              <a:gd name="connsiteX7" fmla="*/ 2487619 w 7945168"/>
              <a:gd name="connsiteY7" fmla="*/ 4763 h 9155115"/>
              <a:gd name="connsiteX0" fmla="*/ 2487852 w 7945401"/>
              <a:gd name="connsiteY0" fmla="*/ 4763 h 9155115"/>
              <a:gd name="connsiteX1" fmla="*/ 7945401 w 7945401"/>
              <a:gd name="connsiteY1" fmla="*/ 0 h 9155115"/>
              <a:gd name="connsiteX2" fmla="*/ 7942026 w 7945401"/>
              <a:gd name="connsiteY2" fmla="*/ 9146778 h 9155115"/>
              <a:gd name="connsiteX3" fmla="*/ 1469192 w 7945401"/>
              <a:gd name="connsiteY3" fmla="*/ 9155115 h 9155115"/>
              <a:gd name="connsiteX4" fmla="*/ 2644 w 7945401"/>
              <a:gd name="connsiteY4" fmla="*/ 3108796 h 9155115"/>
              <a:gd name="connsiteX5" fmla="*/ 1880669 w 7945401"/>
              <a:gd name="connsiteY5" fmla="*/ 1717839 h 9155115"/>
              <a:gd name="connsiteX6" fmla="*/ 2478088 w 7945401"/>
              <a:gd name="connsiteY6" fmla="*/ 667883 h 9155115"/>
              <a:gd name="connsiteX7" fmla="*/ 2487852 w 7945401"/>
              <a:gd name="connsiteY7" fmla="*/ 4763 h 9155115"/>
              <a:gd name="connsiteX0" fmla="*/ 2487852 w 7945401"/>
              <a:gd name="connsiteY0" fmla="*/ 4763 h 9155115"/>
              <a:gd name="connsiteX1" fmla="*/ 7945401 w 7945401"/>
              <a:gd name="connsiteY1" fmla="*/ 0 h 9155115"/>
              <a:gd name="connsiteX2" fmla="*/ 7942026 w 7945401"/>
              <a:gd name="connsiteY2" fmla="*/ 9146778 h 9155115"/>
              <a:gd name="connsiteX3" fmla="*/ 1469192 w 7945401"/>
              <a:gd name="connsiteY3" fmla="*/ 9155115 h 9155115"/>
              <a:gd name="connsiteX4" fmla="*/ 2644 w 7945401"/>
              <a:gd name="connsiteY4" fmla="*/ 3108796 h 9155115"/>
              <a:gd name="connsiteX5" fmla="*/ 1880669 w 7945401"/>
              <a:gd name="connsiteY5" fmla="*/ 1717839 h 9155115"/>
              <a:gd name="connsiteX6" fmla="*/ 2478088 w 7945401"/>
              <a:gd name="connsiteY6" fmla="*/ 667883 h 9155115"/>
              <a:gd name="connsiteX7" fmla="*/ 2487852 w 7945401"/>
              <a:gd name="connsiteY7" fmla="*/ 4763 h 9155115"/>
              <a:gd name="connsiteX0" fmla="*/ 2487771 w 7945320"/>
              <a:gd name="connsiteY0" fmla="*/ 4763 h 9155115"/>
              <a:gd name="connsiteX1" fmla="*/ 7945320 w 7945320"/>
              <a:gd name="connsiteY1" fmla="*/ 0 h 9155115"/>
              <a:gd name="connsiteX2" fmla="*/ 7941945 w 7945320"/>
              <a:gd name="connsiteY2" fmla="*/ 9146778 h 9155115"/>
              <a:gd name="connsiteX3" fmla="*/ 1469111 w 7945320"/>
              <a:gd name="connsiteY3" fmla="*/ 9155115 h 9155115"/>
              <a:gd name="connsiteX4" fmla="*/ 2563 w 7945320"/>
              <a:gd name="connsiteY4" fmla="*/ 3108796 h 9155115"/>
              <a:gd name="connsiteX5" fmla="*/ 1880588 w 7945320"/>
              <a:gd name="connsiteY5" fmla="*/ 1717839 h 9155115"/>
              <a:gd name="connsiteX6" fmla="*/ 2478007 w 7945320"/>
              <a:gd name="connsiteY6" fmla="*/ 667883 h 9155115"/>
              <a:gd name="connsiteX7" fmla="*/ 2487771 w 7945320"/>
              <a:gd name="connsiteY7" fmla="*/ 4763 h 9155115"/>
              <a:gd name="connsiteX0" fmla="*/ 2487882 w 7945431"/>
              <a:gd name="connsiteY0" fmla="*/ 4763 h 9155115"/>
              <a:gd name="connsiteX1" fmla="*/ 7945431 w 7945431"/>
              <a:gd name="connsiteY1" fmla="*/ 0 h 9155115"/>
              <a:gd name="connsiteX2" fmla="*/ 7942056 w 7945431"/>
              <a:gd name="connsiteY2" fmla="*/ 9146778 h 9155115"/>
              <a:gd name="connsiteX3" fmla="*/ 1469222 w 7945431"/>
              <a:gd name="connsiteY3" fmla="*/ 9155115 h 9155115"/>
              <a:gd name="connsiteX4" fmla="*/ 2674 w 7945431"/>
              <a:gd name="connsiteY4" fmla="*/ 3108796 h 9155115"/>
              <a:gd name="connsiteX5" fmla="*/ 1880699 w 7945431"/>
              <a:gd name="connsiteY5" fmla="*/ 1717839 h 9155115"/>
              <a:gd name="connsiteX6" fmla="*/ 2478118 w 7945431"/>
              <a:gd name="connsiteY6" fmla="*/ 667883 h 9155115"/>
              <a:gd name="connsiteX7" fmla="*/ 2487882 w 7945431"/>
              <a:gd name="connsiteY7" fmla="*/ 4763 h 9155115"/>
              <a:gd name="connsiteX0" fmla="*/ 2481148 w 7938697"/>
              <a:gd name="connsiteY0" fmla="*/ 4763 h 9155115"/>
              <a:gd name="connsiteX1" fmla="*/ 7938697 w 7938697"/>
              <a:gd name="connsiteY1" fmla="*/ 0 h 9155115"/>
              <a:gd name="connsiteX2" fmla="*/ 7935322 w 7938697"/>
              <a:gd name="connsiteY2" fmla="*/ 9146778 h 9155115"/>
              <a:gd name="connsiteX3" fmla="*/ 1462488 w 7938697"/>
              <a:gd name="connsiteY3" fmla="*/ 9155115 h 9155115"/>
              <a:gd name="connsiteX4" fmla="*/ 2688 w 7938697"/>
              <a:gd name="connsiteY4" fmla="*/ 3264008 h 9155115"/>
              <a:gd name="connsiteX5" fmla="*/ 1873965 w 7938697"/>
              <a:gd name="connsiteY5" fmla="*/ 1717839 h 9155115"/>
              <a:gd name="connsiteX6" fmla="*/ 2471384 w 7938697"/>
              <a:gd name="connsiteY6" fmla="*/ 667883 h 9155115"/>
              <a:gd name="connsiteX7" fmla="*/ 2481148 w 7938697"/>
              <a:gd name="connsiteY7" fmla="*/ 4763 h 9155115"/>
              <a:gd name="connsiteX0" fmla="*/ 2481960 w 7939509"/>
              <a:gd name="connsiteY0" fmla="*/ 4763 h 9155115"/>
              <a:gd name="connsiteX1" fmla="*/ 7939509 w 7939509"/>
              <a:gd name="connsiteY1" fmla="*/ 0 h 9155115"/>
              <a:gd name="connsiteX2" fmla="*/ 7936134 w 7939509"/>
              <a:gd name="connsiteY2" fmla="*/ 9146778 h 9155115"/>
              <a:gd name="connsiteX3" fmla="*/ 1463300 w 7939509"/>
              <a:gd name="connsiteY3" fmla="*/ 9155115 h 9155115"/>
              <a:gd name="connsiteX4" fmla="*/ 3500 w 7939509"/>
              <a:gd name="connsiteY4" fmla="*/ 3264008 h 9155115"/>
              <a:gd name="connsiteX5" fmla="*/ 1874777 w 7939509"/>
              <a:gd name="connsiteY5" fmla="*/ 1717839 h 9155115"/>
              <a:gd name="connsiteX6" fmla="*/ 2472196 w 7939509"/>
              <a:gd name="connsiteY6" fmla="*/ 667883 h 9155115"/>
              <a:gd name="connsiteX7" fmla="*/ 2481960 w 7939509"/>
              <a:gd name="connsiteY7" fmla="*/ 4763 h 9155115"/>
              <a:gd name="connsiteX0" fmla="*/ 2497407 w 7954956"/>
              <a:gd name="connsiteY0" fmla="*/ 4763 h 9155115"/>
              <a:gd name="connsiteX1" fmla="*/ 7954956 w 7954956"/>
              <a:gd name="connsiteY1" fmla="*/ 0 h 9155115"/>
              <a:gd name="connsiteX2" fmla="*/ 7951581 w 7954956"/>
              <a:gd name="connsiteY2" fmla="*/ 9146778 h 9155115"/>
              <a:gd name="connsiteX3" fmla="*/ 1478747 w 7954956"/>
              <a:gd name="connsiteY3" fmla="*/ 9155115 h 9155115"/>
              <a:gd name="connsiteX4" fmla="*/ 18947 w 7954956"/>
              <a:gd name="connsiteY4" fmla="*/ 3264008 h 9155115"/>
              <a:gd name="connsiteX5" fmla="*/ 1890224 w 7954956"/>
              <a:gd name="connsiteY5" fmla="*/ 1717839 h 9155115"/>
              <a:gd name="connsiteX6" fmla="*/ 2487643 w 7954956"/>
              <a:gd name="connsiteY6" fmla="*/ 667883 h 9155115"/>
              <a:gd name="connsiteX7" fmla="*/ 2497407 w 7954956"/>
              <a:gd name="connsiteY7" fmla="*/ 4763 h 9155115"/>
              <a:gd name="connsiteX0" fmla="*/ 2511195 w 7968744"/>
              <a:gd name="connsiteY0" fmla="*/ 4763 h 9155115"/>
              <a:gd name="connsiteX1" fmla="*/ 7968744 w 7968744"/>
              <a:gd name="connsiteY1" fmla="*/ 0 h 9155115"/>
              <a:gd name="connsiteX2" fmla="*/ 7965369 w 7968744"/>
              <a:gd name="connsiteY2" fmla="*/ 9146778 h 9155115"/>
              <a:gd name="connsiteX3" fmla="*/ 1492535 w 7968744"/>
              <a:gd name="connsiteY3" fmla="*/ 9155115 h 9155115"/>
              <a:gd name="connsiteX4" fmla="*/ 32735 w 7968744"/>
              <a:gd name="connsiteY4" fmla="*/ 3264008 h 9155115"/>
              <a:gd name="connsiteX5" fmla="*/ 1904012 w 7968744"/>
              <a:gd name="connsiteY5" fmla="*/ 1717839 h 9155115"/>
              <a:gd name="connsiteX6" fmla="*/ 2501431 w 7968744"/>
              <a:gd name="connsiteY6" fmla="*/ 667883 h 9155115"/>
              <a:gd name="connsiteX7" fmla="*/ 2511195 w 7968744"/>
              <a:gd name="connsiteY7" fmla="*/ 4763 h 9155115"/>
              <a:gd name="connsiteX0" fmla="*/ 2511195 w 7968744"/>
              <a:gd name="connsiteY0" fmla="*/ 4763 h 9155115"/>
              <a:gd name="connsiteX1" fmla="*/ 7968744 w 7968744"/>
              <a:gd name="connsiteY1" fmla="*/ 0 h 9155115"/>
              <a:gd name="connsiteX2" fmla="*/ 7965369 w 7968744"/>
              <a:gd name="connsiteY2" fmla="*/ 9146778 h 9155115"/>
              <a:gd name="connsiteX3" fmla="*/ 1492535 w 7968744"/>
              <a:gd name="connsiteY3" fmla="*/ 9155115 h 9155115"/>
              <a:gd name="connsiteX4" fmla="*/ 32735 w 7968744"/>
              <a:gd name="connsiteY4" fmla="*/ 3264008 h 9155115"/>
              <a:gd name="connsiteX5" fmla="*/ 1904012 w 7968744"/>
              <a:gd name="connsiteY5" fmla="*/ 1717839 h 9155115"/>
              <a:gd name="connsiteX6" fmla="*/ 2501431 w 7968744"/>
              <a:gd name="connsiteY6" fmla="*/ 667883 h 9155115"/>
              <a:gd name="connsiteX7" fmla="*/ 2511195 w 7968744"/>
              <a:gd name="connsiteY7" fmla="*/ 4763 h 9155115"/>
              <a:gd name="connsiteX0" fmla="*/ 2504247 w 7961796"/>
              <a:gd name="connsiteY0" fmla="*/ 4763 h 9155115"/>
              <a:gd name="connsiteX1" fmla="*/ 7961796 w 7961796"/>
              <a:gd name="connsiteY1" fmla="*/ 0 h 9155115"/>
              <a:gd name="connsiteX2" fmla="*/ 7958421 w 7961796"/>
              <a:gd name="connsiteY2" fmla="*/ 9146778 h 9155115"/>
              <a:gd name="connsiteX3" fmla="*/ 1485587 w 7961796"/>
              <a:gd name="connsiteY3" fmla="*/ 9155115 h 9155115"/>
              <a:gd name="connsiteX4" fmla="*/ 25787 w 7961796"/>
              <a:gd name="connsiteY4" fmla="*/ 3264008 h 9155115"/>
              <a:gd name="connsiteX5" fmla="*/ 1897064 w 7961796"/>
              <a:gd name="connsiteY5" fmla="*/ 1717839 h 9155115"/>
              <a:gd name="connsiteX6" fmla="*/ 2494483 w 7961796"/>
              <a:gd name="connsiteY6" fmla="*/ 667883 h 9155115"/>
              <a:gd name="connsiteX7" fmla="*/ 2504247 w 7961796"/>
              <a:gd name="connsiteY7" fmla="*/ 4763 h 9155115"/>
              <a:gd name="connsiteX0" fmla="*/ 2508471 w 7966020"/>
              <a:gd name="connsiteY0" fmla="*/ 4763 h 9155115"/>
              <a:gd name="connsiteX1" fmla="*/ 7966020 w 7966020"/>
              <a:gd name="connsiteY1" fmla="*/ 0 h 9155115"/>
              <a:gd name="connsiteX2" fmla="*/ 7962645 w 7966020"/>
              <a:gd name="connsiteY2" fmla="*/ 9146778 h 9155115"/>
              <a:gd name="connsiteX3" fmla="*/ 1489811 w 7966020"/>
              <a:gd name="connsiteY3" fmla="*/ 9155115 h 9155115"/>
              <a:gd name="connsiteX4" fmla="*/ 30011 w 7966020"/>
              <a:gd name="connsiteY4" fmla="*/ 3264008 h 9155115"/>
              <a:gd name="connsiteX5" fmla="*/ 1901288 w 7966020"/>
              <a:gd name="connsiteY5" fmla="*/ 1717839 h 9155115"/>
              <a:gd name="connsiteX6" fmla="*/ 2498707 w 7966020"/>
              <a:gd name="connsiteY6" fmla="*/ 667883 h 9155115"/>
              <a:gd name="connsiteX7" fmla="*/ 2508471 w 7966020"/>
              <a:gd name="connsiteY7" fmla="*/ 4763 h 9155115"/>
              <a:gd name="connsiteX0" fmla="*/ 2480202 w 7937751"/>
              <a:gd name="connsiteY0" fmla="*/ 4763 h 9155115"/>
              <a:gd name="connsiteX1" fmla="*/ 7937751 w 7937751"/>
              <a:gd name="connsiteY1" fmla="*/ 0 h 9155115"/>
              <a:gd name="connsiteX2" fmla="*/ 7934376 w 7937751"/>
              <a:gd name="connsiteY2" fmla="*/ 9146778 h 9155115"/>
              <a:gd name="connsiteX3" fmla="*/ 1461542 w 7937751"/>
              <a:gd name="connsiteY3" fmla="*/ 9155115 h 9155115"/>
              <a:gd name="connsiteX4" fmla="*/ 1742 w 7937751"/>
              <a:gd name="connsiteY4" fmla="*/ 3264008 h 9155115"/>
              <a:gd name="connsiteX5" fmla="*/ 1795413 w 7937751"/>
              <a:gd name="connsiteY5" fmla="*/ 1802193 h 9155115"/>
              <a:gd name="connsiteX6" fmla="*/ 2470438 w 7937751"/>
              <a:gd name="connsiteY6" fmla="*/ 667883 h 9155115"/>
              <a:gd name="connsiteX7" fmla="*/ 2480202 w 7937751"/>
              <a:gd name="connsiteY7" fmla="*/ 4763 h 9155115"/>
              <a:gd name="connsiteX0" fmla="*/ 2480202 w 7937751"/>
              <a:gd name="connsiteY0" fmla="*/ 4763 h 9155115"/>
              <a:gd name="connsiteX1" fmla="*/ 7937751 w 7937751"/>
              <a:gd name="connsiteY1" fmla="*/ 0 h 9155115"/>
              <a:gd name="connsiteX2" fmla="*/ 7934376 w 7937751"/>
              <a:gd name="connsiteY2" fmla="*/ 9146778 h 9155115"/>
              <a:gd name="connsiteX3" fmla="*/ 1461542 w 7937751"/>
              <a:gd name="connsiteY3" fmla="*/ 9155115 h 9155115"/>
              <a:gd name="connsiteX4" fmla="*/ 1742 w 7937751"/>
              <a:gd name="connsiteY4" fmla="*/ 3264008 h 9155115"/>
              <a:gd name="connsiteX5" fmla="*/ 1795413 w 7937751"/>
              <a:gd name="connsiteY5" fmla="*/ 1802193 h 9155115"/>
              <a:gd name="connsiteX6" fmla="*/ 2470438 w 7937751"/>
              <a:gd name="connsiteY6" fmla="*/ 667883 h 9155115"/>
              <a:gd name="connsiteX7" fmla="*/ 2480202 w 7937751"/>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81797 w 7939346"/>
              <a:gd name="connsiteY0" fmla="*/ 4763 h 9155115"/>
              <a:gd name="connsiteX1" fmla="*/ 7939346 w 7939346"/>
              <a:gd name="connsiteY1" fmla="*/ 0 h 9155115"/>
              <a:gd name="connsiteX2" fmla="*/ 7935971 w 7939346"/>
              <a:gd name="connsiteY2" fmla="*/ 9146778 h 9155115"/>
              <a:gd name="connsiteX3" fmla="*/ 1463137 w 7939346"/>
              <a:gd name="connsiteY3" fmla="*/ 9155115 h 9155115"/>
              <a:gd name="connsiteX4" fmla="*/ 3337 w 7939346"/>
              <a:gd name="connsiteY4" fmla="*/ 3264008 h 9155115"/>
              <a:gd name="connsiteX5" fmla="*/ 1931975 w 7939346"/>
              <a:gd name="connsiteY5" fmla="*/ 1694219 h 9155115"/>
              <a:gd name="connsiteX6" fmla="*/ 2472033 w 7939346"/>
              <a:gd name="connsiteY6" fmla="*/ 667883 h 9155115"/>
              <a:gd name="connsiteX7" fmla="*/ 2481797 w 7939346"/>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48474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6 w 7915787"/>
              <a:gd name="connsiteY5" fmla="*/ 1694219 h 9155115"/>
              <a:gd name="connsiteX6" fmla="*/ 2458596 w 7915787"/>
              <a:gd name="connsiteY6" fmla="*/ 667883 h 9155115"/>
              <a:gd name="connsiteX7" fmla="*/ 2458238 w 7915787"/>
              <a:gd name="connsiteY7" fmla="*/ 4763 h 9155115"/>
              <a:gd name="connsiteX0" fmla="*/ 2458378 w 7915927"/>
              <a:gd name="connsiteY0" fmla="*/ 4763 h 9155115"/>
              <a:gd name="connsiteX1" fmla="*/ 7915927 w 7915927"/>
              <a:gd name="connsiteY1" fmla="*/ 0 h 9155115"/>
              <a:gd name="connsiteX2" fmla="*/ 7912552 w 7915927"/>
              <a:gd name="connsiteY2" fmla="*/ 9146778 h 9155115"/>
              <a:gd name="connsiteX3" fmla="*/ 1439718 w 7915927"/>
              <a:gd name="connsiteY3" fmla="*/ 9155115 h 9155115"/>
              <a:gd name="connsiteX4" fmla="*/ 3537 w 7915927"/>
              <a:gd name="connsiteY4" fmla="*/ 2946836 h 9155115"/>
              <a:gd name="connsiteX5" fmla="*/ 1918678 w 7915927"/>
              <a:gd name="connsiteY5" fmla="*/ 1738083 h 9155115"/>
              <a:gd name="connsiteX6" fmla="*/ 2458736 w 7915927"/>
              <a:gd name="connsiteY6" fmla="*/ 667883 h 9155115"/>
              <a:gd name="connsiteX7" fmla="*/ 2458378 w 791592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238 w 7915787"/>
              <a:gd name="connsiteY0" fmla="*/ 4763 h 9155115"/>
              <a:gd name="connsiteX1" fmla="*/ 7915787 w 7915787"/>
              <a:gd name="connsiteY1" fmla="*/ 0 h 9155115"/>
              <a:gd name="connsiteX2" fmla="*/ 7912412 w 7915787"/>
              <a:gd name="connsiteY2" fmla="*/ 9146778 h 9155115"/>
              <a:gd name="connsiteX3" fmla="*/ 1439578 w 7915787"/>
              <a:gd name="connsiteY3" fmla="*/ 9155115 h 9155115"/>
              <a:gd name="connsiteX4" fmla="*/ 3397 w 7915787"/>
              <a:gd name="connsiteY4" fmla="*/ 2946836 h 9155115"/>
              <a:gd name="connsiteX5" fmla="*/ 1908415 w 7915787"/>
              <a:gd name="connsiteY5" fmla="*/ 1687471 h 9155115"/>
              <a:gd name="connsiteX6" fmla="*/ 2458596 w 7915787"/>
              <a:gd name="connsiteY6" fmla="*/ 667883 h 9155115"/>
              <a:gd name="connsiteX7" fmla="*/ 2458238 w 7915787"/>
              <a:gd name="connsiteY7" fmla="*/ 4763 h 9155115"/>
              <a:gd name="connsiteX0" fmla="*/ 2458075 w 7915624"/>
              <a:gd name="connsiteY0" fmla="*/ 4763 h 9146778"/>
              <a:gd name="connsiteX1" fmla="*/ 7915624 w 7915624"/>
              <a:gd name="connsiteY1" fmla="*/ 0 h 9146778"/>
              <a:gd name="connsiteX2" fmla="*/ 7912249 w 7915624"/>
              <a:gd name="connsiteY2" fmla="*/ 9146778 h 9146778"/>
              <a:gd name="connsiteX3" fmla="*/ 1449537 w 7915624"/>
              <a:gd name="connsiteY3" fmla="*/ 9107876 h 9146778"/>
              <a:gd name="connsiteX4" fmla="*/ 3234 w 7915624"/>
              <a:gd name="connsiteY4" fmla="*/ 2946836 h 9146778"/>
              <a:gd name="connsiteX5" fmla="*/ 1908252 w 7915624"/>
              <a:gd name="connsiteY5" fmla="*/ 1687471 h 9146778"/>
              <a:gd name="connsiteX6" fmla="*/ 2458433 w 7915624"/>
              <a:gd name="connsiteY6" fmla="*/ 667883 h 9146778"/>
              <a:gd name="connsiteX7" fmla="*/ 2458075 w 7915624"/>
              <a:gd name="connsiteY7" fmla="*/ 4763 h 9146778"/>
              <a:gd name="connsiteX0" fmla="*/ 2458075 w 7915624"/>
              <a:gd name="connsiteY0" fmla="*/ 4763 h 9151740"/>
              <a:gd name="connsiteX1" fmla="*/ 7915624 w 7915624"/>
              <a:gd name="connsiteY1" fmla="*/ 0 h 9151740"/>
              <a:gd name="connsiteX2" fmla="*/ 7912249 w 7915624"/>
              <a:gd name="connsiteY2" fmla="*/ 9146778 h 9151740"/>
              <a:gd name="connsiteX3" fmla="*/ 1449537 w 7915624"/>
              <a:gd name="connsiteY3" fmla="*/ 9151740 h 9151740"/>
              <a:gd name="connsiteX4" fmla="*/ 3234 w 7915624"/>
              <a:gd name="connsiteY4" fmla="*/ 2946836 h 9151740"/>
              <a:gd name="connsiteX5" fmla="*/ 1908252 w 7915624"/>
              <a:gd name="connsiteY5" fmla="*/ 1687471 h 9151740"/>
              <a:gd name="connsiteX6" fmla="*/ 2458433 w 7915624"/>
              <a:gd name="connsiteY6" fmla="*/ 667883 h 9151740"/>
              <a:gd name="connsiteX7" fmla="*/ 2458075 w 7915624"/>
              <a:gd name="connsiteY7" fmla="*/ 4763 h 9151740"/>
              <a:gd name="connsiteX0" fmla="*/ 2458075 w 7915624"/>
              <a:gd name="connsiteY0" fmla="*/ 4763 h 9153526"/>
              <a:gd name="connsiteX1" fmla="*/ 7915624 w 7915624"/>
              <a:gd name="connsiteY1" fmla="*/ 0 h 9153526"/>
              <a:gd name="connsiteX2" fmla="*/ 7912249 w 7915624"/>
              <a:gd name="connsiteY2" fmla="*/ 9153526 h 9153526"/>
              <a:gd name="connsiteX3" fmla="*/ 1449537 w 7915624"/>
              <a:gd name="connsiteY3" fmla="*/ 9151740 h 9153526"/>
              <a:gd name="connsiteX4" fmla="*/ 3234 w 7915624"/>
              <a:gd name="connsiteY4" fmla="*/ 2946836 h 9153526"/>
              <a:gd name="connsiteX5" fmla="*/ 1908252 w 7915624"/>
              <a:gd name="connsiteY5" fmla="*/ 1687471 h 9153526"/>
              <a:gd name="connsiteX6" fmla="*/ 2458433 w 7915624"/>
              <a:gd name="connsiteY6" fmla="*/ 667883 h 9153526"/>
              <a:gd name="connsiteX7" fmla="*/ 2458075 w 7915624"/>
              <a:gd name="connsiteY7" fmla="*/ 4763 h 9153526"/>
              <a:gd name="connsiteX0" fmla="*/ 10798829 w 16256378"/>
              <a:gd name="connsiteY0" fmla="*/ 4763 h 9155114"/>
              <a:gd name="connsiteX1" fmla="*/ 16256378 w 16256378"/>
              <a:gd name="connsiteY1" fmla="*/ 0 h 9155114"/>
              <a:gd name="connsiteX2" fmla="*/ 16253003 w 16256378"/>
              <a:gd name="connsiteY2" fmla="*/ 9153526 h 9155114"/>
              <a:gd name="connsiteX3" fmla="*/ 5198 w 16256378"/>
              <a:gd name="connsiteY3" fmla="*/ 9155114 h 9155114"/>
              <a:gd name="connsiteX4" fmla="*/ 8343988 w 16256378"/>
              <a:gd name="connsiteY4" fmla="*/ 2946836 h 9155114"/>
              <a:gd name="connsiteX5" fmla="*/ 10249006 w 16256378"/>
              <a:gd name="connsiteY5" fmla="*/ 1687471 h 9155114"/>
              <a:gd name="connsiteX6" fmla="*/ 10799187 w 16256378"/>
              <a:gd name="connsiteY6" fmla="*/ 667883 h 9155114"/>
              <a:gd name="connsiteX7" fmla="*/ 10798829 w 16256378"/>
              <a:gd name="connsiteY7" fmla="*/ 4763 h 9155114"/>
              <a:gd name="connsiteX0" fmla="*/ 10940389 w 16397938"/>
              <a:gd name="connsiteY0" fmla="*/ 4763 h 10123007"/>
              <a:gd name="connsiteX1" fmla="*/ 16397938 w 16397938"/>
              <a:gd name="connsiteY1" fmla="*/ 0 h 10123007"/>
              <a:gd name="connsiteX2" fmla="*/ 16394563 w 16397938"/>
              <a:gd name="connsiteY2" fmla="*/ 9153526 h 10123007"/>
              <a:gd name="connsiteX3" fmla="*/ 146758 w 16397938"/>
              <a:gd name="connsiteY3" fmla="*/ 9155114 h 10123007"/>
              <a:gd name="connsiteX4" fmla="*/ 8485548 w 16397938"/>
              <a:gd name="connsiteY4" fmla="*/ 2946836 h 10123007"/>
              <a:gd name="connsiteX5" fmla="*/ 10390566 w 16397938"/>
              <a:gd name="connsiteY5" fmla="*/ 1687471 h 10123007"/>
              <a:gd name="connsiteX6" fmla="*/ 10940747 w 16397938"/>
              <a:gd name="connsiteY6" fmla="*/ 667883 h 10123007"/>
              <a:gd name="connsiteX7" fmla="*/ 10940389 w 16397938"/>
              <a:gd name="connsiteY7" fmla="*/ 4763 h 10123007"/>
              <a:gd name="connsiteX0" fmla="*/ 10940389 w 16397938"/>
              <a:gd name="connsiteY0" fmla="*/ 4763 h 9831917"/>
              <a:gd name="connsiteX1" fmla="*/ 16397938 w 16397938"/>
              <a:gd name="connsiteY1" fmla="*/ 0 h 9831917"/>
              <a:gd name="connsiteX2" fmla="*/ 16394563 w 16397938"/>
              <a:gd name="connsiteY2" fmla="*/ 9153526 h 9831917"/>
              <a:gd name="connsiteX3" fmla="*/ 146758 w 16397938"/>
              <a:gd name="connsiteY3" fmla="*/ 9155114 h 9831917"/>
              <a:gd name="connsiteX4" fmla="*/ 8485548 w 16397938"/>
              <a:gd name="connsiteY4" fmla="*/ 2946836 h 9831917"/>
              <a:gd name="connsiteX5" fmla="*/ 10390566 w 16397938"/>
              <a:gd name="connsiteY5" fmla="*/ 1687471 h 9831917"/>
              <a:gd name="connsiteX6" fmla="*/ 10940747 w 16397938"/>
              <a:gd name="connsiteY6" fmla="*/ 667883 h 9831917"/>
              <a:gd name="connsiteX7" fmla="*/ 10940389 w 16397938"/>
              <a:gd name="connsiteY7" fmla="*/ 4763 h 9831917"/>
              <a:gd name="connsiteX0" fmla="*/ 10940389 w 16397938"/>
              <a:gd name="connsiteY0" fmla="*/ 4763 h 9155114"/>
              <a:gd name="connsiteX1" fmla="*/ 16397938 w 16397938"/>
              <a:gd name="connsiteY1" fmla="*/ 0 h 9155114"/>
              <a:gd name="connsiteX2" fmla="*/ 16394563 w 16397938"/>
              <a:gd name="connsiteY2" fmla="*/ 9153526 h 9155114"/>
              <a:gd name="connsiteX3" fmla="*/ 146758 w 16397938"/>
              <a:gd name="connsiteY3" fmla="*/ 9155114 h 9155114"/>
              <a:gd name="connsiteX4" fmla="*/ 8485548 w 16397938"/>
              <a:gd name="connsiteY4" fmla="*/ 2946836 h 9155114"/>
              <a:gd name="connsiteX5" fmla="*/ 10390566 w 16397938"/>
              <a:gd name="connsiteY5" fmla="*/ 1687471 h 9155114"/>
              <a:gd name="connsiteX6" fmla="*/ 10940747 w 16397938"/>
              <a:gd name="connsiteY6" fmla="*/ 667883 h 9155114"/>
              <a:gd name="connsiteX7" fmla="*/ 10940389 w 16397938"/>
              <a:gd name="connsiteY7" fmla="*/ 4763 h 9155114"/>
              <a:gd name="connsiteX0" fmla="*/ 10993217 w 16450766"/>
              <a:gd name="connsiteY0" fmla="*/ 4763 h 9155114"/>
              <a:gd name="connsiteX1" fmla="*/ 16450766 w 16450766"/>
              <a:gd name="connsiteY1" fmla="*/ 0 h 9155114"/>
              <a:gd name="connsiteX2" fmla="*/ 16447391 w 16450766"/>
              <a:gd name="connsiteY2" fmla="*/ 9153526 h 9155114"/>
              <a:gd name="connsiteX3" fmla="*/ 199586 w 16450766"/>
              <a:gd name="connsiteY3" fmla="*/ 9155114 h 9155114"/>
              <a:gd name="connsiteX4" fmla="*/ 8538376 w 16450766"/>
              <a:gd name="connsiteY4" fmla="*/ 2946836 h 9155114"/>
              <a:gd name="connsiteX5" fmla="*/ 10443394 w 16450766"/>
              <a:gd name="connsiteY5" fmla="*/ 1687471 h 9155114"/>
              <a:gd name="connsiteX6" fmla="*/ 10993575 w 16450766"/>
              <a:gd name="connsiteY6" fmla="*/ 667883 h 9155114"/>
              <a:gd name="connsiteX7" fmla="*/ 10993217 w 16450766"/>
              <a:gd name="connsiteY7" fmla="*/ 4763 h 9155114"/>
              <a:gd name="connsiteX0" fmla="*/ 10993217 w 16450766"/>
              <a:gd name="connsiteY0" fmla="*/ 4763 h 9155114"/>
              <a:gd name="connsiteX1" fmla="*/ 16450766 w 16450766"/>
              <a:gd name="connsiteY1" fmla="*/ 0 h 9155114"/>
              <a:gd name="connsiteX2" fmla="*/ 16447391 w 16450766"/>
              <a:gd name="connsiteY2" fmla="*/ 9153526 h 9155114"/>
              <a:gd name="connsiteX3" fmla="*/ 199586 w 16450766"/>
              <a:gd name="connsiteY3" fmla="*/ 9155114 h 9155114"/>
              <a:gd name="connsiteX4" fmla="*/ 8538376 w 16450766"/>
              <a:gd name="connsiteY4" fmla="*/ 2946836 h 9155114"/>
              <a:gd name="connsiteX5" fmla="*/ 10443394 w 16450766"/>
              <a:gd name="connsiteY5" fmla="*/ 1687471 h 9155114"/>
              <a:gd name="connsiteX6" fmla="*/ 10993575 w 16450766"/>
              <a:gd name="connsiteY6" fmla="*/ 667883 h 9155114"/>
              <a:gd name="connsiteX7" fmla="*/ 10993217 w 16450766"/>
              <a:gd name="connsiteY7" fmla="*/ 4763 h 9155114"/>
              <a:gd name="connsiteX0" fmla="*/ 12968199 w 18425748"/>
              <a:gd name="connsiteY0" fmla="*/ 4763 h 9155114"/>
              <a:gd name="connsiteX1" fmla="*/ 18425748 w 18425748"/>
              <a:gd name="connsiteY1" fmla="*/ 0 h 9155114"/>
              <a:gd name="connsiteX2" fmla="*/ 18422373 w 18425748"/>
              <a:gd name="connsiteY2" fmla="*/ 9153526 h 9155114"/>
              <a:gd name="connsiteX3" fmla="*/ 2174568 w 18425748"/>
              <a:gd name="connsiteY3" fmla="*/ 9155114 h 9155114"/>
              <a:gd name="connsiteX4" fmla="*/ 2185907 w 18425748"/>
              <a:gd name="connsiteY4" fmla="*/ 6503211 h 9155114"/>
              <a:gd name="connsiteX5" fmla="*/ 12418376 w 18425748"/>
              <a:gd name="connsiteY5" fmla="*/ 1687471 h 9155114"/>
              <a:gd name="connsiteX6" fmla="*/ 12968557 w 18425748"/>
              <a:gd name="connsiteY6" fmla="*/ 667883 h 9155114"/>
              <a:gd name="connsiteX7" fmla="*/ 12968199 w 18425748"/>
              <a:gd name="connsiteY7" fmla="*/ 4763 h 9155114"/>
              <a:gd name="connsiteX0" fmla="*/ 12464590 w 17922139"/>
              <a:gd name="connsiteY0" fmla="*/ 4763 h 9155114"/>
              <a:gd name="connsiteX1" fmla="*/ 17922139 w 17922139"/>
              <a:gd name="connsiteY1" fmla="*/ 0 h 9155114"/>
              <a:gd name="connsiteX2" fmla="*/ 17918764 w 17922139"/>
              <a:gd name="connsiteY2" fmla="*/ 9153526 h 9155114"/>
              <a:gd name="connsiteX3" fmla="*/ 1670959 w 17922139"/>
              <a:gd name="connsiteY3" fmla="*/ 9155114 h 9155114"/>
              <a:gd name="connsiteX4" fmla="*/ 1682298 w 17922139"/>
              <a:gd name="connsiteY4" fmla="*/ 6503211 h 9155114"/>
              <a:gd name="connsiteX5" fmla="*/ 11914767 w 17922139"/>
              <a:gd name="connsiteY5" fmla="*/ 1687471 h 9155114"/>
              <a:gd name="connsiteX6" fmla="*/ 12464948 w 17922139"/>
              <a:gd name="connsiteY6" fmla="*/ 667883 h 9155114"/>
              <a:gd name="connsiteX7" fmla="*/ 12464590 w 17922139"/>
              <a:gd name="connsiteY7" fmla="*/ 4763 h 9155114"/>
              <a:gd name="connsiteX0" fmla="*/ 11994656 w 17452205"/>
              <a:gd name="connsiteY0" fmla="*/ 4763 h 9155114"/>
              <a:gd name="connsiteX1" fmla="*/ 17452205 w 17452205"/>
              <a:gd name="connsiteY1" fmla="*/ 0 h 9155114"/>
              <a:gd name="connsiteX2" fmla="*/ 17448830 w 17452205"/>
              <a:gd name="connsiteY2" fmla="*/ 9153526 h 9155114"/>
              <a:gd name="connsiteX3" fmla="*/ 1201025 w 17452205"/>
              <a:gd name="connsiteY3" fmla="*/ 9155114 h 9155114"/>
              <a:gd name="connsiteX4" fmla="*/ 1212364 w 17452205"/>
              <a:gd name="connsiteY4" fmla="*/ 6503211 h 9155114"/>
              <a:gd name="connsiteX5" fmla="*/ 11444833 w 17452205"/>
              <a:gd name="connsiteY5" fmla="*/ 1687471 h 9155114"/>
              <a:gd name="connsiteX6" fmla="*/ 11995014 w 17452205"/>
              <a:gd name="connsiteY6" fmla="*/ 667883 h 9155114"/>
              <a:gd name="connsiteX7" fmla="*/ 11994656 w 17452205"/>
              <a:gd name="connsiteY7" fmla="*/ 4763 h 9155114"/>
              <a:gd name="connsiteX0" fmla="*/ 12479345 w 17936894"/>
              <a:gd name="connsiteY0" fmla="*/ 4763 h 9155114"/>
              <a:gd name="connsiteX1" fmla="*/ 17936894 w 17936894"/>
              <a:gd name="connsiteY1" fmla="*/ 0 h 9155114"/>
              <a:gd name="connsiteX2" fmla="*/ 17933519 w 17936894"/>
              <a:gd name="connsiteY2" fmla="*/ 9153526 h 9155114"/>
              <a:gd name="connsiteX3" fmla="*/ 1685714 w 17936894"/>
              <a:gd name="connsiteY3" fmla="*/ 9155114 h 9155114"/>
              <a:gd name="connsiteX4" fmla="*/ 1697053 w 17936894"/>
              <a:gd name="connsiteY4" fmla="*/ 6503211 h 9155114"/>
              <a:gd name="connsiteX5" fmla="*/ 11929522 w 17936894"/>
              <a:gd name="connsiteY5" fmla="*/ 1687471 h 9155114"/>
              <a:gd name="connsiteX6" fmla="*/ 12479703 w 17936894"/>
              <a:gd name="connsiteY6" fmla="*/ 667883 h 9155114"/>
              <a:gd name="connsiteX7" fmla="*/ 12479345 w 17936894"/>
              <a:gd name="connsiteY7" fmla="*/ 4763 h 9155114"/>
              <a:gd name="connsiteX0" fmla="*/ 11542777 w 17000326"/>
              <a:gd name="connsiteY0" fmla="*/ 4763 h 9155114"/>
              <a:gd name="connsiteX1" fmla="*/ 17000326 w 17000326"/>
              <a:gd name="connsiteY1" fmla="*/ 0 h 9155114"/>
              <a:gd name="connsiteX2" fmla="*/ 16996951 w 17000326"/>
              <a:gd name="connsiteY2" fmla="*/ 9153526 h 9155114"/>
              <a:gd name="connsiteX3" fmla="*/ 749146 w 17000326"/>
              <a:gd name="connsiteY3" fmla="*/ 9155114 h 9155114"/>
              <a:gd name="connsiteX4" fmla="*/ 760485 w 17000326"/>
              <a:gd name="connsiteY4" fmla="*/ 6503211 h 9155114"/>
              <a:gd name="connsiteX5" fmla="*/ 10992954 w 17000326"/>
              <a:gd name="connsiteY5" fmla="*/ 1687471 h 9155114"/>
              <a:gd name="connsiteX6" fmla="*/ 11543135 w 17000326"/>
              <a:gd name="connsiteY6" fmla="*/ 667883 h 9155114"/>
              <a:gd name="connsiteX7" fmla="*/ 11542777 w 17000326"/>
              <a:gd name="connsiteY7" fmla="*/ 4763 h 9155114"/>
              <a:gd name="connsiteX0" fmla="*/ 10793631 w 16251180"/>
              <a:gd name="connsiteY0" fmla="*/ 4763 h 9155114"/>
              <a:gd name="connsiteX1" fmla="*/ 16251180 w 16251180"/>
              <a:gd name="connsiteY1" fmla="*/ 0 h 9155114"/>
              <a:gd name="connsiteX2" fmla="*/ 16247805 w 16251180"/>
              <a:gd name="connsiteY2" fmla="*/ 9153526 h 9155114"/>
              <a:gd name="connsiteX3" fmla="*/ 0 w 16251180"/>
              <a:gd name="connsiteY3" fmla="*/ 9155114 h 9155114"/>
              <a:gd name="connsiteX4" fmla="*/ 11339 w 16251180"/>
              <a:gd name="connsiteY4" fmla="*/ 6503211 h 9155114"/>
              <a:gd name="connsiteX5" fmla="*/ 10243808 w 16251180"/>
              <a:gd name="connsiteY5" fmla="*/ 1687471 h 9155114"/>
              <a:gd name="connsiteX6" fmla="*/ 10793989 w 16251180"/>
              <a:gd name="connsiteY6" fmla="*/ 667883 h 9155114"/>
              <a:gd name="connsiteX7" fmla="*/ 10793631 w 16251180"/>
              <a:gd name="connsiteY7" fmla="*/ 4763 h 9155114"/>
              <a:gd name="connsiteX0" fmla="*/ 12332252 w 16251180"/>
              <a:gd name="connsiteY0" fmla="*/ 3763588 h 9155114"/>
              <a:gd name="connsiteX1" fmla="*/ 16251180 w 16251180"/>
              <a:gd name="connsiteY1" fmla="*/ 0 h 9155114"/>
              <a:gd name="connsiteX2" fmla="*/ 16247805 w 16251180"/>
              <a:gd name="connsiteY2" fmla="*/ 9153526 h 9155114"/>
              <a:gd name="connsiteX3" fmla="*/ 0 w 16251180"/>
              <a:gd name="connsiteY3" fmla="*/ 9155114 h 9155114"/>
              <a:gd name="connsiteX4" fmla="*/ 11339 w 16251180"/>
              <a:gd name="connsiteY4" fmla="*/ 6503211 h 9155114"/>
              <a:gd name="connsiteX5" fmla="*/ 10243808 w 16251180"/>
              <a:gd name="connsiteY5" fmla="*/ 1687471 h 9155114"/>
              <a:gd name="connsiteX6" fmla="*/ 10793989 w 16251180"/>
              <a:gd name="connsiteY6" fmla="*/ 667883 h 9155114"/>
              <a:gd name="connsiteX7" fmla="*/ 12332252 w 16251180"/>
              <a:gd name="connsiteY7" fmla="*/ 3763588 h 9155114"/>
              <a:gd name="connsiteX0" fmla="*/ 12332252 w 16247814"/>
              <a:gd name="connsiteY0" fmla="*/ 3164973 h 8556499"/>
              <a:gd name="connsiteX1" fmla="*/ 16018363 w 16247814"/>
              <a:gd name="connsiteY1" fmla="*/ 4965391 h 8556499"/>
              <a:gd name="connsiteX2" fmla="*/ 16247805 w 16247814"/>
              <a:gd name="connsiteY2" fmla="*/ 8554911 h 8556499"/>
              <a:gd name="connsiteX3" fmla="*/ 0 w 16247814"/>
              <a:gd name="connsiteY3" fmla="*/ 8556499 h 8556499"/>
              <a:gd name="connsiteX4" fmla="*/ 11339 w 16247814"/>
              <a:gd name="connsiteY4" fmla="*/ 5904596 h 8556499"/>
              <a:gd name="connsiteX5" fmla="*/ 10243808 w 16247814"/>
              <a:gd name="connsiteY5" fmla="*/ 1088856 h 8556499"/>
              <a:gd name="connsiteX6" fmla="*/ 10793989 w 16247814"/>
              <a:gd name="connsiteY6" fmla="*/ 69268 h 8556499"/>
              <a:gd name="connsiteX7" fmla="*/ 12332252 w 16247814"/>
              <a:gd name="connsiteY7" fmla="*/ 3164973 h 8556499"/>
              <a:gd name="connsiteX0" fmla="*/ 12332252 w 16247823"/>
              <a:gd name="connsiteY0" fmla="*/ 3164973 h 8556499"/>
              <a:gd name="connsiteX1" fmla="*/ 16018363 w 16247823"/>
              <a:gd name="connsiteY1" fmla="*/ 4965391 h 8556499"/>
              <a:gd name="connsiteX2" fmla="*/ 16247805 w 16247823"/>
              <a:gd name="connsiteY2" fmla="*/ 8554911 h 8556499"/>
              <a:gd name="connsiteX3" fmla="*/ 0 w 16247823"/>
              <a:gd name="connsiteY3" fmla="*/ 8556499 h 8556499"/>
              <a:gd name="connsiteX4" fmla="*/ 11339 w 16247823"/>
              <a:gd name="connsiteY4" fmla="*/ 5904596 h 8556499"/>
              <a:gd name="connsiteX5" fmla="*/ 10243808 w 16247823"/>
              <a:gd name="connsiteY5" fmla="*/ 1088856 h 8556499"/>
              <a:gd name="connsiteX6" fmla="*/ 10793989 w 16247823"/>
              <a:gd name="connsiteY6" fmla="*/ 69268 h 8556499"/>
              <a:gd name="connsiteX7" fmla="*/ 12332252 w 16247823"/>
              <a:gd name="connsiteY7" fmla="*/ 3164973 h 8556499"/>
              <a:gd name="connsiteX0" fmla="*/ 12332252 w 16339187"/>
              <a:gd name="connsiteY0" fmla="*/ 3164973 h 8556499"/>
              <a:gd name="connsiteX1" fmla="*/ 16298419 w 16339187"/>
              <a:gd name="connsiteY1" fmla="*/ 4344544 h 8556499"/>
              <a:gd name="connsiteX2" fmla="*/ 16247805 w 16339187"/>
              <a:gd name="connsiteY2" fmla="*/ 8554911 h 8556499"/>
              <a:gd name="connsiteX3" fmla="*/ 0 w 16339187"/>
              <a:gd name="connsiteY3" fmla="*/ 8556499 h 8556499"/>
              <a:gd name="connsiteX4" fmla="*/ 11339 w 16339187"/>
              <a:gd name="connsiteY4" fmla="*/ 5904596 h 8556499"/>
              <a:gd name="connsiteX5" fmla="*/ 10243808 w 16339187"/>
              <a:gd name="connsiteY5" fmla="*/ 1088856 h 8556499"/>
              <a:gd name="connsiteX6" fmla="*/ 10793989 w 16339187"/>
              <a:gd name="connsiteY6" fmla="*/ 69268 h 8556499"/>
              <a:gd name="connsiteX7" fmla="*/ 12332252 w 16339187"/>
              <a:gd name="connsiteY7" fmla="*/ 3164973 h 8556499"/>
              <a:gd name="connsiteX0" fmla="*/ 12332252 w 16296696"/>
              <a:gd name="connsiteY0" fmla="*/ 3164973 h 8556499"/>
              <a:gd name="connsiteX1" fmla="*/ 16244432 w 16296696"/>
              <a:gd name="connsiteY1" fmla="*/ 4250067 h 8556499"/>
              <a:gd name="connsiteX2" fmla="*/ 16247805 w 16296696"/>
              <a:gd name="connsiteY2" fmla="*/ 8554911 h 8556499"/>
              <a:gd name="connsiteX3" fmla="*/ 0 w 16296696"/>
              <a:gd name="connsiteY3" fmla="*/ 8556499 h 8556499"/>
              <a:gd name="connsiteX4" fmla="*/ 11339 w 16296696"/>
              <a:gd name="connsiteY4" fmla="*/ 5904596 h 8556499"/>
              <a:gd name="connsiteX5" fmla="*/ 10243808 w 16296696"/>
              <a:gd name="connsiteY5" fmla="*/ 1088856 h 8556499"/>
              <a:gd name="connsiteX6" fmla="*/ 10793989 w 16296696"/>
              <a:gd name="connsiteY6" fmla="*/ 69268 h 8556499"/>
              <a:gd name="connsiteX7" fmla="*/ 12332252 w 16296696"/>
              <a:gd name="connsiteY7" fmla="*/ 3164973 h 8556499"/>
              <a:gd name="connsiteX0" fmla="*/ 12332252 w 17724441"/>
              <a:gd name="connsiteY0" fmla="*/ 3164973 h 8556499"/>
              <a:gd name="connsiteX1" fmla="*/ 16244432 w 17724441"/>
              <a:gd name="connsiteY1" fmla="*/ 4250067 h 8556499"/>
              <a:gd name="connsiteX2" fmla="*/ 16247805 w 17724441"/>
              <a:gd name="connsiteY2" fmla="*/ 8554911 h 8556499"/>
              <a:gd name="connsiteX3" fmla="*/ 0 w 17724441"/>
              <a:gd name="connsiteY3" fmla="*/ 8556499 h 8556499"/>
              <a:gd name="connsiteX4" fmla="*/ 11339 w 17724441"/>
              <a:gd name="connsiteY4" fmla="*/ 5904596 h 8556499"/>
              <a:gd name="connsiteX5" fmla="*/ 10243808 w 17724441"/>
              <a:gd name="connsiteY5" fmla="*/ 1088856 h 8556499"/>
              <a:gd name="connsiteX6" fmla="*/ 10793989 w 17724441"/>
              <a:gd name="connsiteY6" fmla="*/ 69268 h 8556499"/>
              <a:gd name="connsiteX7" fmla="*/ 12332252 w 17724441"/>
              <a:gd name="connsiteY7" fmla="*/ 3164973 h 8556499"/>
              <a:gd name="connsiteX0" fmla="*/ 12332252 w 17450596"/>
              <a:gd name="connsiteY0" fmla="*/ 3164973 h 8556499"/>
              <a:gd name="connsiteX1" fmla="*/ 16244432 w 17450596"/>
              <a:gd name="connsiteY1" fmla="*/ 4250067 h 8556499"/>
              <a:gd name="connsiteX2" fmla="*/ 16247805 w 17450596"/>
              <a:gd name="connsiteY2" fmla="*/ 8554911 h 8556499"/>
              <a:gd name="connsiteX3" fmla="*/ 0 w 17450596"/>
              <a:gd name="connsiteY3" fmla="*/ 8556499 h 8556499"/>
              <a:gd name="connsiteX4" fmla="*/ 11339 w 17450596"/>
              <a:gd name="connsiteY4" fmla="*/ 5904596 h 8556499"/>
              <a:gd name="connsiteX5" fmla="*/ 10243808 w 17450596"/>
              <a:gd name="connsiteY5" fmla="*/ 1088856 h 8556499"/>
              <a:gd name="connsiteX6" fmla="*/ 10793989 w 17450596"/>
              <a:gd name="connsiteY6" fmla="*/ 69268 h 8556499"/>
              <a:gd name="connsiteX7" fmla="*/ 12332252 w 17450596"/>
              <a:gd name="connsiteY7" fmla="*/ 3164973 h 8556499"/>
              <a:gd name="connsiteX0" fmla="*/ 12332252 w 16247805"/>
              <a:gd name="connsiteY0" fmla="*/ 3164973 h 8556499"/>
              <a:gd name="connsiteX1" fmla="*/ 16244432 w 16247805"/>
              <a:gd name="connsiteY1" fmla="*/ 4250067 h 8556499"/>
              <a:gd name="connsiteX2" fmla="*/ 16247805 w 16247805"/>
              <a:gd name="connsiteY2" fmla="*/ 8554911 h 8556499"/>
              <a:gd name="connsiteX3" fmla="*/ 0 w 16247805"/>
              <a:gd name="connsiteY3" fmla="*/ 8556499 h 8556499"/>
              <a:gd name="connsiteX4" fmla="*/ 11339 w 16247805"/>
              <a:gd name="connsiteY4" fmla="*/ 5904596 h 8556499"/>
              <a:gd name="connsiteX5" fmla="*/ 10243808 w 16247805"/>
              <a:gd name="connsiteY5" fmla="*/ 1088856 h 8556499"/>
              <a:gd name="connsiteX6" fmla="*/ 10793989 w 16247805"/>
              <a:gd name="connsiteY6" fmla="*/ 69268 h 8556499"/>
              <a:gd name="connsiteX7" fmla="*/ 12332252 w 16247805"/>
              <a:gd name="connsiteY7" fmla="*/ 3164973 h 8556499"/>
              <a:gd name="connsiteX0" fmla="*/ 12332252 w 16247805"/>
              <a:gd name="connsiteY0" fmla="*/ 3136955 h 8528481"/>
              <a:gd name="connsiteX1" fmla="*/ 16244432 w 16247805"/>
              <a:gd name="connsiteY1" fmla="*/ 4222049 h 8528481"/>
              <a:gd name="connsiteX2" fmla="*/ 16247805 w 16247805"/>
              <a:gd name="connsiteY2" fmla="*/ 8526893 h 8528481"/>
              <a:gd name="connsiteX3" fmla="*/ 0 w 16247805"/>
              <a:gd name="connsiteY3" fmla="*/ 8528481 h 8528481"/>
              <a:gd name="connsiteX4" fmla="*/ 11339 w 16247805"/>
              <a:gd name="connsiteY4" fmla="*/ 5876578 h 8528481"/>
              <a:gd name="connsiteX5" fmla="*/ 4787776 w 16247805"/>
              <a:gd name="connsiteY5" fmla="*/ 6014119 h 8528481"/>
              <a:gd name="connsiteX6" fmla="*/ 10793989 w 16247805"/>
              <a:gd name="connsiteY6" fmla="*/ 41250 h 8528481"/>
              <a:gd name="connsiteX7" fmla="*/ 12332252 w 16247805"/>
              <a:gd name="connsiteY7" fmla="*/ 3136955 h 8528481"/>
              <a:gd name="connsiteX0" fmla="*/ 12332252 w 16247805"/>
              <a:gd name="connsiteY0" fmla="*/ 0 h 5391526"/>
              <a:gd name="connsiteX1" fmla="*/ 16244432 w 16247805"/>
              <a:gd name="connsiteY1" fmla="*/ 1085094 h 5391526"/>
              <a:gd name="connsiteX2" fmla="*/ 16247805 w 16247805"/>
              <a:gd name="connsiteY2" fmla="*/ 5389938 h 5391526"/>
              <a:gd name="connsiteX3" fmla="*/ 0 w 16247805"/>
              <a:gd name="connsiteY3" fmla="*/ 5391526 h 5391526"/>
              <a:gd name="connsiteX4" fmla="*/ 11339 w 16247805"/>
              <a:gd name="connsiteY4" fmla="*/ 2739623 h 5391526"/>
              <a:gd name="connsiteX5" fmla="*/ 4787776 w 16247805"/>
              <a:gd name="connsiteY5" fmla="*/ 2877164 h 5391526"/>
              <a:gd name="connsiteX6" fmla="*/ 10652274 w 16247805"/>
              <a:gd name="connsiteY6" fmla="*/ 2724738 h 5391526"/>
              <a:gd name="connsiteX7" fmla="*/ 12332252 w 16247805"/>
              <a:gd name="connsiteY7" fmla="*/ 0 h 5391526"/>
              <a:gd name="connsiteX0" fmla="*/ 12737152 w 16247805"/>
              <a:gd name="connsiteY0" fmla="*/ 1114864 h 4306432"/>
              <a:gd name="connsiteX1" fmla="*/ 16244432 w 16247805"/>
              <a:gd name="connsiteY1" fmla="*/ 0 h 4306432"/>
              <a:gd name="connsiteX2" fmla="*/ 16247805 w 16247805"/>
              <a:gd name="connsiteY2" fmla="*/ 4304844 h 4306432"/>
              <a:gd name="connsiteX3" fmla="*/ 0 w 16247805"/>
              <a:gd name="connsiteY3" fmla="*/ 4306432 h 4306432"/>
              <a:gd name="connsiteX4" fmla="*/ 11339 w 16247805"/>
              <a:gd name="connsiteY4" fmla="*/ 1654529 h 4306432"/>
              <a:gd name="connsiteX5" fmla="*/ 4787776 w 16247805"/>
              <a:gd name="connsiteY5" fmla="*/ 1792070 h 4306432"/>
              <a:gd name="connsiteX6" fmla="*/ 10652274 w 16247805"/>
              <a:gd name="connsiteY6" fmla="*/ 1639644 h 4306432"/>
              <a:gd name="connsiteX7" fmla="*/ 12737152 w 16247805"/>
              <a:gd name="connsiteY7" fmla="*/ 1114864 h 4306432"/>
              <a:gd name="connsiteX0" fmla="*/ 12737152 w 16247805"/>
              <a:gd name="connsiteY0" fmla="*/ 1114864 h 4306432"/>
              <a:gd name="connsiteX1" fmla="*/ 16244432 w 16247805"/>
              <a:gd name="connsiteY1" fmla="*/ 0 h 4306432"/>
              <a:gd name="connsiteX2" fmla="*/ 16247805 w 16247805"/>
              <a:gd name="connsiteY2" fmla="*/ 4304844 h 4306432"/>
              <a:gd name="connsiteX3" fmla="*/ 0 w 16247805"/>
              <a:gd name="connsiteY3" fmla="*/ 4306432 h 4306432"/>
              <a:gd name="connsiteX4" fmla="*/ 11339 w 16247805"/>
              <a:gd name="connsiteY4" fmla="*/ 1654529 h 4306432"/>
              <a:gd name="connsiteX5" fmla="*/ 4787776 w 16247805"/>
              <a:gd name="connsiteY5" fmla="*/ 1792070 h 4306432"/>
              <a:gd name="connsiteX6" fmla="*/ 10652274 w 16247805"/>
              <a:gd name="connsiteY6" fmla="*/ 1639644 h 4306432"/>
              <a:gd name="connsiteX7" fmla="*/ 12737152 w 16247805"/>
              <a:gd name="connsiteY7" fmla="*/ 1114864 h 4306432"/>
              <a:gd name="connsiteX0" fmla="*/ 12737152 w 16247805"/>
              <a:gd name="connsiteY0" fmla="*/ 1114864 h 4306432"/>
              <a:gd name="connsiteX1" fmla="*/ 16244432 w 16247805"/>
              <a:gd name="connsiteY1" fmla="*/ 0 h 4306432"/>
              <a:gd name="connsiteX2" fmla="*/ 16247805 w 16247805"/>
              <a:gd name="connsiteY2" fmla="*/ 4304844 h 4306432"/>
              <a:gd name="connsiteX3" fmla="*/ 0 w 16247805"/>
              <a:gd name="connsiteY3" fmla="*/ 4306432 h 4306432"/>
              <a:gd name="connsiteX4" fmla="*/ 11339 w 16247805"/>
              <a:gd name="connsiteY4" fmla="*/ 1654529 h 4306432"/>
              <a:gd name="connsiteX5" fmla="*/ 4787776 w 16247805"/>
              <a:gd name="connsiteY5" fmla="*/ 1792070 h 4306432"/>
              <a:gd name="connsiteX6" fmla="*/ 10652274 w 16247805"/>
              <a:gd name="connsiteY6" fmla="*/ 1639644 h 4306432"/>
              <a:gd name="connsiteX7" fmla="*/ 12737152 w 16247805"/>
              <a:gd name="connsiteY7" fmla="*/ 1114864 h 4306432"/>
              <a:gd name="connsiteX0" fmla="*/ 12760199 w 16270852"/>
              <a:gd name="connsiteY0" fmla="*/ 1114864 h 4306432"/>
              <a:gd name="connsiteX1" fmla="*/ 16267479 w 16270852"/>
              <a:gd name="connsiteY1" fmla="*/ 0 h 4306432"/>
              <a:gd name="connsiteX2" fmla="*/ 16270852 w 16270852"/>
              <a:gd name="connsiteY2" fmla="*/ 4304844 h 4306432"/>
              <a:gd name="connsiteX3" fmla="*/ 23047 w 16270852"/>
              <a:gd name="connsiteY3" fmla="*/ 4306432 h 4306432"/>
              <a:gd name="connsiteX4" fmla="*/ 644 w 16270852"/>
              <a:gd name="connsiteY4" fmla="*/ 1691644 h 4306432"/>
              <a:gd name="connsiteX5" fmla="*/ 4810823 w 16270852"/>
              <a:gd name="connsiteY5" fmla="*/ 1792070 h 4306432"/>
              <a:gd name="connsiteX6" fmla="*/ 10675321 w 16270852"/>
              <a:gd name="connsiteY6" fmla="*/ 1639644 h 4306432"/>
              <a:gd name="connsiteX7" fmla="*/ 12760199 w 16270852"/>
              <a:gd name="connsiteY7" fmla="*/ 1114864 h 4306432"/>
              <a:gd name="connsiteX0" fmla="*/ 12759690 w 16270343"/>
              <a:gd name="connsiteY0" fmla="*/ 1114864 h 4309806"/>
              <a:gd name="connsiteX1" fmla="*/ 16266970 w 16270343"/>
              <a:gd name="connsiteY1" fmla="*/ 0 h 4309806"/>
              <a:gd name="connsiteX2" fmla="*/ 16270343 w 16270343"/>
              <a:gd name="connsiteY2" fmla="*/ 4304844 h 4309806"/>
              <a:gd name="connsiteX3" fmla="*/ 164253 w 16270343"/>
              <a:gd name="connsiteY3" fmla="*/ 4309806 h 4309806"/>
              <a:gd name="connsiteX4" fmla="*/ 135 w 16270343"/>
              <a:gd name="connsiteY4" fmla="*/ 1691644 h 4309806"/>
              <a:gd name="connsiteX5" fmla="*/ 4810314 w 16270343"/>
              <a:gd name="connsiteY5" fmla="*/ 1792070 h 4309806"/>
              <a:gd name="connsiteX6" fmla="*/ 10674812 w 16270343"/>
              <a:gd name="connsiteY6" fmla="*/ 1639644 h 4309806"/>
              <a:gd name="connsiteX7" fmla="*/ 12759690 w 16270343"/>
              <a:gd name="connsiteY7" fmla="*/ 1114864 h 4309806"/>
              <a:gd name="connsiteX0" fmla="*/ 12759700 w 16270353"/>
              <a:gd name="connsiteY0" fmla="*/ 1114864 h 4309806"/>
              <a:gd name="connsiteX1" fmla="*/ 16266980 w 16270353"/>
              <a:gd name="connsiteY1" fmla="*/ 0 h 4309806"/>
              <a:gd name="connsiteX2" fmla="*/ 16270353 w 16270353"/>
              <a:gd name="connsiteY2" fmla="*/ 4304844 h 4309806"/>
              <a:gd name="connsiteX3" fmla="*/ 164263 w 16270353"/>
              <a:gd name="connsiteY3" fmla="*/ 4309806 h 4309806"/>
              <a:gd name="connsiteX4" fmla="*/ 145 w 16270353"/>
              <a:gd name="connsiteY4" fmla="*/ 1691644 h 4309806"/>
              <a:gd name="connsiteX5" fmla="*/ 4810324 w 16270353"/>
              <a:gd name="connsiteY5" fmla="*/ 1792070 h 4309806"/>
              <a:gd name="connsiteX6" fmla="*/ 10674822 w 16270353"/>
              <a:gd name="connsiteY6" fmla="*/ 1639644 h 4309806"/>
              <a:gd name="connsiteX7" fmla="*/ 12759700 w 16270353"/>
              <a:gd name="connsiteY7" fmla="*/ 1114864 h 4309806"/>
              <a:gd name="connsiteX0" fmla="*/ 12759700 w 16270353"/>
              <a:gd name="connsiteY0" fmla="*/ 1114864 h 4309806"/>
              <a:gd name="connsiteX1" fmla="*/ 16266980 w 16270353"/>
              <a:gd name="connsiteY1" fmla="*/ 0 h 4309806"/>
              <a:gd name="connsiteX2" fmla="*/ 16270353 w 16270353"/>
              <a:gd name="connsiteY2" fmla="*/ 4304844 h 4309806"/>
              <a:gd name="connsiteX3" fmla="*/ 164263 w 16270353"/>
              <a:gd name="connsiteY3" fmla="*/ 4309806 h 4309806"/>
              <a:gd name="connsiteX4" fmla="*/ 145 w 16270353"/>
              <a:gd name="connsiteY4" fmla="*/ 1691644 h 4309806"/>
              <a:gd name="connsiteX5" fmla="*/ 4810324 w 16270353"/>
              <a:gd name="connsiteY5" fmla="*/ 1792070 h 4309806"/>
              <a:gd name="connsiteX6" fmla="*/ 10674822 w 16270353"/>
              <a:gd name="connsiteY6" fmla="*/ 1639644 h 4309806"/>
              <a:gd name="connsiteX7" fmla="*/ 12759700 w 16270353"/>
              <a:gd name="connsiteY7" fmla="*/ 1114864 h 4309806"/>
              <a:gd name="connsiteX0" fmla="*/ 12759700 w 16270353"/>
              <a:gd name="connsiteY0" fmla="*/ 1114864 h 4525736"/>
              <a:gd name="connsiteX1" fmla="*/ 16266980 w 16270353"/>
              <a:gd name="connsiteY1" fmla="*/ 0 h 4525736"/>
              <a:gd name="connsiteX2" fmla="*/ 16270353 w 16270353"/>
              <a:gd name="connsiteY2" fmla="*/ 4304844 h 4525736"/>
              <a:gd name="connsiteX3" fmla="*/ 164263 w 16270353"/>
              <a:gd name="connsiteY3" fmla="*/ 4309806 h 4525736"/>
              <a:gd name="connsiteX4" fmla="*/ 145 w 16270353"/>
              <a:gd name="connsiteY4" fmla="*/ 1691644 h 4525736"/>
              <a:gd name="connsiteX5" fmla="*/ 4810324 w 16270353"/>
              <a:gd name="connsiteY5" fmla="*/ 1792070 h 4525736"/>
              <a:gd name="connsiteX6" fmla="*/ 10674822 w 16270353"/>
              <a:gd name="connsiteY6" fmla="*/ 1639644 h 4525736"/>
              <a:gd name="connsiteX7" fmla="*/ 12759700 w 16270353"/>
              <a:gd name="connsiteY7" fmla="*/ 1114864 h 4525736"/>
              <a:gd name="connsiteX0" fmla="*/ 12759700 w 16270353"/>
              <a:gd name="connsiteY0" fmla="*/ 1114864 h 4525736"/>
              <a:gd name="connsiteX1" fmla="*/ 16266980 w 16270353"/>
              <a:gd name="connsiteY1" fmla="*/ 0 h 4525736"/>
              <a:gd name="connsiteX2" fmla="*/ 16270353 w 16270353"/>
              <a:gd name="connsiteY2" fmla="*/ 4304844 h 4525736"/>
              <a:gd name="connsiteX3" fmla="*/ 164263 w 16270353"/>
              <a:gd name="connsiteY3" fmla="*/ 4309806 h 4525736"/>
              <a:gd name="connsiteX4" fmla="*/ 145 w 16270353"/>
              <a:gd name="connsiteY4" fmla="*/ 1691644 h 4525736"/>
              <a:gd name="connsiteX5" fmla="*/ 4810324 w 16270353"/>
              <a:gd name="connsiteY5" fmla="*/ 1792070 h 4525736"/>
              <a:gd name="connsiteX6" fmla="*/ 10674822 w 16270353"/>
              <a:gd name="connsiteY6" fmla="*/ 1639644 h 4525736"/>
              <a:gd name="connsiteX7" fmla="*/ 12759700 w 16270353"/>
              <a:gd name="connsiteY7" fmla="*/ 1114864 h 4525736"/>
              <a:gd name="connsiteX0" fmla="*/ 12759700 w 16270353"/>
              <a:gd name="connsiteY0" fmla="*/ 1114864 h 4525736"/>
              <a:gd name="connsiteX1" fmla="*/ 16266980 w 16270353"/>
              <a:gd name="connsiteY1" fmla="*/ 0 h 4525736"/>
              <a:gd name="connsiteX2" fmla="*/ 16270353 w 16270353"/>
              <a:gd name="connsiteY2" fmla="*/ 4304844 h 4525736"/>
              <a:gd name="connsiteX3" fmla="*/ 164263 w 16270353"/>
              <a:gd name="connsiteY3" fmla="*/ 4309806 h 4525736"/>
              <a:gd name="connsiteX4" fmla="*/ 145 w 16270353"/>
              <a:gd name="connsiteY4" fmla="*/ 1691644 h 4525736"/>
              <a:gd name="connsiteX5" fmla="*/ 4810324 w 16270353"/>
              <a:gd name="connsiteY5" fmla="*/ 1792070 h 4525736"/>
              <a:gd name="connsiteX6" fmla="*/ 10674822 w 16270353"/>
              <a:gd name="connsiteY6" fmla="*/ 1639644 h 4525736"/>
              <a:gd name="connsiteX7" fmla="*/ 12759700 w 16270353"/>
              <a:gd name="connsiteY7" fmla="*/ 1114864 h 4525736"/>
              <a:gd name="connsiteX0" fmla="*/ 12759700 w 16270353"/>
              <a:gd name="connsiteY0" fmla="*/ 1114864 h 4525736"/>
              <a:gd name="connsiteX1" fmla="*/ 16266980 w 16270353"/>
              <a:gd name="connsiteY1" fmla="*/ 0 h 4525736"/>
              <a:gd name="connsiteX2" fmla="*/ 16270353 w 16270353"/>
              <a:gd name="connsiteY2" fmla="*/ 4304844 h 4525736"/>
              <a:gd name="connsiteX3" fmla="*/ 164263 w 16270353"/>
              <a:gd name="connsiteY3" fmla="*/ 4309806 h 4525736"/>
              <a:gd name="connsiteX4" fmla="*/ 145 w 16270353"/>
              <a:gd name="connsiteY4" fmla="*/ 1691644 h 4525736"/>
              <a:gd name="connsiteX5" fmla="*/ 4810324 w 16270353"/>
              <a:gd name="connsiteY5" fmla="*/ 1792070 h 4525736"/>
              <a:gd name="connsiteX6" fmla="*/ 10674822 w 16270353"/>
              <a:gd name="connsiteY6" fmla="*/ 1639644 h 4525736"/>
              <a:gd name="connsiteX7" fmla="*/ 12759700 w 16270353"/>
              <a:gd name="connsiteY7" fmla="*/ 1114864 h 4525736"/>
              <a:gd name="connsiteX0" fmla="*/ 12759700 w 16270353"/>
              <a:gd name="connsiteY0" fmla="*/ 1114864 h 4309806"/>
              <a:gd name="connsiteX1" fmla="*/ 16266980 w 16270353"/>
              <a:gd name="connsiteY1" fmla="*/ 0 h 4309806"/>
              <a:gd name="connsiteX2" fmla="*/ 16270353 w 16270353"/>
              <a:gd name="connsiteY2" fmla="*/ 4304844 h 4309806"/>
              <a:gd name="connsiteX3" fmla="*/ 164263 w 16270353"/>
              <a:gd name="connsiteY3" fmla="*/ 4309806 h 4309806"/>
              <a:gd name="connsiteX4" fmla="*/ 145 w 16270353"/>
              <a:gd name="connsiteY4" fmla="*/ 1691644 h 4309806"/>
              <a:gd name="connsiteX5" fmla="*/ 4810324 w 16270353"/>
              <a:gd name="connsiteY5" fmla="*/ 1792070 h 4309806"/>
              <a:gd name="connsiteX6" fmla="*/ 10674822 w 16270353"/>
              <a:gd name="connsiteY6" fmla="*/ 1639644 h 4309806"/>
              <a:gd name="connsiteX7" fmla="*/ 12759700 w 16270353"/>
              <a:gd name="connsiteY7" fmla="*/ 1114864 h 4309806"/>
              <a:gd name="connsiteX0" fmla="*/ 12759555 w 16270208"/>
              <a:gd name="connsiteY0" fmla="*/ 1114864 h 4309806"/>
              <a:gd name="connsiteX1" fmla="*/ 16266835 w 16270208"/>
              <a:gd name="connsiteY1" fmla="*/ 0 h 4309806"/>
              <a:gd name="connsiteX2" fmla="*/ 16270208 w 16270208"/>
              <a:gd name="connsiteY2" fmla="*/ 4304844 h 4309806"/>
              <a:gd name="connsiteX3" fmla="*/ 164118 w 16270208"/>
              <a:gd name="connsiteY3" fmla="*/ 4309806 h 4309806"/>
              <a:gd name="connsiteX4" fmla="*/ 0 w 16270208"/>
              <a:gd name="connsiteY4" fmla="*/ 1691644 h 4309806"/>
              <a:gd name="connsiteX5" fmla="*/ 4810179 w 16270208"/>
              <a:gd name="connsiteY5" fmla="*/ 1792070 h 4309806"/>
              <a:gd name="connsiteX6" fmla="*/ 10674677 w 16270208"/>
              <a:gd name="connsiteY6" fmla="*/ 1639644 h 4309806"/>
              <a:gd name="connsiteX7" fmla="*/ 12759555 w 16270208"/>
              <a:gd name="connsiteY7" fmla="*/ 1114864 h 4309806"/>
              <a:gd name="connsiteX0" fmla="*/ 12759555 w 16270208"/>
              <a:gd name="connsiteY0" fmla="*/ 1114864 h 4304844"/>
              <a:gd name="connsiteX1" fmla="*/ 16266835 w 16270208"/>
              <a:gd name="connsiteY1" fmla="*/ 0 h 4304844"/>
              <a:gd name="connsiteX2" fmla="*/ 16270208 w 16270208"/>
              <a:gd name="connsiteY2" fmla="*/ 4304844 h 4304844"/>
              <a:gd name="connsiteX3" fmla="*/ 12280 w 16270208"/>
              <a:gd name="connsiteY3" fmla="*/ 4289560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2759555 w 16270208"/>
              <a:gd name="connsiteY7" fmla="*/ 1114864 h 4304844"/>
              <a:gd name="connsiteX0" fmla="*/ 12759555 w 16270208"/>
              <a:gd name="connsiteY0" fmla="*/ 1114864 h 4304844"/>
              <a:gd name="connsiteX1" fmla="*/ 16266835 w 16270208"/>
              <a:gd name="connsiteY1" fmla="*/ 0 h 4304844"/>
              <a:gd name="connsiteX2" fmla="*/ 16270208 w 16270208"/>
              <a:gd name="connsiteY2" fmla="*/ 4304844 h 4304844"/>
              <a:gd name="connsiteX3" fmla="*/ 12280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2759555 w 16270208"/>
              <a:gd name="connsiteY7" fmla="*/ 1114864 h 4304844"/>
              <a:gd name="connsiteX0" fmla="*/ 12759555 w 16270208"/>
              <a:gd name="connsiteY0" fmla="*/ 111486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2759555 w 16270208"/>
              <a:gd name="connsiteY7" fmla="*/ 1114864 h 4304844"/>
              <a:gd name="connsiteX0" fmla="*/ 12759555 w 16270208"/>
              <a:gd name="connsiteY0" fmla="*/ 111486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2759555 w 16270208"/>
              <a:gd name="connsiteY7" fmla="*/ 1114864 h 4304844"/>
              <a:gd name="connsiteX0" fmla="*/ 12759555 w 16270208"/>
              <a:gd name="connsiteY0" fmla="*/ 111486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2759555 w 16270208"/>
              <a:gd name="connsiteY7" fmla="*/ 1114864 h 4304844"/>
              <a:gd name="connsiteX0" fmla="*/ 14456762 w 16270208"/>
              <a:gd name="connsiteY0" fmla="*/ 202911 h 4347781"/>
              <a:gd name="connsiteX1" fmla="*/ 16266835 w 16270208"/>
              <a:gd name="connsiteY1" fmla="*/ 42937 h 4347781"/>
              <a:gd name="connsiteX2" fmla="*/ 16270208 w 16270208"/>
              <a:gd name="connsiteY2" fmla="*/ 4347781 h 4347781"/>
              <a:gd name="connsiteX3" fmla="*/ 5531 w 16270208"/>
              <a:gd name="connsiteY3" fmla="*/ 4345994 h 4347781"/>
              <a:gd name="connsiteX4" fmla="*/ 0 w 16270208"/>
              <a:gd name="connsiteY4" fmla="*/ 1734581 h 4347781"/>
              <a:gd name="connsiteX5" fmla="*/ 4810179 w 16270208"/>
              <a:gd name="connsiteY5" fmla="*/ 1835007 h 4347781"/>
              <a:gd name="connsiteX6" fmla="*/ 10674677 w 16270208"/>
              <a:gd name="connsiteY6" fmla="*/ 1682581 h 4347781"/>
              <a:gd name="connsiteX7" fmla="*/ 14456762 w 16270208"/>
              <a:gd name="connsiteY7" fmla="*/ 202911 h 4347781"/>
              <a:gd name="connsiteX0" fmla="*/ 14456762 w 16270208"/>
              <a:gd name="connsiteY0" fmla="*/ 15997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456762 w 16270208"/>
              <a:gd name="connsiteY7" fmla="*/ 159974 h 4304844"/>
              <a:gd name="connsiteX0" fmla="*/ 14456762 w 16270208"/>
              <a:gd name="connsiteY0" fmla="*/ 15997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456762 w 16270208"/>
              <a:gd name="connsiteY7" fmla="*/ 159974 h 4304844"/>
              <a:gd name="connsiteX0" fmla="*/ 14848166 w 16270208"/>
              <a:gd name="connsiteY0" fmla="*/ 146477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848166 w 16270208"/>
              <a:gd name="connsiteY7" fmla="*/ 146477 h 4304844"/>
              <a:gd name="connsiteX0" fmla="*/ 14848166 w 16270208"/>
              <a:gd name="connsiteY0" fmla="*/ 146477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848166 w 16270208"/>
              <a:gd name="connsiteY7" fmla="*/ 146477 h 4304844"/>
              <a:gd name="connsiteX0" fmla="*/ 15215950 w 16270208"/>
              <a:gd name="connsiteY0" fmla="*/ 13635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5215950 w 16270208"/>
              <a:gd name="connsiteY7" fmla="*/ 136354 h 4304844"/>
              <a:gd name="connsiteX0" fmla="*/ 15215950 w 16270208"/>
              <a:gd name="connsiteY0" fmla="*/ 13635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5215950 w 16270208"/>
              <a:gd name="connsiteY7" fmla="*/ 136354 h 4304844"/>
              <a:gd name="connsiteX0" fmla="*/ 15215950 w 16270208"/>
              <a:gd name="connsiteY0" fmla="*/ 136354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5215950 w 16270208"/>
              <a:gd name="connsiteY7" fmla="*/ 136354 h 4304844"/>
              <a:gd name="connsiteX0" fmla="*/ 15371162 w 16270208"/>
              <a:gd name="connsiteY0" fmla="*/ 207212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5371162 w 16270208"/>
              <a:gd name="connsiteY7" fmla="*/ 207212 h 4304844"/>
              <a:gd name="connsiteX0" fmla="*/ 14834669 w 16270208"/>
              <a:gd name="connsiteY0" fmla="*/ 132980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834669 w 16270208"/>
              <a:gd name="connsiteY7" fmla="*/ 132980 h 4304844"/>
              <a:gd name="connsiteX0" fmla="*/ 14834669 w 16270208"/>
              <a:gd name="connsiteY0" fmla="*/ 132980 h 4304844"/>
              <a:gd name="connsiteX1" fmla="*/ 16266835 w 16270208"/>
              <a:gd name="connsiteY1" fmla="*/ 0 h 4304844"/>
              <a:gd name="connsiteX2" fmla="*/ 16270208 w 16270208"/>
              <a:gd name="connsiteY2" fmla="*/ 4304844 h 4304844"/>
              <a:gd name="connsiteX3" fmla="*/ 5531 w 16270208"/>
              <a:gd name="connsiteY3" fmla="*/ 4303057 h 4304844"/>
              <a:gd name="connsiteX4" fmla="*/ 0 w 16270208"/>
              <a:gd name="connsiteY4" fmla="*/ 1691644 h 4304844"/>
              <a:gd name="connsiteX5" fmla="*/ 4810179 w 16270208"/>
              <a:gd name="connsiteY5" fmla="*/ 1792070 h 4304844"/>
              <a:gd name="connsiteX6" fmla="*/ 10674677 w 16270208"/>
              <a:gd name="connsiteY6" fmla="*/ 1639644 h 4304844"/>
              <a:gd name="connsiteX7" fmla="*/ 14834669 w 16270208"/>
              <a:gd name="connsiteY7" fmla="*/ 132980 h 4304844"/>
              <a:gd name="connsiteX0" fmla="*/ 14834669 w 16270208"/>
              <a:gd name="connsiteY0" fmla="*/ 252521 h 4424385"/>
              <a:gd name="connsiteX1" fmla="*/ 16266835 w 16270208"/>
              <a:gd name="connsiteY1" fmla="*/ 119541 h 4424385"/>
              <a:gd name="connsiteX2" fmla="*/ 16270208 w 16270208"/>
              <a:gd name="connsiteY2" fmla="*/ 4424385 h 4424385"/>
              <a:gd name="connsiteX3" fmla="*/ 5531 w 16270208"/>
              <a:gd name="connsiteY3" fmla="*/ 4422598 h 4424385"/>
              <a:gd name="connsiteX4" fmla="*/ 0 w 16270208"/>
              <a:gd name="connsiteY4" fmla="*/ 1811185 h 4424385"/>
              <a:gd name="connsiteX5" fmla="*/ 4810179 w 16270208"/>
              <a:gd name="connsiteY5" fmla="*/ 1911611 h 4424385"/>
              <a:gd name="connsiteX6" fmla="*/ 11086326 w 16270208"/>
              <a:gd name="connsiteY6" fmla="*/ 92345 h 4424385"/>
              <a:gd name="connsiteX7" fmla="*/ 14834669 w 16270208"/>
              <a:gd name="connsiteY7" fmla="*/ 252521 h 4424385"/>
              <a:gd name="connsiteX0" fmla="*/ 14834669 w 16270208"/>
              <a:gd name="connsiteY0" fmla="*/ 172812 h 4344676"/>
              <a:gd name="connsiteX1" fmla="*/ 16266835 w 16270208"/>
              <a:gd name="connsiteY1" fmla="*/ 39832 h 4344676"/>
              <a:gd name="connsiteX2" fmla="*/ 16270208 w 16270208"/>
              <a:gd name="connsiteY2" fmla="*/ 4344676 h 4344676"/>
              <a:gd name="connsiteX3" fmla="*/ 5531 w 16270208"/>
              <a:gd name="connsiteY3" fmla="*/ 4342889 h 4344676"/>
              <a:gd name="connsiteX4" fmla="*/ 0 w 16270208"/>
              <a:gd name="connsiteY4" fmla="*/ 1731476 h 4344676"/>
              <a:gd name="connsiteX5" fmla="*/ 4810179 w 16270208"/>
              <a:gd name="connsiteY5" fmla="*/ 1831902 h 4344676"/>
              <a:gd name="connsiteX6" fmla="*/ 11086326 w 16270208"/>
              <a:gd name="connsiteY6" fmla="*/ 12636 h 4344676"/>
              <a:gd name="connsiteX7" fmla="*/ 14834669 w 16270208"/>
              <a:gd name="connsiteY7" fmla="*/ 172812 h 4344676"/>
              <a:gd name="connsiteX0" fmla="*/ 14834669 w 16270208"/>
              <a:gd name="connsiteY0" fmla="*/ 161178 h 4333042"/>
              <a:gd name="connsiteX1" fmla="*/ 16266835 w 16270208"/>
              <a:gd name="connsiteY1" fmla="*/ 28198 h 4333042"/>
              <a:gd name="connsiteX2" fmla="*/ 16270208 w 16270208"/>
              <a:gd name="connsiteY2" fmla="*/ 4333042 h 4333042"/>
              <a:gd name="connsiteX3" fmla="*/ 5531 w 16270208"/>
              <a:gd name="connsiteY3" fmla="*/ 4331255 h 4333042"/>
              <a:gd name="connsiteX4" fmla="*/ 0 w 16270208"/>
              <a:gd name="connsiteY4" fmla="*/ 1719842 h 4333042"/>
              <a:gd name="connsiteX5" fmla="*/ 4712328 w 16270208"/>
              <a:gd name="connsiteY5" fmla="*/ 254653 h 4333042"/>
              <a:gd name="connsiteX6" fmla="*/ 11086326 w 16270208"/>
              <a:gd name="connsiteY6" fmla="*/ 1002 h 4333042"/>
              <a:gd name="connsiteX7" fmla="*/ 14834669 w 16270208"/>
              <a:gd name="connsiteY7" fmla="*/ 161178 h 4333042"/>
              <a:gd name="connsiteX0" fmla="*/ 14834669 w 16270208"/>
              <a:gd name="connsiteY0" fmla="*/ 255746 h 4427610"/>
              <a:gd name="connsiteX1" fmla="*/ 16266835 w 16270208"/>
              <a:gd name="connsiteY1" fmla="*/ 122766 h 4427610"/>
              <a:gd name="connsiteX2" fmla="*/ 16270208 w 16270208"/>
              <a:gd name="connsiteY2" fmla="*/ 4427610 h 4427610"/>
              <a:gd name="connsiteX3" fmla="*/ 5531 w 16270208"/>
              <a:gd name="connsiteY3" fmla="*/ 4425823 h 4427610"/>
              <a:gd name="connsiteX4" fmla="*/ 0 w 16270208"/>
              <a:gd name="connsiteY4" fmla="*/ 1814410 h 4427610"/>
              <a:gd name="connsiteX5" fmla="*/ 4712328 w 16270208"/>
              <a:gd name="connsiteY5" fmla="*/ 349221 h 4427610"/>
              <a:gd name="connsiteX6" fmla="*/ 11086326 w 16270208"/>
              <a:gd name="connsiteY6" fmla="*/ 95570 h 4427610"/>
              <a:gd name="connsiteX7" fmla="*/ 14834669 w 16270208"/>
              <a:gd name="connsiteY7" fmla="*/ 255746 h 4427610"/>
              <a:gd name="connsiteX0" fmla="*/ 14834669 w 16270208"/>
              <a:gd name="connsiteY0" fmla="*/ 214071 h 4385935"/>
              <a:gd name="connsiteX1" fmla="*/ 16266835 w 16270208"/>
              <a:gd name="connsiteY1" fmla="*/ 81091 h 4385935"/>
              <a:gd name="connsiteX2" fmla="*/ 16270208 w 16270208"/>
              <a:gd name="connsiteY2" fmla="*/ 4385935 h 4385935"/>
              <a:gd name="connsiteX3" fmla="*/ 5531 w 16270208"/>
              <a:gd name="connsiteY3" fmla="*/ 4384148 h 4385935"/>
              <a:gd name="connsiteX4" fmla="*/ 0 w 16270208"/>
              <a:gd name="connsiteY4" fmla="*/ 1772735 h 4385935"/>
              <a:gd name="connsiteX5" fmla="*/ 4381660 w 16270208"/>
              <a:gd name="connsiteY5" fmla="*/ 378404 h 4385935"/>
              <a:gd name="connsiteX6" fmla="*/ 11086326 w 16270208"/>
              <a:gd name="connsiteY6" fmla="*/ 53895 h 4385935"/>
              <a:gd name="connsiteX7" fmla="*/ 14834669 w 16270208"/>
              <a:gd name="connsiteY7" fmla="*/ 214071 h 4385935"/>
              <a:gd name="connsiteX0" fmla="*/ 14834669 w 16270208"/>
              <a:gd name="connsiteY0" fmla="*/ 214071 h 4385935"/>
              <a:gd name="connsiteX1" fmla="*/ 16266835 w 16270208"/>
              <a:gd name="connsiteY1" fmla="*/ 81091 h 4385935"/>
              <a:gd name="connsiteX2" fmla="*/ 16270208 w 16270208"/>
              <a:gd name="connsiteY2" fmla="*/ 4385935 h 4385935"/>
              <a:gd name="connsiteX3" fmla="*/ 5531 w 16270208"/>
              <a:gd name="connsiteY3" fmla="*/ 4384148 h 4385935"/>
              <a:gd name="connsiteX4" fmla="*/ 0 w 16270208"/>
              <a:gd name="connsiteY4" fmla="*/ 1772735 h 4385935"/>
              <a:gd name="connsiteX5" fmla="*/ 4381660 w 16270208"/>
              <a:gd name="connsiteY5" fmla="*/ 378404 h 4385935"/>
              <a:gd name="connsiteX6" fmla="*/ 11086326 w 16270208"/>
              <a:gd name="connsiteY6" fmla="*/ 53895 h 4385935"/>
              <a:gd name="connsiteX7" fmla="*/ 14834669 w 16270208"/>
              <a:gd name="connsiteY7" fmla="*/ 214071 h 4385935"/>
              <a:gd name="connsiteX0" fmla="*/ 14834669 w 16270208"/>
              <a:gd name="connsiteY0" fmla="*/ 214071 h 4385935"/>
              <a:gd name="connsiteX1" fmla="*/ 16266835 w 16270208"/>
              <a:gd name="connsiteY1" fmla="*/ 81091 h 4385935"/>
              <a:gd name="connsiteX2" fmla="*/ 16270208 w 16270208"/>
              <a:gd name="connsiteY2" fmla="*/ 4385935 h 4385935"/>
              <a:gd name="connsiteX3" fmla="*/ 5531 w 16270208"/>
              <a:gd name="connsiteY3" fmla="*/ 4384148 h 4385935"/>
              <a:gd name="connsiteX4" fmla="*/ 0 w 16270208"/>
              <a:gd name="connsiteY4" fmla="*/ 1772735 h 4385935"/>
              <a:gd name="connsiteX5" fmla="*/ 4381660 w 16270208"/>
              <a:gd name="connsiteY5" fmla="*/ 378404 h 4385935"/>
              <a:gd name="connsiteX6" fmla="*/ 11086326 w 16270208"/>
              <a:gd name="connsiteY6" fmla="*/ 53895 h 4385935"/>
              <a:gd name="connsiteX7" fmla="*/ 14834669 w 16270208"/>
              <a:gd name="connsiteY7" fmla="*/ 214071 h 4385935"/>
              <a:gd name="connsiteX0" fmla="*/ 14834669 w 16270208"/>
              <a:gd name="connsiteY0" fmla="*/ 317880 h 4489744"/>
              <a:gd name="connsiteX1" fmla="*/ 16266835 w 16270208"/>
              <a:gd name="connsiteY1" fmla="*/ 184900 h 4489744"/>
              <a:gd name="connsiteX2" fmla="*/ 16270208 w 16270208"/>
              <a:gd name="connsiteY2" fmla="*/ 4489744 h 4489744"/>
              <a:gd name="connsiteX3" fmla="*/ 5531 w 16270208"/>
              <a:gd name="connsiteY3" fmla="*/ 4487957 h 4489744"/>
              <a:gd name="connsiteX4" fmla="*/ 0 w 16270208"/>
              <a:gd name="connsiteY4" fmla="*/ 1876544 h 4489744"/>
              <a:gd name="connsiteX5" fmla="*/ 5100358 w 16270208"/>
              <a:gd name="connsiteY5" fmla="*/ 316878 h 4489744"/>
              <a:gd name="connsiteX6" fmla="*/ 11086326 w 16270208"/>
              <a:gd name="connsiteY6" fmla="*/ 157704 h 4489744"/>
              <a:gd name="connsiteX7" fmla="*/ 14834669 w 16270208"/>
              <a:gd name="connsiteY7" fmla="*/ 317880 h 4489744"/>
              <a:gd name="connsiteX0" fmla="*/ 14834669 w 16270208"/>
              <a:gd name="connsiteY0" fmla="*/ 238099 h 4409963"/>
              <a:gd name="connsiteX1" fmla="*/ 16266835 w 16270208"/>
              <a:gd name="connsiteY1" fmla="*/ 105119 h 4409963"/>
              <a:gd name="connsiteX2" fmla="*/ 16270208 w 16270208"/>
              <a:gd name="connsiteY2" fmla="*/ 4409963 h 4409963"/>
              <a:gd name="connsiteX3" fmla="*/ 5531 w 16270208"/>
              <a:gd name="connsiteY3" fmla="*/ 4408176 h 4409963"/>
              <a:gd name="connsiteX4" fmla="*/ 0 w 16270208"/>
              <a:gd name="connsiteY4" fmla="*/ 1796763 h 4409963"/>
              <a:gd name="connsiteX5" fmla="*/ 5100358 w 16270208"/>
              <a:gd name="connsiteY5" fmla="*/ 237097 h 4409963"/>
              <a:gd name="connsiteX6" fmla="*/ 11086326 w 16270208"/>
              <a:gd name="connsiteY6" fmla="*/ 77923 h 4409963"/>
              <a:gd name="connsiteX7" fmla="*/ 14834669 w 16270208"/>
              <a:gd name="connsiteY7" fmla="*/ 238099 h 4409963"/>
              <a:gd name="connsiteX0" fmla="*/ 14834669 w 16270208"/>
              <a:gd name="connsiteY0" fmla="*/ 240866 h 4412730"/>
              <a:gd name="connsiteX1" fmla="*/ 16266835 w 16270208"/>
              <a:gd name="connsiteY1" fmla="*/ 107886 h 4412730"/>
              <a:gd name="connsiteX2" fmla="*/ 16270208 w 16270208"/>
              <a:gd name="connsiteY2" fmla="*/ 4412730 h 4412730"/>
              <a:gd name="connsiteX3" fmla="*/ 5531 w 16270208"/>
              <a:gd name="connsiteY3" fmla="*/ 4410943 h 4412730"/>
              <a:gd name="connsiteX4" fmla="*/ 0 w 16270208"/>
              <a:gd name="connsiteY4" fmla="*/ 1799530 h 4412730"/>
              <a:gd name="connsiteX5" fmla="*/ 5100358 w 16270208"/>
              <a:gd name="connsiteY5" fmla="*/ 239864 h 4412730"/>
              <a:gd name="connsiteX6" fmla="*/ 11086326 w 16270208"/>
              <a:gd name="connsiteY6" fmla="*/ 80690 h 4412730"/>
              <a:gd name="connsiteX7" fmla="*/ 14834669 w 16270208"/>
              <a:gd name="connsiteY7" fmla="*/ 240866 h 4412730"/>
              <a:gd name="connsiteX0" fmla="*/ 14834669 w 16270208"/>
              <a:gd name="connsiteY0" fmla="*/ 188428 h 4360292"/>
              <a:gd name="connsiteX1" fmla="*/ 16266835 w 16270208"/>
              <a:gd name="connsiteY1" fmla="*/ 55448 h 4360292"/>
              <a:gd name="connsiteX2" fmla="*/ 16270208 w 16270208"/>
              <a:gd name="connsiteY2" fmla="*/ 4360292 h 4360292"/>
              <a:gd name="connsiteX3" fmla="*/ 5531 w 16270208"/>
              <a:gd name="connsiteY3" fmla="*/ 4358505 h 4360292"/>
              <a:gd name="connsiteX4" fmla="*/ 0 w 16270208"/>
              <a:gd name="connsiteY4" fmla="*/ 1747092 h 4360292"/>
              <a:gd name="connsiteX5" fmla="*/ 5100358 w 16270208"/>
              <a:gd name="connsiteY5" fmla="*/ 187426 h 4360292"/>
              <a:gd name="connsiteX6" fmla="*/ 11086326 w 16270208"/>
              <a:gd name="connsiteY6" fmla="*/ 28252 h 4360292"/>
              <a:gd name="connsiteX7" fmla="*/ 14834669 w 16270208"/>
              <a:gd name="connsiteY7" fmla="*/ 188428 h 4360292"/>
              <a:gd name="connsiteX0" fmla="*/ 14834669 w 16270208"/>
              <a:gd name="connsiteY0" fmla="*/ 302566 h 4474430"/>
              <a:gd name="connsiteX1" fmla="*/ 16266835 w 16270208"/>
              <a:gd name="connsiteY1" fmla="*/ 169586 h 4474430"/>
              <a:gd name="connsiteX2" fmla="*/ 16270208 w 16270208"/>
              <a:gd name="connsiteY2" fmla="*/ 4474430 h 4474430"/>
              <a:gd name="connsiteX3" fmla="*/ 5531 w 16270208"/>
              <a:gd name="connsiteY3" fmla="*/ 4472643 h 4474430"/>
              <a:gd name="connsiteX4" fmla="*/ 0 w 16270208"/>
              <a:gd name="connsiteY4" fmla="*/ 1861230 h 4474430"/>
              <a:gd name="connsiteX5" fmla="*/ 5100358 w 16270208"/>
              <a:gd name="connsiteY5" fmla="*/ 301564 h 4474430"/>
              <a:gd name="connsiteX6" fmla="*/ 11086326 w 16270208"/>
              <a:gd name="connsiteY6" fmla="*/ 142390 h 4474430"/>
              <a:gd name="connsiteX7" fmla="*/ 14834669 w 16270208"/>
              <a:gd name="connsiteY7" fmla="*/ 302566 h 4474430"/>
              <a:gd name="connsiteX0" fmla="*/ 14834669 w 16270208"/>
              <a:gd name="connsiteY0" fmla="*/ 292785 h 4464649"/>
              <a:gd name="connsiteX1" fmla="*/ 16266835 w 16270208"/>
              <a:gd name="connsiteY1" fmla="*/ 159805 h 4464649"/>
              <a:gd name="connsiteX2" fmla="*/ 16270208 w 16270208"/>
              <a:gd name="connsiteY2" fmla="*/ 4464649 h 4464649"/>
              <a:gd name="connsiteX3" fmla="*/ 5531 w 16270208"/>
              <a:gd name="connsiteY3" fmla="*/ 4462862 h 4464649"/>
              <a:gd name="connsiteX4" fmla="*/ 0 w 16270208"/>
              <a:gd name="connsiteY4" fmla="*/ 1851449 h 4464649"/>
              <a:gd name="connsiteX5" fmla="*/ 5100358 w 16270208"/>
              <a:gd name="connsiteY5" fmla="*/ 291783 h 4464649"/>
              <a:gd name="connsiteX6" fmla="*/ 11346137 w 16270208"/>
              <a:gd name="connsiteY6" fmla="*/ 146105 h 4464649"/>
              <a:gd name="connsiteX7" fmla="*/ 14834669 w 16270208"/>
              <a:gd name="connsiteY7" fmla="*/ 292785 h 4464649"/>
              <a:gd name="connsiteX0" fmla="*/ 14834669 w 16270208"/>
              <a:gd name="connsiteY0" fmla="*/ 258968 h 4430832"/>
              <a:gd name="connsiteX1" fmla="*/ 16266835 w 16270208"/>
              <a:gd name="connsiteY1" fmla="*/ 125988 h 4430832"/>
              <a:gd name="connsiteX2" fmla="*/ 16270208 w 16270208"/>
              <a:gd name="connsiteY2" fmla="*/ 4430832 h 4430832"/>
              <a:gd name="connsiteX3" fmla="*/ 5531 w 16270208"/>
              <a:gd name="connsiteY3" fmla="*/ 4429045 h 4430832"/>
              <a:gd name="connsiteX4" fmla="*/ 0 w 16270208"/>
              <a:gd name="connsiteY4" fmla="*/ 1817632 h 4430832"/>
              <a:gd name="connsiteX5" fmla="*/ 5100358 w 16270208"/>
              <a:gd name="connsiteY5" fmla="*/ 257966 h 4430832"/>
              <a:gd name="connsiteX6" fmla="*/ 11346137 w 16270208"/>
              <a:gd name="connsiteY6" fmla="*/ 112288 h 4430832"/>
              <a:gd name="connsiteX7" fmla="*/ 14834669 w 16270208"/>
              <a:gd name="connsiteY7" fmla="*/ 258968 h 4430832"/>
              <a:gd name="connsiteX0" fmla="*/ 14834669 w 16270208"/>
              <a:gd name="connsiteY0" fmla="*/ 318451 h 4490315"/>
              <a:gd name="connsiteX1" fmla="*/ 16266835 w 16270208"/>
              <a:gd name="connsiteY1" fmla="*/ 185471 h 4490315"/>
              <a:gd name="connsiteX2" fmla="*/ 16270208 w 16270208"/>
              <a:gd name="connsiteY2" fmla="*/ 4490315 h 4490315"/>
              <a:gd name="connsiteX3" fmla="*/ 5531 w 16270208"/>
              <a:gd name="connsiteY3" fmla="*/ 4488528 h 4490315"/>
              <a:gd name="connsiteX4" fmla="*/ 0 w 16270208"/>
              <a:gd name="connsiteY4" fmla="*/ 1877115 h 4490315"/>
              <a:gd name="connsiteX5" fmla="*/ 5100358 w 16270208"/>
              <a:gd name="connsiteY5" fmla="*/ 317449 h 4490315"/>
              <a:gd name="connsiteX6" fmla="*/ 11346137 w 16270208"/>
              <a:gd name="connsiteY6" fmla="*/ 171771 h 4490315"/>
              <a:gd name="connsiteX7" fmla="*/ 14834669 w 16270208"/>
              <a:gd name="connsiteY7" fmla="*/ 318451 h 4490315"/>
              <a:gd name="connsiteX0" fmla="*/ 14834669 w 16270208"/>
              <a:gd name="connsiteY0" fmla="*/ 318451 h 4490315"/>
              <a:gd name="connsiteX1" fmla="*/ 16266835 w 16270208"/>
              <a:gd name="connsiteY1" fmla="*/ 185471 h 4490315"/>
              <a:gd name="connsiteX2" fmla="*/ 16270208 w 16270208"/>
              <a:gd name="connsiteY2" fmla="*/ 4490315 h 4490315"/>
              <a:gd name="connsiteX3" fmla="*/ 5531 w 16270208"/>
              <a:gd name="connsiteY3" fmla="*/ 4488528 h 4490315"/>
              <a:gd name="connsiteX4" fmla="*/ 0 w 16270208"/>
              <a:gd name="connsiteY4" fmla="*/ 1877115 h 4490315"/>
              <a:gd name="connsiteX5" fmla="*/ 5100358 w 16270208"/>
              <a:gd name="connsiteY5" fmla="*/ 317449 h 4490315"/>
              <a:gd name="connsiteX6" fmla="*/ 11346137 w 16270208"/>
              <a:gd name="connsiteY6" fmla="*/ 171771 h 4490315"/>
              <a:gd name="connsiteX7" fmla="*/ 14834669 w 16270208"/>
              <a:gd name="connsiteY7" fmla="*/ 318451 h 4490315"/>
              <a:gd name="connsiteX0" fmla="*/ 16036490 w 17472029"/>
              <a:gd name="connsiteY0" fmla="*/ 257378 h 4623856"/>
              <a:gd name="connsiteX1" fmla="*/ 17468656 w 17472029"/>
              <a:gd name="connsiteY1" fmla="*/ 124398 h 4623856"/>
              <a:gd name="connsiteX2" fmla="*/ 17472029 w 17472029"/>
              <a:gd name="connsiteY2" fmla="*/ 4429242 h 4623856"/>
              <a:gd name="connsiteX3" fmla="*/ 1207352 w 17472029"/>
              <a:gd name="connsiteY3" fmla="*/ 4427455 h 4623856"/>
              <a:gd name="connsiteX4" fmla="*/ 1198447 w 17472029"/>
              <a:gd name="connsiteY4" fmla="*/ 1782300 h 4623856"/>
              <a:gd name="connsiteX5" fmla="*/ 6302179 w 17472029"/>
              <a:gd name="connsiteY5" fmla="*/ 256376 h 4623856"/>
              <a:gd name="connsiteX6" fmla="*/ 12547958 w 17472029"/>
              <a:gd name="connsiteY6" fmla="*/ 110698 h 4623856"/>
              <a:gd name="connsiteX7" fmla="*/ 16036490 w 17472029"/>
              <a:gd name="connsiteY7" fmla="*/ 257378 h 4623856"/>
              <a:gd name="connsiteX0" fmla="*/ 16036490 w 17472029"/>
              <a:gd name="connsiteY0" fmla="*/ 257378 h 4429242"/>
              <a:gd name="connsiteX1" fmla="*/ 17468656 w 17472029"/>
              <a:gd name="connsiteY1" fmla="*/ 124398 h 4429242"/>
              <a:gd name="connsiteX2" fmla="*/ 17472029 w 17472029"/>
              <a:gd name="connsiteY2" fmla="*/ 4429242 h 4429242"/>
              <a:gd name="connsiteX3" fmla="*/ 1207352 w 17472029"/>
              <a:gd name="connsiteY3" fmla="*/ 4427455 h 4429242"/>
              <a:gd name="connsiteX4" fmla="*/ 1198447 w 17472029"/>
              <a:gd name="connsiteY4" fmla="*/ 1782300 h 4429242"/>
              <a:gd name="connsiteX5" fmla="*/ 6302179 w 17472029"/>
              <a:gd name="connsiteY5" fmla="*/ 256376 h 4429242"/>
              <a:gd name="connsiteX6" fmla="*/ 12547958 w 17472029"/>
              <a:gd name="connsiteY6" fmla="*/ 110698 h 4429242"/>
              <a:gd name="connsiteX7" fmla="*/ 16036490 w 17472029"/>
              <a:gd name="connsiteY7" fmla="*/ 257378 h 4429242"/>
              <a:gd name="connsiteX0" fmla="*/ 14838043 w 16273582"/>
              <a:gd name="connsiteY0" fmla="*/ 257378 h 4429242"/>
              <a:gd name="connsiteX1" fmla="*/ 16270209 w 16273582"/>
              <a:gd name="connsiteY1" fmla="*/ 124398 h 4429242"/>
              <a:gd name="connsiteX2" fmla="*/ 16273582 w 16273582"/>
              <a:gd name="connsiteY2" fmla="*/ 4429242 h 4429242"/>
              <a:gd name="connsiteX3" fmla="*/ 8905 w 16273582"/>
              <a:gd name="connsiteY3" fmla="*/ 4427455 h 4429242"/>
              <a:gd name="connsiteX4" fmla="*/ 0 w 16273582"/>
              <a:gd name="connsiteY4" fmla="*/ 1782300 h 4429242"/>
              <a:gd name="connsiteX5" fmla="*/ 5103732 w 16273582"/>
              <a:gd name="connsiteY5" fmla="*/ 256376 h 4429242"/>
              <a:gd name="connsiteX6" fmla="*/ 11349511 w 16273582"/>
              <a:gd name="connsiteY6" fmla="*/ 110698 h 4429242"/>
              <a:gd name="connsiteX7" fmla="*/ 14838043 w 16273582"/>
              <a:gd name="connsiteY7" fmla="*/ 257378 h 4429242"/>
              <a:gd name="connsiteX0" fmla="*/ 14838043 w 16273582"/>
              <a:gd name="connsiteY0" fmla="*/ 241551 h 4413415"/>
              <a:gd name="connsiteX1" fmla="*/ 16270209 w 16273582"/>
              <a:gd name="connsiteY1" fmla="*/ 108571 h 4413415"/>
              <a:gd name="connsiteX2" fmla="*/ 16273582 w 16273582"/>
              <a:gd name="connsiteY2" fmla="*/ 4413415 h 4413415"/>
              <a:gd name="connsiteX3" fmla="*/ 8905 w 16273582"/>
              <a:gd name="connsiteY3" fmla="*/ 4411628 h 4413415"/>
              <a:gd name="connsiteX4" fmla="*/ 0 w 16273582"/>
              <a:gd name="connsiteY4" fmla="*/ 1766473 h 4413415"/>
              <a:gd name="connsiteX5" fmla="*/ 5103732 w 16273582"/>
              <a:gd name="connsiteY5" fmla="*/ 240549 h 4413415"/>
              <a:gd name="connsiteX6" fmla="*/ 8068366 w 16273582"/>
              <a:gd name="connsiteY6" fmla="*/ 0 h 4413415"/>
              <a:gd name="connsiteX7" fmla="*/ 11349511 w 16273582"/>
              <a:gd name="connsiteY7" fmla="*/ 94871 h 4413415"/>
              <a:gd name="connsiteX8" fmla="*/ 14838043 w 16273582"/>
              <a:gd name="connsiteY8" fmla="*/ 241551 h 4413415"/>
              <a:gd name="connsiteX0" fmla="*/ 14838043 w 16273582"/>
              <a:gd name="connsiteY0" fmla="*/ 325905 h 4497769"/>
              <a:gd name="connsiteX1" fmla="*/ 16270209 w 16273582"/>
              <a:gd name="connsiteY1" fmla="*/ 192925 h 4497769"/>
              <a:gd name="connsiteX2" fmla="*/ 16273582 w 16273582"/>
              <a:gd name="connsiteY2" fmla="*/ 4497769 h 4497769"/>
              <a:gd name="connsiteX3" fmla="*/ 8905 w 16273582"/>
              <a:gd name="connsiteY3" fmla="*/ 4495982 h 4497769"/>
              <a:gd name="connsiteX4" fmla="*/ 0 w 16273582"/>
              <a:gd name="connsiteY4" fmla="*/ 1850827 h 4497769"/>
              <a:gd name="connsiteX5" fmla="*/ 5103732 w 16273582"/>
              <a:gd name="connsiteY5" fmla="*/ 324903 h 4497769"/>
              <a:gd name="connsiteX6" fmla="*/ 8054869 w 16273582"/>
              <a:gd name="connsiteY6" fmla="*/ 0 h 4497769"/>
              <a:gd name="connsiteX7" fmla="*/ 11349511 w 16273582"/>
              <a:gd name="connsiteY7" fmla="*/ 179225 h 4497769"/>
              <a:gd name="connsiteX8" fmla="*/ 14838043 w 16273582"/>
              <a:gd name="connsiteY8" fmla="*/ 325905 h 4497769"/>
              <a:gd name="connsiteX0" fmla="*/ 14838043 w 16273582"/>
              <a:gd name="connsiteY0" fmla="*/ 325905 h 4497769"/>
              <a:gd name="connsiteX1" fmla="*/ 16270209 w 16273582"/>
              <a:gd name="connsiteY1" fmla="*/ 192925 h 4497769"/>
              <a:gd name="connsiteX2" fmla="*/ 16273582 w 16273582"/>
              <a:gd name="connsiteY2" fmla="*/ 4497769 h 4497769"/>
              <a:gd name="connsiteX3" fmla="*/ 8905 w 16273582"/>
              <a:gd name="connsiteY3" fmla="*/ 4495982 h 4497769"/>
              <a:gd name="connsiteX4" fmla="*/ 0 w 16273582"/>
              <a:gd name="connsiteY4" fmla="*/ 1850827 h 4497769"/>
              <a:gd name="connsiteX5" fmla="*/ 5103732 w 16273582"/>
              <a:gd name="connsiteY5" fmla="*/ 324903 h 4497769"/>
              <a:gd name="connsiteX6" fmla="*/ 8054869 w 16273582"/>
              <a:gd name="connsiteY6" fmla="*/ 0 h 4497769"/>
              <a:gd name="connsiteX7" fmla="*/ 11349511 w 16273582"/>
              <a:gd name="connsiteY7" fmla="*/ 179225 h 4497769"/>
              <a:gd name="connsiteX8" fmla="*/ 14838043 w 16273582"/>
              <a:gd name="connsiteY8" fmla="*/ 325905 h 4497769"/>
              <a:gd name="connsiteX0" fmla="*/ 14838043 w 16273582"/>
              <a:gd name="connsiteY0" fmla="*/ 327356 h 4499220"/>
              <a:gd name="connsiteX1" fmla="*/ 16270209 w 16273582"/>
              <a:gd name="connsiteY1" fmla="*/ 194376 h 4499220"/>
              <a:gd name="connsiteX2" fmla="*/ 16273582 w 16273582"/>
              <a:gd name="connsiteY2" fmla="*/ 4499220 h 4499220"/>
              <a:gd name="connsiteX3" fmla="*/ 8905 w 16273582"/>
              <a:gd name="connsiteY3" fmla="*/ 4497433 h 4499220"/>
              <a:gd name="connsiteX4" fmla="*/ 0 w 16273582"/>
              <a:gd name="connsiteY4" fmla="*/ 1852278 h 4499220"/>
              <a:gd name="connsiteX5" fmla="*/ 5103732 w 16273582"/>
              <a:gd name="connsiteY5" fmla="*/ 326354 h 4499220"/>
              <a:gd name="connsiteX6" fmla="*/ 8054869 w 16273582"/>
              <a:gd name="connsiteY6" fmla="*/ 1451 h 4499220"/>
              <a:gd name="connsiteX7" fmla="*/ 11349511 w 16273582"/>
              <a:gd name="connsiteY7" fmla="*/ 180676 h 4499220"/>
              <a:gd name="connsiteX8" fmla="*/ 14838043 w 16273582"/>
              <a:gd name="connsiteY8" fmla="*/ 327356 h 4499220"/>
              <a:gd name="connsiteX0" fmla="*/ 14838043 w 16273582"/>
              <a:gd name="connsiteY0" fmla="*/ 330460 h 4502324"/>
              <a:gd name="connsiteX1" fmla="*/ 16270209 w 16273582"/>
              <a:gd name="connsiteY1" fmla="*/ 197480 h 4502324"/>
              <a:gd name="connsiteX2" fmla="*/ 16273582 w 16273582"/>
              <a:gd name="connsiteY2" fmla="*/ 4502324 h 4502324"/>
              <a:gd name="connsiteX3" fmla="*/ 8905 w 16273582"/>
              <a:gd name="connsiteY3" fmla="*/ 4500537 h 4502324"/>
              <a:gd name="connsiteX4" fmla="*/ 0 w 16273582"/>
              <a:gd name="connsiteY4" fmla="*/ 1855382 h 4502324"/>
              <a:gd name="connsiteX5" fmla="*/ 4887785 w 16273582"/>
              <a:gd name="connsiteY5" fmla="*/ 380071 h 4502324"/>
              <a:gd name="connsiteX6" fmla="*/ 8054869 w 16273582"/>
              <a:gd name="connsiteY6" fmla="*/ 4555 h 4502324"/>
              <a:gd name="connsiteX7" fmla="*/ 11349511 w 16273582"/>
              <a:gd name="connsiteY7" fmla="*/ 183780 h 4502324"/>
              <a:gd name="connsiteX8" fmla="*/ 14838043 w 16273582"/>
              <a:gd name="connsiteY8" fmla="*/ 330460 h 4502324"/>
              <a:gd name="connsiteX0" fmla="*/ 14838043 w 16273582"/>
              <a:gd name="connsiteY0" fmla="*/ 330330 h 4502194"/>
              <a:gd name="connsiteX1" fmla="*/ 16270209 w 16273582"/>
              <a:gd name="connsiteY1" fmla="*/ 197350 h 4502194"/>
              <a:gd name="connsiteX2" fmla="*/ 16273582 w 16273582"/>
              <a:gd name="connsiteY2" fmla="*/ 4502194 h 4502194"/>
              <a:gd name="connsiteX3" fmla="*/ 8905 w 16273582"/>
              <a:gd name="connsiteY3" fmla="*/ 4500407 h 4502194"/>
              <a:gd name="connsiteX4" fmla="*/ 0 w 16273582"/>
              <a:gd name="connsiteY4" fmla="*/ 1855252 h 4502194"/>
              <a:gd name="connsiteX5" fmla="*/ 4887785 w 16273582"/>
              <a:gd name="connsiteY5" fmla="*/ 376567 h 4502194"/>
              <a:gd name="connsiteX6" fmla="*/ 8054869 w 16273582"/>
              <a:gd name="connsiteY6" fmla="*/ 4425 h 4502194"/>
              <a:gd name="connsiteX7" fmla="*/ 11349511 w 16273582"/>
              <a:gd name="connsiteY7" fmla="*/ 183650 h 4502194"/>
              <a:gd name="connsiteX8" fmla="*/ 14838043 w 16273582"/>
              <a:gd name="connsiteY8" fmla="*/ 330330 h 4502194"/>
              <a:gd name="connsiteX0" fmla="*/ 14838043 w 16273582"/>
              <a:gd name="connsiteY0" fmla="*/ 323591 h 4495455"/>
              <a:gd name="connsiteX1" fmla="*/ 16270209 w 16273582"/>
              <a:gd name="connsiteY1" fmla="*/ 190611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838043 w 16273582"/>
              <a:gd name="connsiteY8" fmla="*/ 323591 h 4495455"/>
              <a:gd name="connsiteX0" fmla="*/ 14750315 w 16273582"/>
              <a:gd name="connsiteY0" fmla="*/ 377806 h 4495683"/>
              <a:gd name="connsiteX1" fmla="*/ 16270209 w 16273582"/>
              <a:gd name="connsiteY1" fmla="*/ 190839 h 4495683"/>
              <a:gd name="connsiteX2" fmla="*/ 16273582 w 16273582"/>
              <a:gd name="connsiteY2" fmla="*/ 4495683 h 4495683"/>
              <a:gd name="connsiteX3" fmla="*/ 8905 w 16273582"/>
              <a:gd name="connsiteY3" fmla="*/ 4493896 h 4495683"/>
              <a:gd name="connsiteX4" fmla="*/ 0 w 16273582"/>
              <a:gd name="connsiteY4" fmla="*/ 1848741 h 4495683"/>
              <a:gd name="connsiteX5" fmla="*/ 4887785 w 16273582"/>
              <a:gd name="connsiteY5" fmla="*/ 370056 h 4495683"/>
              <a:gd name="connsiteX6" fmla="*/ 7825425 w 16273582"/>
              <a:gd name="connsiteY6" fmla="*/ 4663 h 4495683"/>
              <a:gd name="connsiteX7" fmla="*/ 11349511 w 16273582"/>
              <a:gd name="connsiteY7" fmla="*/ 177139 h 4495683"/>
              <a:gd name="connsiteX8" fmla="*/ 14750315 w 16273582"/>
              <a:gd name="connsiteY8" fmla="*/ 377806 h 4495683"/>
              <a:gd name="connsiteX0" fmla="*/ 14989881 w 16273582"/>
              <a:gd name="connsiteY0" fmla="*/ 323591 h 4495455"/>
              <a:gd name="connsiteX1" fmla="*/ 16270209 w 16273582"/>
              <a:gd name="connsiteY1" fmla="*/ 190611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989881 w 16273582"/>
              <a:gd name="connsiteY8" fmla="*/ 323591 h 4495455"/>
              <a:gd name="connsiteX0" fmla="*/ 14989881 w 16273582"/>
              <a:gd name="connsiteY0" fmla="*/ 323591 h 4495455"/>
              <a:gd name="connsiteX1" fmla="*/ 16270209 w 16273582"/>
              <a:gd name="connsiteY1" fmla="*/ 190611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989881 w 16273582"/>
              <a:gd name="connsiteY8" fmla="*/ 323591 h 4495455"/>
              <a:gd name="connsiteX0" fmla="*/ 14989881 w 16273582"/>
              <a:gd name="connsiteY0" fmla="*/ 323591 h 4495455"/>
              <a:gd name="connsiteX1" fmla="*/ 16270209 w 16273582"/>
              <a:gd name="connsiteY1" fmla="*/ 190611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989881 w 16273582"/>
              <a:gd name="connsiteY8" fmla="*/ 323591 h 4495455"/>
              <a:gd name="connsiteX0" fmla="*/ 14989881 w 16273582"/>
              <a:gd name="connsiteY0" fmla="*/ 323591 h 4495455"/>
              <a:gd name="connsiteX1" fmla="*/ 16260087 w 16273582"/>
              <a:gd name="connsiteY1" fmla="*/ 180488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989881 w 16273582"/>
              <a:gd name="connsiteY8" fmla="*/ 323591 h 4495455"/>
              <a:gd name="connsiteX0" fmla="*/ 14989881 w 16273582"/>
              <a:gd name="connsiteY0" fmla="*/ 323591 h 4495455"/>
              <a:gd name="connsiteX1" fmla="*/ 16260087 w 16273582"/>
              <a:gd name="connsiteY1" fmla="*/ 180488 h 4495455"/>
              <a:gd name="connsiteX2" fmla="*/ 16273582 w 16273582"/>
              <a:gd name="connsiteY2" fmla="*/ 4495455 h 4495455"/>
              <a:gd name="connsiteX3" fmla="*/ 8905 w 16273582"/>
              <a:gd name="connsiteY3" fmla="*/ 4493668 h 4495455"/>
              <a:gd name="connsiteX4" fmla="*/ 0 w 16273582"/>
              <a:gd name="connsiteY4" fmla="*/ 1848513 h 4495455"/>
              <a:gd name="connsiteX5" fmla="*/ 4887785 w 16273582"/>
              <a:gd name="connsiteY5" fmla="*/ 369828 h 4495455"/>
              <a:gd name="connsiteX6" fmla="*/ 7825425 w 16273582"/>
              <a:gd name="connsiteY6" fmla="*/ 4435 h 4495455"/>
              <a:gd name="connsiteX7" fmla="*/ 11349511 w 16273582"/>
              <a:gd name="connsiteY7" fmla="*/ 176911 h 4495455"/>
              <a:gd name="connsiteX8" fmla="*/ 14989881 w 16273582"/>
              <a:gd name="connsiteY8" fmla="*/ 323591 h 4495455"/>
              <a:gd name="connsiteX0" fmla="*/ 15060738 w 16273582"/>
              <a:gd name="connsiteY0" fmla="*/ 306653 h 4495388"/>
              <a:gd name="connsiteX1" fmla="*/ 16260087 w 16273582"/>
              <a:gd name="connsiteY1" fmla="*/ 180421 h 4495388"/>
              <a:gd name="connsiteX2" fmla="*/ 16273582 w 16273582"/>
              <a:gd name="connsiteY2" fmla="*/ 4495388 h 4495388"/>
              <a:gd name="connsiteX3" fmla="*/ 8905 w 16273582"/>
              <a:gd name="connsiteY3" fmla="*/ 4493601 h 4495388"/>
              <a:gd name="connsiteX4" fmla="*/ 0 w 16273582"/>
              <a:gd name="connsiteY4" fmla="*/ 1848446 h 4495388"/>
              <a:gd name="connsiteX5" fmla="*/ 4887785 w 16273582"/>
              <a:gd name="connsiteY5" fmla="*/ 369761 h 4495388"/>
              <a:gd name="connsiteX6" fmla="*/ 7825425 w 16273582"/>
              <a:gd name="connsiteY6" fmla="*/ 4368 h 4495388"/>
              <a:gd name="connsiteX7" fmla="*/ 11349511 w 16273582"/>
              <a:gd name="connsiteY7" fmla="*/ 176844 h 4495388"/>
              <a:gd name="connsiteX8" fmla="*/ 15060738 w 16273582"/>
              <a:gd name="connsiteY8" fmla="*/ 306653 h 4495388"/>
              <a:gd name="connsiteX0" fmla="*/ 15060738 w 16273582"/>
              <a:gd name="connsiteY0" fmla="*/ 306653 h 4495388"/>
              <a:gd name="connsiteX1" fmla="*/ 16260087 w 16273582"/>
              <a:gd name="connsiteY1" fmla="*/ 180421 h 4495388"/>
              <a:gd name="connsiteX2" fmla="*/ 16273582 w 16273582"/>
              <a:gd name="connsiteY2" fmla="*/ 4495388 h 4495388"/>
              <a:gd name="connsiteX3" fmla="*/ 8905 w 16273582"/>
              <a:gd name="connsiteY3" fmla="*/ 4493601 h 4495388"/>
              <a:gd name="connsiteX4" fmla="*/ 0 w 16273582"/>
              <a:gd name="connsiteY4" fmla="*/ 1848446 h 4495388"/>
              <a:gd name="connsiteX5" fmla="*/ 4887785 w 16273582"/>
              <a:gd name="connsiteY5" fmla="*/ 369761 h 4495388"/>
              <a:gd name="connsiteX6" fmla="*/ 7825425 w 16273582"/>
              <a:gd name="connsiteY6" fmla="*/ 4368 h 4495388"/>
              <a:gd name="connsiteX7" fmla="*/ 11349511 w 16273582"/>
              <a:gd name="connsiteY7" fmla="*/ 176844 h 4495388"/>
              <a:gd name="connsiteX8" fmla="*/ 15060738 w 16273582"/>
              <a:gd name="connsiteY8" fmla="*/ 306653 h 4495388"/>
              <a:gd name="connsiteX0" fmla="*/ 15060738 w 16273582"/>
              <a:gd name="connsiteY0" fmla="*/ 307313 h 4496048"/>
              <a:gd name="connsiteX1" fmla="*/ 16260087 w 16273582"/>
              <a:gd name="connsiteY1" fmla="*/ 181081 h 4496048"/>
              <a:gd name="connsiteX2" fmla="*/ 16273582 w 16273582"/>
              <a:gd name="connsiteY2" fmla="*/ 4496048 h 4496048"/>
              <a:gd name="connsiteX3" fmla="*/ 8905 w 16273582"/>
              <a:gd name="connsiteY3" fmla="*/ 4494261 h 4496048"/>
              <a:gd name="connsiteX4" fmla="*/ 0 w 16273582"/>
              <a:gd name="connsiteY4" fmla="*/ 1849106 h 4496048"/>
              <a:gd name="connsiteX5" fmla="*/ 4786560 w 16273582"/>
              <a:gd name="connsiteY5" fmla="*/ 387292 h 4496048"/>
              <a:gd name="connsiteX6" fmla="*/ 7825425 w 16273582"/>
              <a:gd name="connsiteY6" fmla="*/ 5028 h 4496048"/>
              <a:gd name="connsiteX7" fmla="*/ 11349511 w 16273582"/>
              <a:gd name="connsiteY7" fmla="*/ 177504 h 4496048"/>
              <a:gd name="connsiteX8" fmla="*/ 15060738 w 16273582"/>
              <a:gd name="connsiteY8" fmla="*/ 307313 h 4496048"/>
              <a:gd name="connsiteX0" fmla="*/ 15060738 w 16273582"/>
              <a:gd name="connsiteY0" fmla="*/ 307863 h 4496598"/>
              <a:gd name="connsiteX1" fmla="*/ 16260087 w 16273582"/>
              <a:gd name="connsiteY1" fmla="*/ 181631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863 h 4496598"/>
              <a:gd name="connsiteX1" fmla="*/ 16270210 w 16273582"/>
              <a:gd name="connsiteY1" fmla="*/ 178257 h 4496598"/>
              <a:gd name="connsiteX2" fmla="*/ 16273582 w 16273582"/>
              <a:gd name="connsiteY2" fmla="*/ 4496598 h 4496598"/>
              <a:gd name="connsiteX3" fmla="*/ 8905 w 16273582"/>
              <a:gd name="connsiteY3" fmla="*/ 4494811 h 4496598"/>
              <a:gd name="connsiteX4" fmla="*/ 0 w 16273582"/>
              <a:gd name="connsiteY4" fmla="*/ 1849656 h 4496598"/>
              <a:gd name="connsiteX5" fmla="*/ 4678587 w 16273582"/>
              <a:gd name="connsiteY5" fmla="*/ 401339 h 4496598"/>
              <a:gd name="connsiteX6" fmla="*/ 7825425 w 16273582"/>
              <a:gd name="connsiteY6" fmla="*/ 5578 h 4496598"/>
              <a:gd name="connsiteX7" fmla="*/ 11349511 w 16273582"/>
              <a:gd name="connsiteY7" fmla="*/ 178054 h 4496598"/>
              <a:gd name="connsiteX8" fmla="*/ 15060738 w 16273582"/>
              <a:gd name="connsiteY8" fmla="*/ 307863 h 4496598"/>
              <a:gd name="connsiteX0" fmla="*/ 15060738 w 16273582"/>
              <a:gd name="connsiteY0" fmla="*/ 307231 h 4495966"/>
              <a:gd name="connsiteX1" fmla="*/ 16270210 w 16273582"/>
              <a:gd name="connsiteY1" fmla="*/ 177625 h 4495966"/>
              <a:gd name="connsiteX2" fmla="*/ 16273582 w 16273582"/>
              <a:gd name="connsiteY2" fmla="*/ 4495966 h 4495966"/>
              <a:gd name="connsiteX3" fmla="*/ 8905 w 16273582"/>
              <a:gd name="connsiteY3" fmla="*/ 4494179 h 4495966"/>
              <a:gd name="connsiteX4" fmla="*/ 0 w 16273582"/>
              <a:gd name="connsiteY4" fmla="*/ 1849024 h 4495966"/>
              <a:gd name="connsiteX5" fmla="*/ 4678587 w 16273582"/>
              <a:gd name="connsiteY5" fmla="*/ 400707 h 4495966"/>
              <a:gd name="connsiteX6" fmla="*/ 7825425 w 16273582"/>
              <a:gd name="connsiteY6" fmla="*/ 4946 h 4495966"/>
              <a:gd name="connsiteX7" fmla="*/ 11806711 w 16273582"/>
              <a:gd name="connsiteY7" fmla="*/ 201485 h 4495966"/>
              <a:gd name="connsiteX8" fmla="*/ 15060738 w 16273582"/>
              <a:gd name="connsiteY8" fmla="*/ 307231 h 4495966"/>
              <a:gd name="connsiteX0" fmla="*/ 15081364 w 16273582"/>
              <a:gd name="connsiteY0" fmla="*/ 331294 h 4495966"/>
              <a:gd name="connsiteX1" fmla="*/ 16270210 w 16273582"/>
              <a:gd name="connsiteY1" fmla="*/ 177625 h 4495966"/>
              <a:gd name="connsiteX2" fmla="*/ 16273582 w 16273582"/>
              <a:gd name="connsiteY2" fmla="*/ 4495966 h 4495966"/>
              <a:gd name="connsiteX3" fmla="*/ 8905 w 16273582"/>
              <a:gd name="connsiteY3" fmla="*/ 4494179 h 4495966"/>
              <a:gd name="connsiteX4" fmla="*/ 0 w 16273582"/>
              <a:gd name="connsiteY4" fmla="*/ 1849024 h 4495966"/>
              <a:gd name="connsiteX5" fmla="*/ 4678587 w 16273582"/>
              <a:gd name="connsiteY5" fmla="*/ 400707 h 4495966"/>
              <a:gd name="connsiteX6" fmla="*/ 7825425 w 16273582"/>
              <a:gd name="connsiteY6" fmla="*/ 4946 h 4495966"/>
              <a:gd name="connsiteX7" fmla="*/ 11806711 w 16273582"/>
              <a:gd name="connsiteY7" fmla="*/ 201485 h 4495966"/>
              <a:gd name="connsiteX8" fmla="*/ 15081364 w 16273582"/>
              <a:gd name="connsiteY8" fmla="*/ 331294 h 4495966"/>
              <a:gd name="connsiteX0" fmla="*/ 15081364 w 16273582"/>
              <a:gd name="connsiteY0" fmla="*/ 331294 h 4495966"/>
              <a:gd name="connsiteX1" fmla="*/ 16270210 w 16273582"/>
              <a:gd name="connsiteY1" fmla="*/ 177625 h 4495966"/>
              <a:gd name="connsiteX2" fmla="*/ 16273582 w 16273582"/>
              <a:gd name="connsiteY2" fmla="*/ 4495966 h 4495966"/>
              <a:gd name="connsiteX3" fmla="*/ 8905 w 16273582"/>
              <a:gd name="connsiteY3" fmla="*/ 4494179 h 4495966"/>
              <a:gd name="connsiteX4" fmla="*/ 0 w 16273582"/>
              <a:gd name="connsiteY4" fmla="*/ 1849024 h 4495966"/>
              <a:gd name="connsiteX5" fmla="*/ 4678587 w 16273582"/>
              <a:gd name="connsiteY5" fmla="*/ 400707 h 4495966"/>
              <a:gd name="connsiteX6" fmla="*/ 7825425 w 16273582"/>
              <a:gd name="connsiteY6" fmla="*/ 4946 h 4495966"/>
              <a:gd name="connsiteX7" fmla="*/ 11806711 w 16273582"/>
              <a:gd name="connsiteY7" fmla="*/ 201485 h 4495966"/>
              <a:gd name="connsiteX8" fmla="*/ 15081364 w 16273582"/>
              <a:gd name="connsiteY8" fmla="*/ 331294 h 4495966"/>
              <a:gd name="connsiteX0" fmla="*/ 15081364 w 16273582"/>
              <a:gd name="connsiteY0" fmla="*/ 334152 h 4498824"/>
              <a:gd name="connsiteX1" fmla="*/ 16270210 w 16273582"/>
              <a:gd name="connsiteY1" fmla="*/ 180483 h 4498824"/>
              <a:gd name="connsiteX2" fmla="*/ 16273582 w 16273582"/>
              <a:gd name="connsiteY2" fmla="*/ 4498824 h 4498824"/>
              <a:gd name="connsiteX3" fmla="*/ 8905 w 16273582"/>
              <a:gd name="connsiteY3" fmla="*/ 4497037 h 4498824"/>
              <a:gd name="connsiteX4" fmla="*/ 0 w 16273582"/>
              <a:gd name="connsiteY4" fmla="*/ 1851882 h 4498824"/>
              <a:gd name="connsiteX5" fmla="*/ 4678587 w 16273582"/>
              <a:gd name="connsiteY5" fmla="*/ 403565 h 4498824"/>
              <a:gd name="connsiteX6" fmla="*/ 7825425 w 16273582"/>
              <a:gd name="connsiteY6" fmla="*/ 7804 h 4498824"/>
              <a:gd name="connsiteX7" fmla="*/ 11806711 w 16273582"/>
              <a:gd name="connsiteY7" fmla="*/ 204343 h 4498824"/>
              <a:gd name="connsiteX8" fmla="*/ 15081364 w 16273582"/>
              <a:gd name="connsiteY8" fmla="*/ 334152 h 4498824"/>
              <a:gd name="connsiteX0" fmla="*/ 15081364 w 16273582"/>
              <a:gd name="connsiteY0" fmla="*/ 331421 h 4496093"/>
              <a:gd name="connsiteX1" fmla="*/ 16270210 w 16273582"/>
              <a:gd name="connsiteY1" fmla="*/ 177752 h 4496093"/>
              <a:gd name="connsiteX2" fmla="*/ 16273582 w 16273582"/>
              <a:gd name="connsiteY2" fmla="*/ 4496093 h 4496093"/>
              <a:gd name="connsiteX3" fmla="*/ 8905 w 16273582"/>
              <a:gd name="connsiteY3" fmla="*/ 4494306 h 4496093"/>
              <a:gd name="connsiteX4" fmla="*/ 0 w 16273582"/>
              <a:gd name="connsiteY4" fmla="*/ 1849151 h 4496093"/>
              <a:gd name="connsiteX5" fmla="*/ 4678587 w 16273582"/>
              <a:gd name="connsiteY5" fmla="*/ 400834 h 4496093"/>
              <a:gd name="connsiteX6" fmla="*/ 7825425 w 16273582"/>
              <a:gd name="connsiteY6" fmla="*/ 5073 h 4496093"/>
              <a:gd name="connsiteX7" fmla="*/ 11806711 w 16273582"/>
              <a:gd name="connsiteY7" fmla="*/ 201612 h 4496093"/>
              <a:gd name="connsiteX8" fmla="*/ 15081364 w 16273582"/>
              <a:gd name="connsiteY8" fmla="*/ 331421 h 4496093"/>
              <a:gd name="connsiteX0" fmla="*/ 15081364 w 16273582"/>
              <a:gd name="connsiteY0" fmla="*/ 332614 h 4497286"/>
              <a:gd name="connsiteX1" fmla="*/ 16270210 w 16273582"/>
              <a:gd name="connsiteY1" fmla="*/ 178945 h 4497286"/>
              <a:gd name="connsiteX2" fmla="*/ 16273582 w 16273582"/>
              <a:gd name="connsiteY2" fmla="*/ 4497286 h 4497286"/>
              <a:gd name="connsiteX3" fmla="*/ 8905 w 16273582"/>
              <a:gd name="connsiteY3" fmla="*/ 4495499 h 4497286"/>
              <a:gd name="connsiteX4" fmla="*/ 0 w 16273582"/>
              <a:gd name="connsiteY4" fmla="*/ 1850344 h 4497286"/>
              <a:gd name="connsiteX5" fmla="*/ 4678587 w 16273582"/>
              <a:gd name="connsiteY5" fmla="*/ 402027 h 4497286"/>
              <a:gd name="connsiteX6" fmla="*/ 7825425 w 16273582"/>
              <a:gd name="connsiteY6" fmla="*/ 6266 h 4497286"/>
              <a:gd name="connsiteX7" fmla="*/ 11806711 w 16273582"/>
              <a:gd name="connsiteY7" fmla="*/ 202805 h 4497286"/>
              <a:gd name="connsiteX8" fmla="*/ 15081364 w 16273582"/>
              <a:gd name="connsiteY8" fmla="*/ 332614 h 44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3582" h="4497286">
                <a:moveTo>
                  <a:pt x="15081364" y="332614"/>
                </a:moveTo>
                <a:cubicBezTo>
                  <a:pt x="15825281" y="328637"/>
                  <a:pt x="15972288" y="264015"/>
                  <a:pt x="16270210" y="178945"/>
                </a:cubicBezTo>
                <a:cubicBezTo>
                  <a:pt x="16271334" y="1613893"/>
                  <a:pt x="16272458" y="3062338"/>
                  <a:pt x="16273582" y="4497286"/>
                </a:cubicBezTo>
                <a:lnTo>
                  <a:pt x="8905" y="4495499"/>
                </a:lnTo>
                <a:cubicBezTo>
                  <a:pt x="5937" y="3613781"/>
                  <a:pt x="2968" y="2732062"/>
                  <a:pt x="0" y="1850344"/>
                </a:cubicBezTo>
                <a:cubicBezTo>
                  <a:pt x="1919874" y="976895"/>
                  <a:pt x="3374350" y="709373"/>
                  <a:pt x="4678587" y="402027"/>
                </a:cubicBezTo>
                <a:cubicBezTo>
                  <a:pt x="5982825" y="94681"/>
                  <a:pt x="6713604" y="43480"/>
                  <a:pt x="7825425" y="6266"/>
                </a:cubicBezTo>
                <a:cubicBezTo>
                  <a:pt x="8937246" y="-30948"/>
                  <a:pt x="10409213" y="105680"/>
                  <a:pt x="11806711" y="202805"/>
                </a:cubicBezTo>
                <a:cubicBezTo>
                  <a:pt x="13204209" y="299930"/>
                  <a:pt x="14337448" y="336591"/>
                  <a:pt x="15081364" y="332614"/>
                </a:cubicBezTo>
                <a:close/>
              </a:path>
            </a:pathLst>
          </a:custGeom>
          <a:solidFill>
            <a:schemeClr val="bg1">
              <a:lumMod val="85000"/>
            </a:schemeClr>
          </a:solidFill>
        </p:spPr>
        <p:txBody>
          <a:bodyPr wrap="square" anchor="ctr" anchorCtr="0">
            <a:noAutofit/>
          </a:bodyPr>
          <a:lstStyle>
            <a:lvl1pPr marL="0" indent="0" algn="ctr">
              <a:buNone/>
              <a:defRPr/>
            </a:lvl1pPr>
          </a:lstStyle>
          <a:p>
            <a:r>
              <a:rPr lang="en-US"/>
              <a:t>Click icon to add picture</a:t>
            </a:r>
            <a:endParaRPr lang="en-AU"/>
          </a:p>
        </p:txBody>
      </p:sp>
      <p:sp>
        <p:nvSpPr>
          <p:cNvPr id="11" name="Title 1">
            <a:extLst>
              <a:ext uri="{FF2B5EF4-FFF2-40B4-BE49-F238E27FC236}">
                <a16:creationId xmlns:a16="http://schemas.microsoft.com/office/drawing/2014/main" id="{2C4E81D5-1EAD-A036-545D-2EF1E6C34DA0}"/>
              </a:ext>
            </a:extLst>
          </p:cNvPr>
          <p:cNvSpPr>
            <a:spLocks noGrp="1"/>
          </p:cNvSpPr>
          <p:nvPr>
            <p:ph type="ctrTitle" hasCustomPrompt="1"/>
          </p:nvPr>
        </p:nvSpPr>
        <p:spPr>
          <a:xfrm>
            <a:off x="723600" y="1891548"/>
            <a:ext cx="10881857" cy="666448"/>
          </a:xfrm>
        </p:spPr>
        <p:txBody>
          <a:bodyPr anchor="t" anchorCtr="0">
            <a:normAutofit/>
          </a:bodyPr>
          <a:lstStyle>
            <a:lvl1pPr algn="l">
              <a:lnSpc>
                <a:spcPct val="85000"/>
              </a:lnSpc>
              <a:defRPr sz="4050">
                <a:solidFill>
                  <a:schemeClr val="bg1"/>
                </a:solidFill>
                <a:latin typeface="+mj-lt"/>
                <a:cs typeface="Times New Roman" panose="02020603050405020304" pitchFamily="18" charset="0"/>
              </a:defRPr>
            </a:lvl1pPr>
          </a:lstStyle>
          <a:p>
            <a:r>
              <a:rPr lang="en-US"/>
              <a:t>Click to add title</a:t>
            </a:r>
            <a:endParaRPr lang="en-AU"/>
          </a:p>
        </p:txBody>
      </p:sp>
      <p:sp>
        <p:nvSpPr>
          <p:cNvPr id="14" name="Text Placeholder 13">
            <a:extLst>
              <a:ext uri="{FF2B5EF4-FFF2-40B4-BE49-F238E27FC236}">
                <a16:creationId xmlns:a16="http://schemas.microsoft.com/office/drawing/2014/main" id="{BDA7E78F-A931-4882-B580-619361279E92}"/>
              </a:ext>
            </a:extLst>
          </p:cNvPr>
          <p:cNvSpPr>
            <a:spLocks noGrp="1"/>
          </p:cNvSpPr>
          <p:nvPr>
            <p:ph type="body" sz="quarter" idx="16" hasCustomPrompt="1"/>
          </p:nvPr>
        </p:nvSpPr>
        <p:spPr>
          <a:xfrm>
            <a:off x="724335" y="2747588"/>
            <a:ext cx="10881122" cy="560784"/>
          </a:xfrm>
        </p:spPr>
        <p:txBody>
          <a:bodyPr/>
          <a:lstStyle>
            <a:lvl1pPr marL="0" indent="0">
              <a:buNone/>
              <a:defRPr sz="2100">
                <a:solidFill>
                  <a:schemeClr val="bg1"/>
                </a:solidFill>
              </a:defRPr>
            </a:lvl1pPr>
          </a:lstStyle>
          <a:p>
            <a:pPr lvl="0"/>
            <a:r>
              <a:rPr lang="en-GB"/>
              <a:t>Click to add subtitle</a:t>
            </a:r>
            <a:endParaRPr lang="en-AU"/>
          </a:p>
        </p:txBody>
      </p:sp>
    </p:spTree>
    <p:extLst>
      <p:ext uri="{BB962C8B-B14F-4D97-AF65-F5344CB8AC3E}">
        <p14:creationId xmlns:p14="http://schemas.microsoft.com/office/powerpoint/2010/main" val="138271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307997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73007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50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200953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80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269476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94FB-906D-4B98-84AA-3F23946F813F}"/>
              </a:ext>
            </a:extLst>
          </p:cNvPr>
          <p:cNvSpPr>
            <a:spLocks noGrp="1"/>
          </p:cNvSpPr>
          <p:nvPr>
            <p:ph type="title" hasCustomPrompt="1"/>
          </p:nvPr>
        </p:nvSpPr>
        <p:spPr>
          <a:xfrm>
            <a:off x="1214999" y="1215000"/>
            <a:ext cx="6210000" cy="1497832"/>
          </a:xfrm>
        </p:spPr>
        <p:txBody>
          <a:bodyPr anchor="t" anchorCtr="0"/>
          <a:lstStyle>
            <a:lvl1pPr>
              <a:lnSpc>
                <a:spcPct val="80000"/>
              </a:lnSpc>
              <a:defRPr sz="4950" b="1">
                <a:solidFill>
                  <a:schemeClr val="bg1"/>
                </a:solidFill>
                <a:latin typeface="+mj-lt"/>
                <a:cs typeface="Times New Roman" panose="02020603050405020304" pitchFamily="18" charset="0"/>
              </a:defRPr>
            </a:lvl1pPr>
          </a:lstStyle>
          <a:p>
            <a:r>
              <a:rPr lang="en-US"/>
              <a:t>Divider slide heading</a:t>
            </a:r>
            <a:endParaRPr lang="en-AU"/>
          </a:p>
        </p:txBody>
      </p:sp>
      <p:sp>
        <p:nvSpPr>
          <p:cNvPr id="4" name="Date Placeholder 3">
            <a:extLst>
              <a:ext uri="{FF2B5EF4-FFF2-40B4-BE49-F238E27FC236}">
                <a16:creationId xmlns:a16="http://schemas.microsoft.com/office/drawing/2014/main" id="{BA63A3F9-E9DD-4EE6-AE2A-1BBBFE4A265F}"/>
              </a:ext>
            </a:extLst>
          </p:cNvPr>
          <p:cNvSpPr>
            <a:spLocks noGrp="1"/>
          </p:cNvSpPr>
          <p:nvPr>
            <p:ph type="dt" sz="half" idx="10"/>
          </p:nvPr>
        </p:nvSpPr>
        <p:spPr/>
        <p:txBody>
          <a:bodyPr/>
          <a:lstStyle/>
          <a:p>
            <a:fld id="{D36F41B7-E8DF-4534-9903-F08332B9CB7F}" type="datetime1">
              <a:rPr lang="en-AU" smtClean="0"/>
              <a:t>24/05/2026</a:t>
            </a:fld>
            <a:endParaRPr lang="en-AU"/>
          </a:p>
        </p:txBody>
      </p:sp>
      <p:sp>
        <p:nvSpPr>
          <p:cNvPr id="5" name="Footer Placeholder 4">
            <a:extLst>
              <a:ext uri="{FF2B5EF4-FFF2-40B4-BE49-F238E27FC236}">
                <a16:creationId xmlns:a16="http://schemas.microsoft.com/office/drawing/2014/main" id="{E9C9F093-0828-4E96-BB72-CF60053050E3}"/>
              </a:ext>
            </a:extLst>
          </p:cNvPr>
          <p:cNvSpPr>
            <a:spLocks noGrp="1"/>
          </p:cNvSpPr>
          <p:nvPr>
            <p:ph type="ftr" sz="quarter" idx="11"/>
          </p:nvPr>
        </p:nvSpPr>
        <p:spPr/>
        <p:txBody>
          <a:bodyPr/>
          <a:lstStyle/>
          <a:p>
            <a:r>
              <a:rPr lang="en-AU"/>
              <a:t>© Beyond Blue Ltd</a:t>
            </a:r>
          </a:p>
        </p:txBody>
      </p:sp>
      <p:sp>
        <p:nvSpPr>
          <p:cNvPr id="6" name="Slide Number Placeholder 5">
            <a:extLst>
              <a:ext uri="{FF2B5EF4-FFF2-40B4-BE49-F238E27FC236}">
                <a16:creationId xmlns:a16="http://schemas.microsoft.com/office/drawing/2014/main" id="{E50F82A5-9DB4-4E16-A622-F049FB37C7F3}"/>
              </a:ext>
            </a:extLst>
          </p:cNvPr>
          <p:cNvSpPr>
            <a:spLocks noGrp="1"/>
          </p:cNvSpPr>
          <p:nvPr>
            <p:ph type="sldNum" sz="quarter" idx="12"/>
          </p:nvPr>
        </p:nvSpPr>
        <p:spPr/>
        <p:txBody>
          <a:bodyPr/>
          <a:lstStyle/>
          <a:p>
            <a:fld id="{E6316B6A-336A-44FF-82DA-A4D1594FA055}" type="slidenum">
              <a:rPr lang="en-AU" smtClean="0"/>
              <a:t>‹#›</a:t>
            </a:fld>
            <a:endParaRPr lang="en-AU"/>
          </a:p>
        </p:txBody>
      </p:sp>
      <p:pic>
        <p:nvPicPr>
          <p:cNvPr id="8" name="Picture 7">
            <a:extLst>
              <a:ext uri="{FF2B5EF4-FFF2-40B4-BE49-F238E27FC236}">
                <a16:creationId xmlns:a16="http://schemas.microsoft.com/office/drawing/2014/main" id="{F854AB60-F43F-4CE8-B1F5-9D0A18777585}"/>
              </a:ext>
            </a:extLst>
          </p:cNvPr>
          <p:cNvPicPr>
            <a:picLocks noChangeAspect="1"/>
          </p:cNvPicPr>
          <p:nvPr userDrawn="1"/>
        </p:nvPicPr>
        <p:blipFill>
          <a:blip r:embed="rId3"/>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167986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22999" y="510465"/>
            <a:ext cx="10746000" cy="1024009"/>
          </a:xfrm>
          <a:prstGeom prst="rect">
            <a:avLst/>
          </a:prstGeom>
        </p:spPr>
        <p:txBody>
          <a:bodyPr vert="horz" lIns="0" tIns="0" rIns="0" bIns="0" rtlCol="0" anchor="t" anchorCtr="0">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23000" y="1890000"/>
            <a:ext cx="10746000" cy="405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838826" y="6593262"/>
            <a:ext cx="5165870" cy="142028"/>
          </a:xfrm>
          <a:prstGeom prst="rect">
            <a:avLst/>
          </a:prstGeom>
        </p:spPr>
        <p:txBody>
          <a:bodyPr vert="horz" lIns="0" tIns="0" rIns="0" bIns="0" rtlCol="0" anchor="ctr"/>
          <a:lstStyle>
            <a:lvl1pPr algn="r">
              <a:defRPr sz="1050">
                <a:solidFill>
                  <a:schemeClr val="accent1"/>
                </a:solidFill>
              </a:defRPr>
            </a:lvl1pPr>
          </a:lstStyle>
          <a:p>
            <a:fld id="{8E5A0A05-1953-4852-8BB4-288C896047DC}" type="datetime1">
              <a:rPr lang="en-AU" smtClean="0"/>
              <a:t>24/05/2026</a:t>
            </a:fld>
            <a:endParaRPr lang="en-AU"/>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5838826" y="6426550"/>
            <a:ext cx="5165870" cy="164170"/>
          </a:xfrm>
          <a:prstGeom prst="rect">
            <a:avLst/>
          </a:prstGeom>
        </p:spPr>
        <p:txBody>
          <a:bodyPr vert="horz" lIns="0" tIns="0" rIns="0" bIns="0" rtlCol="0" anchor="ctr"/>
          <a:lstStyle>
            <a:lvl1pPr algn="r">
              <a:defRPr sz="1050">
                <a:solidFill>
                  <a:schemeClr val="accent1"/>
                </a:solidFill>
              </a:defRPr>
            </a:lvl1pPr>
          </a:lstStyle>
          <a:p>
            <a:r>
              <a:rPr lang="en-AU"/>
              <a:t>© Beyond Blue Ltd</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018999" y="6415836"/>
            <a:ext cx="450000" cy="164170"/>
          </a:xfrm>
          <a:prstGeom prst="rect">
            <a:avLst/>
          </a:prstGeom>
        </p:spPr>
        <p:txBody>
          <a:bodyPr vert="horz" lIns="0" tIns="0" rIns="0" bIns="0" rtlCol="0" anchor="ctr"/>
          <a:lstStyle>
            <a:lvl1pPr algn="r">
              <a:defRPr sz="1350" b="1">
                <a:solidFill>
                  <a:schemeClr val="accent1"/>
                </a:solidFill>
              </a:defRPr>
            </a:lvl1pPr>
          </a:lstStyle>
          <a:p>
            <a:fld id="{E6316B6A-336A-44FF-82DA-A4D1594FA055}" type="slidenum">
              <a:rPr lang="en-AU" smtClean="0"/>
              <a:pPr/>
              <a:t>‹#›</a:t>
            </a:fld>
            <a:endParaRPr lang="en-AU"/>
          </a:p>
        </p:txBody>
      </p:sp>
      <p:cxnSp>
        <p:nvCxnSpPr>
          <p:cNvPr id="14" name="Straight Connector 13">
            <a:extLst>
              <a:ext uri="{FF2B5EF4-FFF2-40B4-BE49-F238E27FC236}">
                <a16:creationId xmlns:a16="http://schemas.microsoft.com/office/drawing/2014/main" id="{4105951F-0955-4A48-87CB-0E12A42F8A0E}"/>
              </a:ext>
            </a:extLst>
          </p:cNvPr>
          <p:cNvCxnSpPr/>
          <p:nvPr userDrawn="1"/>
        </p:nvCxnSpPr>
        <p:spPr>
          <a:xfrm>
            <a:off x="723000" y="6129338"/>
            <a:ext cx="1074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3A4F5EC-09C1-4BB3-8E2F-427227B6376B}"/>
              </a:ext>
            </a:extLst>
          </p:cNvPr>
          <p:cNvPicPr>
            <a:picLocks noChangeAspect="1"/>
          </p:cNvPicPr>
          <p:nvPr userDrawn="1"/>
        </p:nvPicPr>
        <p:blipFill>
          <a:blip r:embed="rId31"/>
          <a:stretch>
            <a:fillRect/>
          </a:stretch>
        </p:blipFill>
        <p:spPr>
          <a:xfrm>
            <a:off x="650532" y="6193273"/>
            <a:ext cx="1981966" cy="571502"/>
          </a:xfrm>
          <a:prstGeom prst="rect">
            <a:avLst/>
          </a:prstGeom>
        </p:spPr>
      </p:pic>
    </p:spTree>
    <p:extLst>
      <p:ext uri="{BB962C8B-B14F-4D97-AF65-F5344CB8AC3E}">
        <p14:creationId xmlns:p14="http://schemas.microsoft.com/office/powerpoint/2010/main" val="1332749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339" rtl="0" eaLnBrk="1" latinLnBrk="0" hangingPunct="1">
        <a:lnSpc>
          <a:spcPct val="80000"/>
        </a:lnSpc>
        <a:spcBef>
          <a:spcPct val="0"/>
        </a:spcBef>
        <a:buNone/>
        <a:defRPr sz="3975" b="1" kern="1200">
          <a:solidFill>
            <a:schemeClr val="accent1"/>
          </a:solidFill>
          <a:latin typeface="+mj-lt"/>
          <a:ea typeface="+mj-ea"/>
          <a:cs typeface="+mj-cs"/>
        </a:defRPr>
      </a:lvl1pPr>
    </p:titleStyle>
    <p:bodyStyle>
      <a:lvl1pPr marL="180009" indent="-180009" algn="l" defTabSz="914339" rtl="0" eaLnBrk="1" latinLnBrk="0" hangingPunct="1">
        <a:lnSpc>
          <a:spcPct val="100000"/>
        </a:lnSpc>
        <a:spcBef>
          <a:spcPts val="900"/>
        </a:spcBef>
        <a:buClr>
          <a:schemeClr val="tx1"/>
        </a:buClr>
        <a:buFont typeface="Arial" panose="020B0604020202020204" pitchFamily="34" charset="0"/>
        <a:buChar char="•"/>
        <a:defRPr sz="1800" kern="1200">
          <a:solidFill>
            <a:schemeClr val="tx1"/>
          </a:solidFill>
          <a:latin typeface="+mn-lt"/>
          <a:ea typeface="+mn-ea"/>
          <a:cs typeface="+mn-cs"/>
        </a:defRPr>
      </a:lvl1pPr>
      <a:lvl2pPr marL="360018" indent="-180009" algn="l" defTabSz="914339"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2pPr>
      <a:lvl3pPr marL="540027" indent="-180009" algn="l" defTabSz="914339"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3pPr>
      <a:lvl4pPr marL="720036" indent="-180009" algn="l" defTabSz="914339"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4pPr>
      <a:lvl5pPr marL="900045" indent="-180009" algn="l" defTabSz="914339"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433" indent="-228584" algn="l" defTabSz="914339"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01" indent="-228584" algn="l" defTabSz="914339"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771" indent="-228584" algn="l" defTabSz="914339"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41" indent="-228584" algn="l" defTabSz="914339"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39" rtl="0" eaLnBrk="1" latinLnBrk="0" hangingPunct="1">
        <a:defRPr sz="1700" kern="1200">
          <a:solidFill>
            <a:schemeClr val="tx1"/>
          </a:solidFill>
          <a:latin typeface="+mn-lt"/>
          <a:ea typeface="+mn-ea"/>
          <a:cs typeface="+mn-cs"/>
        </a:defRPr>
      </a:lvl1pPr>
      <a:lvl2pPr marL="457169" algn="l" defTabSz="914339" rtl="0" eaLnBrk="1" latinLnBrk="0" hangingPunct="1">
        <a:defRPr sz="1700" kern="1200">
          <a:solidFill>
            <a:schemeClr val="tx1"/>
          </a:solidFill>
          <a:latin typeface="+mn-lt"/>
          <a:ea typeface="+mn-ea"/>
          <a:cs typeface="+mn-cs"/>
        </a:defRPr>
      </a:lvl2pPr>
      <a:lvl3pPr marL="914339" algn="l" defTabSz="914339" rtl="0" eaLnBrk="1" latinLnBrk="0" hangingPunct="1">
        <a:defRPr sz="1700" kern="1200">
          <a:solidFill>
            <a:schemeClr val="tx1"/>
          </a:solidFill>
          <a:latin typeface="+mn-lt"/>
          <a:ea typeface="+mn-ea"/>
          <a:cs typeface="+mn-cs"/>
        </a:defRPr>
      </a:lvl3pPr>
      <a:lvl4pPr marL="1371508" algn="l" defTabSz="914339" rtl="0" eaLnBrk="1" latinLnBrk="0" hangingPunct="1">
        <a:defRPr sz="1700" kern="1200">
          <a:solidFill>
            <a:schemeClr val="tx1"/>
          </a:solidFill>
          <a:latin typeface="+mn-lt"/>
          <a:ea typeface="+mn-ea"/>
          <a:cs typeface="+mn-cs"/>
        </a:defRPr>
      </a:lvl4pPr>
      <a:lvl5pPr marL="1828679" algn="l" defTabSz="914339" rtl="0" eaLnBrk="1" latinLnBrk="0" hangingPunct="1">
        <a:defRPr sz="1700" kern="1200">
          <a:solidFill>
            <a:schemeClr val="tx1"/>
          </a:solidFill>
          <a:latin typeface="+mn-lt"/>
          <a:ea typeface="+mn-ea"/>
          <a:cs typeface="+mn-cs"/>
        </a:defRPr>
      </a:lvl5pPr>
      <a:lvl6pPr marL="2285849" algn="l" defTabSz="914339" rtl="0" eaLnBrk="1" latinLnBrk="0" hangingPunct="1">
        <a:defRPr sz="1700" kern="1200">
          <a:solidFill>
            <a:schemeClr val="tx1"/>
          </a:solidFill>
          <a:latin typeface="+mn-lt"/>
          <a:ea typeface="+mn-ea"/>
          <a:cs typeface="+mn-cs"/>
        </a:defRPr>
      </a:lvl6pPr>
      <a:lvl7pPr marL="2743017" algn="l" defTabSz="914339" rtl="0" eaLnBrk="1" latinLnBrk="0" hangingPunct="1">
        <a:defRPr sz="1700" kern="1200">
          <a:solidFill>
            <a:schemeClr val="tx1"/>
          </a:solidFill>
          <a:latin typeface="+mn-lt"/>
          <a:ea typeface="+mn-ea"/>
          <a:cs typeface="+mn-cs"/>
        </a:defRPr>
      </a:lvl7pPr>
      <a:lvl8pPr marL="3200187" algn="l" defTabSz="914339" rtl="0" eaLnBrk="1" latinLnBrk="0" hangingPunct="1">
        <a:defRPr sz="1700" kern="1200">
          <a:solidFill>
            <a:schemeClr val="tx1"/>
          </a:solidFill>
          <a:latin typeface="+mn-lt"/>
          <a:ea typeface="+mn-ea"/>
          <a:cs typeface="+mn-cs"/>
        </a:defRPr>
      </a:lvl8pPr>
      <a:lvl9pPr marL="3657356" algn="l" defTabSz="91433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43.svg"/><Relationship Id="rId5" Type="http://schemas.openxmlformats.org/officeDocument/2006/relationships/image" Target="../media/image42.sv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0.sv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AAA381-3DD7-A83E-0759-2C823B69EAEC}"/>
              </a:ext>
            </a:extLst>
          </p:cNvPr>
          <p:cNvSpPr>
            <a:spLocks noGrp="1"/>
          </p:cNvSpPr>
          <p:nvPr>
            <p:ph type="ctrTitle"/>
          </p:nvPr>
        </p:nvSpPr>
        <p:spPr>
          <a:xfrm>
            <a:off x="723599" y="2303060"/>
            <a:ext cx="7368841" cy="1080221"/>
          </a:xfrm>
        </p:spPr>
        <p:txBody>
          <a:bodyPr>
            <a:normAutofit/>
          </a:bodyPr>
          <a:lstStyle/>
          <a:p>
            <a:r>
              <a:rPr lang="en-AU">
                <a:latin typeface="Montserrat" panose="00000500000000000000" pitchFamily="2" charset="0"/>
              </a:rPr>
              <a:t>Population mental health:</a:t>
            </a:r>
            <a:br>
              <a:rPr lang="en-AU">
                <a:latin typeface="Montserrat" panose="00000500000000000000" pitchFamily="2" charset="0"/>
              </a:rPr>
            </a:br>
            <a:r>
              <a:rPr lang="en-AU">
                <a:latin typeface="Montserrat" panose="00000500000000000000" pitchFamily="2" charset="0"/>
              </a:rPr>
              <a:t>now and into the future</a:t>
            </a:r>
          </a:p>
        </p:txBody>
      </p:sp>
      <p:sp>
        <p:nvSpPr>
          <p:cNvPr id="5" name="Text Placeholder 4">
            <a:extLst>
              <a:ext uri="{FF2B5EF4-FFF2-40B4-BE49-F238E27FC236}">
                <a16:creationId xmlns:a16="http://schemas.microsoft.com/office/drawing/2014/main" id="{CAC8D167-C8BF-385D-2903-41F769BB78EF}"/>
              </a:ext>
            </a:extLst>
          </p:cNvPr>
          <p:cNvSpPr>
            <a:spLocks noGrp="1"/>
          </p:cNvSpPr>
          <p:nvPr>
            <p:ph type="body" idx="15"/>
          </p:nvPr>
        </p:nvSpPr>
        <p:spPr/>
        <p:txBody>
          <a:bodyPr/>
          <a:lstStyle/>
          <a:p>
            <a:r>
              <a:rPr lang="en-AU">
                <a:latin typeface="Montserrat" panose="00000500000000000000" pitchFamily="2" charset="0"/>
              </a:rPr>
              <a:t>May 2026</a:t>
            </a:r>
          </a:p>
        </p:txBody>
      </p:sp>
      <p:sp>
        <p:nvSpPr>
          <p:cNvPr id="6" name="Text Placeholder 5">
            <a:extLst>
              <a:ext uri="{FF2B5EF4-FFF2-40B4-BE49-F238E27FC236}">
                <a16:creationId xmlns:a16="http://schemas.microsoft.com/office/drawing/2014/main" id="{B990D8ED-0971-2849-ED6D-F90CEFACCA15}"/>
              </a:ext>
            </a:extLst>
          </p:cNvPr>
          <p:cNvSpPr>
            <a:spLocks noGrp="1"/>
          </p:cNvSpPr>
          <p:nvPr>
            <p:ph type="body" idx="16"/>
          </p:nvPr>
        </p:nvSpPr>
        <p:spPr>
          <a:xfrm>
            <a:off x="723599" y="5329874"/>
            <a:ext cx="4244186" cy="388538"/>
          </a:xfrm>
        </p:spPr>
        <p:txBody>
          <a:bodyPr/>
          <a:lstStyle/>
          <a:p>
            <a:r>
              <a:rPr lang="en-AU">
                <a:latin typeface="Montserrat" panose="00000500000000000000" pitchFamily="2" charset="0"/>
              </a:rPr>
              <a:t>Beyond Blue CEO Georgie Harman AO</a:t>
            </a:r>
          </a:p>
        </p:txBody>
      </p:sp>
    </p:spTree>
    <p:extLst>
      <p:ext uri="{BB962C8B-B14F-4D97-AF65-F5344CB8AC3E}">
        <p14:creationId xmlns:p14="http://schemas.microsoft.com/office/powerpoint/2010/main" val="286412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E828C-CC9D-52F1-1BA0-FECACA2BF6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7771E7-F238-8C3F-653E-1BE561C9966C}"/>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CBA1FE50-40D1-F343-3B61-F9B6FCF75F88}"/>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10</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8F7C0B06-1BB7-6BEF-F4B1-1C1118AFC636}"/>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200">
                <a:solidFill>
                  <a:schemeClr val="accent2"/>
                </a:solidFill>
                <a:latin typeface="Montserrat Black" panose="00000A00000000000000" pitchFamily="2" charset="0"/>
              </a:rPr>
              <a:t>Shame and stigma have increased …</a:t>
            </a:r>
          </a:p>
        </p:txBody>
      </p:sp>
      <p:graphicFrame>
        <p:nvGraphicFramePr>
          <p:cNvPr id="5" name="Chart 4">
            <a:extLst>
              <a:ext uri="{FF2B5EF4-FFF2-40B4-BE49-F238E27FC236}">
                <a16:creationId xmlns:a16="http://schemas.microsoft.com/office/drawing/2014/main" id="{B194495A-B493-8000-E8F5-A19C7E9FCC96}"/>
              </a:ext>
            </a:extLst>
          </p:cNvPr>
          <p:cNvGraphicFramePr>
            <a:graphicFrameLocks/>
          </p:cNvGraphicFramePr>
          <p:nvPr/>
        </p:nvGraphicFramePr>
        <p:xfrm>
          <a:off x="1306591" y="1651635"/>
          <a:ext cx="9578819" cy="355473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AA6D0ED7-ACCE-A618-23D3-75493B889012}"/>
              </a:ext>
            </a:extLst>
          </p:cNvPr>
          <p:cNvSpPr/>
          <p:nvPr/>
        </p:nvSpPr>
        <p:spPr>
          <a:xfrm rot="21129123">
            <a:off x="586575" y="1462671"/>
            <a:ext cx="1440028" cy="37792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en-AU" sz="1700" b="1">
                <a:solidFill>
                  <a:prstClr val="white"/>
                </a:solidFill>
                <a:latin typeface="Arial Nova" panose="020B0504020202020204" pitchFamily="34" charset="0"/>
              </a:rPr>
              <a:t>Significant</a:t>
            </a:r>
          </a:p>
        </p:txBody>
      </p:sp>
    </p:spTree>
    <p:extLst>
      <p:ext uri="{BB962C8B-B14F-4D97-AF65-F5344CB8AC3E}">
        <p14:creationId xmlns:p14="http://schemas.microsoft.com/office/powerpoint/2010/main" val="159427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087EAA-DCD0-9F3E-162F-A5560B34A2FB}"/>
              </a:ext>
            </a:extLst>
          </p:cNvPr>
          <p:cNvSpPr/>
          <p:nvPr/>
        </p:nvSpPr>
        <p:spPr>
          <a:xfrm>
            <a:off x="5908431" y="4841631"/>
            <a:ext cx="3634154" cy="16412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EF03077-33CB-F565-C340-BBE3B2E28B64}"/>
              </a:ext>
            </a:extLst>
          </p:cNvPr>
          <p:cNvSpPr>
            <a:spLocks noGrp="1"/>
          </p:cNvSpPr>
          <p:nvPr>
            <p:ph idx="1"/>
          </p:nvPr>
        </p:nvSpPr>
        <p:spPr>
          <a:xfrm>
            <a:off x="723016" y="1020067"/>
            <a:ext cx="3198572" cy="4412857"/>
          </a:xfrm>
        </p:spPr>
        <p:txBody>
          <a:bodyPr vert="horz" lIns="0" tIns="0" rIns="0" bIns="0" rtlCol="0" anchor="t">
            <a:noAutofit/>
          </a:bodyPr>
          <a:lstStyle/>
          <a:p>
            <a:pPr marL="179546" indent="-179546">
              <a:buNone/>
            </a:pPr>
            <a:endParaRPr lang="en-US"/>
          </a:p>
          <a:p>
            <a:pPr marL="0" indent="0">
              <a:buNone/>
            </a:pPr>
            <a:r>
              <a:rPr lang="en-AU" sz="1650"/>
              <a:t>Social supports </a:t>
            </a:r>
            <a:r>
              <a:rPr lang="en-US" sz="1650"/>
              <a:t>explored in this survey included ‘current living situation’, 'social support' and ‘being part of a community’. </a:t>
            </a:r>
            <a:endParaRPr lang="en-US" sz="1650">
              <a:ea typeface="Calibri"/>
              <a:cs typeface="Calibri"/>
            </a:endParaRPr>
          </a:p>
          <a:p>
            <a:pPr marL="0" indent="0">
              <a:buNone/>
            </a:pPr>
            <a:endParaRPr lang="en-US" sz="1650">
              <a:ea typeface="Calibri"/>
              <a:cs typeface="Calibri"/>
            </a:endParaRPr>
          </a:p>
          <a:p>
            <a:pPr marL="0" indent="0">
              <a:buNone/>
            </a:pPr>
            <a:r>
              <a:rPr lang="en-US" sz="1650">
                <a:ea typeface="Calibri"/>
                <a:cs typeface="Calibri"/>
              </a:rPr>
              <a:t>Respondents in</a:t>
            </a:r>
            <a:r>
              <a:rPr lang="en-US" sz="1650" b="1">
                <a:ea typeface="Calibri"/>
                <a:cs typeface="Calibri"/>
              </a:rPr>
              <a:t> QLD </a:t>
            </a:r>
            <a:r>
              <a:rPr lang="en-US" sz="1650">
                <a:ea typeface="Calibri"/>
                <a:cs typeface="Calibri"/>
              </a:rPr>
              <a:t>showed a </a:t>
            </a:r>
            <a:r>
              <a:rPr lang="en-US" sz="1650" b="1">
                <a:ea typeface="Calibri"/>
                <a:cs typeface="Calibri"/>
              </a:rPr>
              <a:t>statistically significant difference </a:t>
            </a:r>
            <a:r>
              <a:rPr lang="en-US" sz="1650">
                <a:ea typeface="Calibri"/>
                <a:cs typeface="Calibri"/>
              </a:rPr>
              <a:t>in their </a:t>
            </a:r>
            <a:r>
              <a:rPr lang="en-US" sz="1650">
                <a:highlight>
                  <a:srgbClr val="FFFF00"/>
                </a:highlight>
                <a:ea typeface="Calibri"/>
                <a:cs typeface="Calibri"/>
              </a:rPr>
              <a:t>ability to get support from friends and family</a:t>
            </a:r>
            <a:r>
              <a:rPr lang="en-US" sz="1650">
                <a:ea typeface="Calibri"/>
                <a:cs typeface="Calibri"/>
              </a:rPr>
              <a:t>. </a:t>
            </a:r>
            <a:r>
              <a:rPr lang="en-US" sz="1650" b="1">
                <a:ea typeface="Calibri"/>
                <a:cs typeface="Calibri"/>
              </a:rPr>
              <a:t>22%</a:t>
            </a:r>
            <a:r>
              <a:rPr lang="en-US" sz="1650">
                <a:ea typeface="Calibri"/>
                <a:cs typeface="Calibri"/>
              </a:rPr>
              <a:t> respondents from QLD rated this as fair and poor in comparison to the total (18%).</a:t>
            </a:r>
          </a:p>
          <a:p>
            <a:pPr marL="0" indent="0">
              <a:buNone/>
            </a:pPr>
            <a:endParaRPr lang="en-US">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84DB7FC0-C4DB-3B8D-73F7-300D104F6F55}"/>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800C2E81-E925-B547-45E0-00CFDF738D36}"/>
              </a:ext>
            </a:extLst>
          </p:cNvPr>
          <p:cNvSpPr>
            <a:spLocks noGrp="1"/>
          </p:cNvSpPr>
          <p:nvPr>
            <p:ph type="sldNum" sz="quarter" idx="12"/>
          </p:nvPr>
        </p:nvSpPr>
        <p:spPr/>
        <p:txBody>
          <a:bodyPr/>
          <a:lstStyle/>
          <a:p>
            <a:fld id="{E6316B6A-336A-44FF-82DA-A4D1594FA055}" type="slidenum">
              <a:rPr lang="en-AU" smtClean="0"/>
              <a:t>11</a:t>
            </a:fld>
            <a:endParaRPr lang="en-AU"/>
          </a:p>
        </p:txBody>
      </p:sp>
      <p:sp>
        <p:nvSpPr>
          <p:cNvPr id="5" name="Title 4">
            <a:extLst>
              <a:ext uri="{FF2B5EF4-FFF2-40B4-BE49-F238E27FC236}">
                <a16:creationId xmlns:a16="http://schemas.microsoft.com/office/drawing/2014/main" id="{8ED4D090-AC2B-6C88-AFDE-D8C583C7D1EB}"/>
              </a:ext>
            </a:extLst>
          </p:cNvPr>
          <p:cNvSpPr>
            <a:spLocks noGrp="1"/>
          </p:cNvSpPr>
          <p:nvPr>
            <p:ph type="title"/>
          </p:nvPr>
        </p:nvSpPr>
        <p:spPr/>
        <p:txBody>
          <a:bodyPr/>
          <a:lstStyle/>
          <a:p>
            <a:r>
              <a:rPr lang="en-GB">
                <a:solidFill>
                  <a:srgbClr val="0070F1"/>
                </a:solidFill>
              </a:rPr>
              <a:t>Social support and mental health</a:t>
            </a:r>
            <a:endParaRPr lang="en-US">
              <a:solidFill>
                <a:srgbClr val="0070F1"/>
              </a:solidFill>
            </a:endParaRPr>
          </a:p>
        </p:txBody>
      </p:sp>
      <p:sp>
        <p:nvSpPr>
          <p:cNvPr id="8" name="TextBox 7">
            <a:extLst>
              <a:ext uri="{FF2B5EF4-FFF2-40B4-BE49-F238E27FC236}">
                <a16:creationId xmlns:a16="http://schemas.microsoft.com/office/drawing/2014/main" id="{04125EB2-4B14-F66D-52C3-69D5F9058096}"/>
              </a:ext>
            </a:extLst>
          </p:cNvPr>
          <p:cNvSpPr txBox="1"/>
          <p:nvPr/>
        </p:nvSpPr>
        <p:spPr>
          <a:xfrm>
            <a:off x="4474093" y="5547123"/>
            <a:ext cx="2946400"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050" b="1">
                <a:ea typeface="Calibri"/>
                <a:cs typeface="Calibri"/>
              </a:rPr>
              <a:t>% fair and poor</a:t>
            </a:r>
          </a:p>
          <a:p>
            <a:r>
              <a:rPr lang="en-US" sz="1050" i="1">
                <a:ea typeface="+mn-lt"/>
                <a:cs typeface="+mn-lt"/>
              </a:rPr>
              <a:t>Overall, how would you rate your:</a:t>
            </a:r>
            <a:endParaRPr lang="en-GB" sz="1050" i="1">
              <a:ea typeface="+mn-lt"/>
              <a:cs typeface="+mn-lt"/>
            </a:endParaRPr>
          </a:p>
          <a:p>
            <a:r>
              <a:rPr lang="en-AU" sz="1050">
                <a:ea typeface="Calibri"/>
                <a:cs typeface="Calibri"/>
              </a:rPr>
              <a:t>Base: All respondents (n = 5,014)</a:t>
            </a:r>
            <a:endParaRPr lang="en-US" sz="1050">
              <a:ea typeface="Calibri"/>
              <a:cs typeface="Calibri"/>
            </a:endParaRPr>
          </a:p>
        </p:txBody>
      </p:sp>
      <p:pic>
        <p:nvPicPr>
          <p:cNvPr id="9" name="Picture 8" descr="A graph of blue and white bars&#10;&#10;AI-generated content may be incorrect.">
            <a:extLst>
              <a:ext uri="{FF2B5EF4-FFF2-40B4-BE49-F238E27FC236}">
                <a16:creationId xmlns:a16="http://schemas.microsoft.com/office/drawing/2014/main" id="{AE43A179-D8C6-FA86-9FED-E17DFE824CF3}"/>
              </a:ext>
            </a:extLst>
          </p:cNvPr>
          <p:cNvPicPr>
            <a:picLocks noChangeAspect="1"/>
          </p:cNvPicPr>
          <p:nvPr/>
        </p:nvPicPr>
        <p:blipFill>
          <a:blip r:embed="rId3"/>
          <a:stretch>
            <a:fillRect/>
          </a:stretch>
        </p:blipFill>
        <p:spPr>
          <a:xfrm>
            <a:off x="4471066" y="1121426"/>
            <a:ext cx="7424243" cy="4379748"/>
          </a:xfrm>
          <a:prstGeom prst="rect">
            <a:avLst/>
          </a:prstGeom>
        </p:spPr>
      </p:pic>
      <p:sp>
        <p:nvSpPr>
          <p:cNvPr id="6" name="Oval 5">
            <a:extLst>
              <a:ext uri="{FF2B5EF4-FFF2-40B4-BE49-F238E27FC236}">
                <a16:creationId xmlns:a16="http://schemas.microsoft.com/office/drawing/2014/main" id="{ECCFA644-74BF-0858-8493-9022D3542941}"/>
              </a:ext>
            </a:extLst>
          </p:cNvPr>
          <p:cNvSpPr/>
          <p:nvPr/>
        </p:nvSpPr>
        <p:spPr>
          <a:xfrm>
            <a:off x="7069015" y="1134265"/>
            <a:ext cx="351478" cy="40004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8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A8113-1538-918F-2DBD-12C66A2B53C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A5A4C6-B468-0544-7E52-B85496BBA1AD}"/>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172C34D6-0BDE-C489-3C08-EC3353306C9A}"/>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12</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3C9120C4-DE4F-5893-52AA-583B424F50A2}"/>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300">
                <a:solidFill>
                  <a:schemeClr val="accent2"/>
                </a:solidFill>
                <a:latin typeface="Montserrat Black" panose="00000A00000000000000" pitchFamily="2" charset="0"/>
              </a:rPr>
              <a:t>Beyond Blue’s impact over the years</a:t>
            </a:r>
            <a:endParaRPr lang="en-US">
              <a:solidFill>
                <a:schemeClr val="accent2"/>
              </a:solidFill>
              <a:latin typeface="Montserrat Black" panose="00000A00000000000000" pitchFamily="2" charset="0"/>
            </a:endParaRPr>
          </a:p>
        </p:txBody>
      </p:sp>
      <p:sp>
        <p:nvSpPr>
          <p:cNvPr id="7" name="Rectangle: Rounded Corners 6">
            <a:extLst>
              <a:ext uri="{FF2B5EF4-FFF2-40B4-BE49-F238E27FC236}">
                <a16:creationId xmlns:a16="http://schemas.microsoft.com/office/drawing/2014/main" id="{C6FA719C-297A-A7B1-0D04-3BEE081FD39A}"/>
              </a:ext>
            </a:extLst>
          </p:cNvPr>
          <p:cNvSpPr/>
          <p:nvPr/>
        </p:nvSpPr>
        <p:spPr>
          <a:xfrm>
            <a:off x="973015" y="1349906"/>
            <a:ext cx="10022055" cy="13723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r>
              <a:rPr lang="en-US"/>
              <a:t>“</a:t>
            </a:r>
            <a:r>
              <a:rPr lang="en-US" i="1"/>
              <a:t>Beyond Blue’s sustained focus and measurable success in improving mental health literacy, reducing stigma and facilitating help-seeking for depression and anxiety remains largely unmatched (globally)”</a:t>
            </a:r>
            <a:endParaRPr lang="en-AU" sz="2800" i="1">
              <a:solidFill>
                <a:schemeClr val="bg1"/>
              </a:solidFill>
              <a:latin typeface="Calibri"/>
              <a:ea typeface="Calibri"/>
              <a:cs typeface="Calibri"/>
            </a:endParaRPr>
          </a:p>
        </p:txBody>
      </p:sp>
      <p:sp>
        <p:nvSpPr>
          <p:cNvPr id="8" name="Rectangle: Rounded Corners 7">
            <a:extLst>
              <a:ext uri="{FF2B5EF4-FFF2-40B4-BE49-F238E27FC236}">
                <a16:creationId xmlns:a16="http://schemas.microsoft.com/office/drawing/2014/main" id="{3042A372-F010-830D-4C96-672EF38BAD9A}"/>
              </a:ext>
            </a:extLst>
          </p:cNvPr>
          <p:cNvSpPr/>
          <p:nvPr/>
        </p:nvSpPr>
        <p:spPr>
          <a:xfrm>
            <a:off x="6096000" y="2859898"/>
            <a:ext cx="4922999" cy="226345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defTabSz="914378"/>
            <a:r>
              <a:rPr lang="en-US">
                <a:solidFill>
                  <a:schemeClr val="accent2"/>
                </a:solidFill>
              </a:rPr>
              <a:t>Association between recognition of Beyond Blue and:</a:t>
            </a:r>
          </a:p>
          <a:p>
            <a:pPr marL="742950" lvl="1" indent="-285750" defTabSz="914378">
              <a:buFont typeface="Arial" panose="020B0604020202020204" pitchFamily="34" charset="0"/>
              <a:buChar char="•"/>
            </a:pPr>
            <a:r>
              <a:rPr lang="en-US">
                <a:solidFill>
                  <a:schemeClr val="accent2"/>
                </a:solidFill>
              </a:rPr>
              <a:t>More accurate recognition of mental health problems</a:t>
            </a:r>
          </a:p>
          <a:p>
            <a:pPr marL="742950" lvl="1" indent="-285750" defTabSz="914378">
              <a:buFont typeface="Arial" panose="020B0604020202020204" pitchFamily="34" charset="0"/>
              <a:buChar char="•"/>
            </a:pPr>
            <a:r>
              <a:rPr lang="en-US">
                <a:solidFill>
                  <a:schemeClr val="accent2"/>
                </a:solidFill>
              </a:rPr>
              <a:t>More </a:t>
            </a:r>
            <a:r>
              <a:rPr lang="en-US" err="1">
                <a:solidFill>
                  <a:schemeClr val="accent2"/>
                </a:solidFill>
              </a:rPr>
              <a:t>favourable</a:t>
            </a:r>
            <a:r>
              <a:rPr lang="en-US">
                <a:solidFill>
                  <a:schemeClr val="accent2"/>
                </a:solidFill>
              </a:rPr>
              <a:t> beliefs about evidence-based treatments and self-help interventions</a:t>
            </a:r>
            <a:endParaRPr lang="en-AU" sz="2800">
              <a:solidFill>
                <a:schemeClr val="accent2"/>
              </a:solidFill>
              <a:ea typeface="Calibri"/>
              <a:cs typeface="Calibri"/>
            </a:endParaRPr>
          </a:p>
        </p:txBody>
      </p:sp>
      <p:sp>
        <p:nvSpPr>
          <p:cNvPr id="9" name="Rectangle: Rounded Corners 8">
            <a:extLst>
              <a:ext uri="{FF2B5EF4-FFF2-40B4-BE49-F238E27FC236}">
                <a16:creationId xmlns:a16="http://schemas.microsoft.com/office/drawing/2014/main" id="{66D16E9F-2040-B840-6AD7-D040E1DC4594}"/>
              </a:ext>
            </a:extLst>
          </p:cNvPr>
          <p:cNvSpPr/>
          <p:nvPr/>
        </p:nvSpPr>
        <p:spPr>
          <a:xfrm>
            <a:off x="973015" y="2859898"/>
            <a:ext cx="4865811" cy="2288480"/>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78">
              <a:buFont typeface="Arial" panose="020B0604020202020204" pitchFamily="34" charset="0"/>
              <a:buChar char="•"/>
            </a:pPr>
            <a:r>
              <a:rPr lang="en-US">
                <a:solidFill>
                  <a:schemeClr val="tx1"/>
                </a:solidFill>
              </a:rPr>
              <a:t>Engagement with Beyond Blue predicted significantly lower stigma related to seeking professional help</a:t>
            </a:r>
          </a:p>
          <a:p>
            <a:pPr marL="285750" indent="-285750" defTabSz="914378">
              <a:buFont typeface="Arial" panose="020B0604020202020204" pitchFamily="34" charset="0"/>
              <a:buChar char="•"/>
            </a:pPr>
            <a:endParaRPr lang="en-US">
              <a:solidFill>
                <a:schemeClr val="tx1"/>
              </a:solidFill>
            </a:endParaRPr>
          </a:p>
          <a:p>
            <a:pPr marL="285750" indent="-285750" defTabSz="914378">
              <a:buFont typeface="Arial" panose="020B0604020202020204" pitchFamily="34" charset="0"/>
              <a:buChar char="•"/>
            </a:pPr>
            <a:r>
              <a:rPr lang="en-US">
                <a:solidFill>
                  <a:schemeClr val="tx1"/>
                </a:solidFill>
              </a:rPr>
              <a:t>Recognition of Beyond Blue was associated with less </a:t>
            </a:r>
            <a:r>
              <a:rPr lang="en-US" err="1">
                <a:solidFill>
                  <a:schemeClr val="tx1"/>
                </a:solidFill>
              </a:rPr>
              <a:t>stigmatising</a:t>
            </a:r>
            <a:r>
              <a:rPr lang="en-US">
                <a:solidFill>
                  <a:schemeClr val="tx1"/>
                </a:solidFill>
              </a:rPr>
              <a:t> beliefs </a:t>
            </a:r>
            <a:endParaRPr lang="en-AU" sz="2800">
              <a:solidFill>
                <a:schemeClr val="tx1"/>
              </a:solidFill>
              <a:latin typeface="Calibri"/>
              <a:ea typeface="Calibri"/>
              <a:cs typeface="Calibri"/>
            </a:endParaRPr>
          </a:p>
        </p:txBody>
      </p:sp>
      <p:sp>
        <p:nvSpPr>
          <p:cNvPr id="5" name="TextBox 4">
            <a:extLst>
              <a:ext uri="{FF2B5EF4-FFF2-40B4-BE49-F238E27FC236}">
                <a16:creationId xmlns:a16="http://schemas.microsoft.com/office/drawing/2014/main" id="{9B4E876A-35F7-D1B5-8085-93ADD2062C43}"/>
              </a:ext>
            </a:extLst>
          </p:cNvPr>
          <p:cNvSpPr txBox="1"/>
          <p:nvPr/>
        </p:nvSpPr>
        <p:spPr>
          <a:xfrm>
            <a:off x="914400" y="5648147"/>
            <a:ext cx="10022057" cy="523220"/>
          </a:xfrm>
          <a:prstGeom prst="rect">
            <a:avLst/>
          </a:prstGeom>
          <a:noFill/>
        </p:spPr>
        <p:txBody>
          <a:bodyPr wrap="square" rtlCol="0">
            <a:spAutoFit/>
          </a:bodyPr>
          <a:lstStyle/>
          <a:p>
            <a:pPr algn="r"/>
            <a:r>
              <a:rPr lang="en-US" sz="1400">
                <a:solidFill>
                  <a:schemeClr val="bg1"/>
                </a:solidFill>
              </a:rPr>
              <a:t>Source: Reavely, N., </a:t>
            </a:r>
            <a:r>
              <a:rPr lang="en-US" sz="1400" i="1">
                <a:solidFill>
                  <a:schemeClr val="bg1"/>
                </a:solidFill>
              </a:rPr>
              <a:t>Beyond awareness: 25 years of population data on the impact of Australia’s Beyond Blue</a:t>
            </a:r>
            <a:r>
              <a:rPr lang="en-US" sz="1400">
                <a:solidFill>
                  <a:schemeClr val="bg1"/>
                </a:solidFill>
              </a:rPr>
              <a:t>, under review, 2026. University of Melbourne.</a:t>
            </a:r>
          </a:p>
        </p:txBody>
      </p:sp>
    </p:spTree>
    <p:extLst>
      <p:ext uri="{BB962C8B-B14F-4D97-AF65-F5344CB8AC3E}">
        <p14:creationId xmlns:p14="http://schemas.microsoft.com/office/powerpoint/2010/main" val="202653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4E2E-E240-9F99-5C69-BE2F77D314C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FE4DC-92AF-1DDF-01D9-88921F59EB44}"/>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55B413D0-24E2-7436-71F3-D287F4277382}"/>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13</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6175F7C2-0506-6D8E-B928-48A5DBF28BFE}"/>
              </a:ext>
            </a:extLst>
          </p:cNvPr>
          <p:cNvSpPr>
            <a:spLocks noGrp="1"/>
          </p:cNvSpPr>
          <p:nvPr>
            <p:ph type="body" sz="quarter" idx="13"/>
          </p:nvPr>
        </p:nvSpPr>
        <p:spPr>
          <a:xfrm>
            <a:off x="887715" y="411311"/>
            <a:ext cx="11304285" cy="1920039"/>
          </a:xfrm>
        </p:spPr>
        <p:txBody>
          <a:bodyPr vert="horz" lIns="0" tIns="0" rIns="0" bIns="0" rtlCol="0" anchor="t">
            <a:noAutofit/>
          </a:bodyPr>
          <a:lstStyle/>
          <a:p>
            <a:pPr algn="l" fontAlgn="base"/>
            <a:r>
              <a:rPr lang="en-US" sz="3200">
                <a:solidFill>
                  <a:schemeClr val="accent2"/>
                </a:solidFill>
                <a:latin typeface="Montserrat Black" panose="00000A00000000000000" pitchFamily="2" charset="0"/>
              </a:rPr>
              <a:t>Service innovation</a:t>
            </a:r>
          </a:p>
        </p:txBody>
      </p:sp>
      <p:sp>
        <p:nvSpPr>
          <p:cNvPr id="7" name="Rectangle: Rounded Corners 6">
            <a:extLst>
              <a:ext uri="{FF2B5EF4-FFF2-40B4-BE49-F238E27FC236}">
                <a16:creationId xmlns:a16="http://schemas.microsoft.com/office/drawing/2014/main" id="{9A8F271D-7CF0-49AC-D5DE-1210E408B4F8}"/>
              </a:ext>
            </a:extLst>
          </p:cNvPr>
          <p:cNvSpPr/>
          <p:nvPr/>
        </p:nvSpPr>
        <p:spPr>
          <a:xfrm>
            <a:off x="887715" y="1182393"/>
            <a:ext cx="3356038" cy="836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en-US" sz="2000" b="1" err="1">
                <a:solidFill>
                  <a:prstClr val="white"/>
                </a:solidFill>
                <a:latin typeface="Arial Nova"/>
                <a:cs typeface="Calibri"/>
              </a:rPr>
              <a:t>NewAccess</a:t>
            </a:r>
            <a:r>
              <a:rPr lang="en-US" sz="2000" b="1">
                <a:solidFill>
                  <a:prstClr val="white"/>
                </a:solidFill>
                <a:latin typeface="Arial Nova"/>
                <a:cs typeface="Calibri"/>
              </a:rPr>
              <a:t> for Small Business</a:t>
            </a:r>
          </a:p>
        </p:txBody>
      </p:sp>
      <p:sp>
        <p:nvSpPr>
          <p:cNvPr id="8" name="TextBox 7">
            <a:extLst>
              <a:ext uri="{FF2B5EF4-FFF2-40B4-BE49-F238E27FC236}">
                <a16:creationId xmlns:a16="http://schemas.microsoft.com/office/drawing/2014/main" id="{AA9888B6-FA3A-79A4-1028-78E93678A347}"/>
              </a:ext>
            </a:extLst>
          </p:cNvPr>
          <p:cNvSpPr txBox="1"/>
          <p:nvPr/>
        </p:nvSpPr>
        <p:spPr>
          <a:xfrm>
            <a:off x="887714" y="2182518"/>
            <a:ext cx="3356039" cy="295465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endParaRPr lang="en-US" sz="1600" b="1">
              <a:solidFill>
                <a:schemeClr val="bg1"/>
              </a:solidFill>
            </a:endParaRPr>
          </a:p>
          <a:p>
            <a:pPr marL="285750" indent="-285750">
              <a:buFont typeface="Arial" panose="020B0604020202020204" pitchFamily="34" charset="0"/>
              <a:buChar char="•"/>
            </a:pPr>
            <a:r>
              <a:rPr lang="en-US" sz="1400">
                <a:solidFill>
                  <a:schemeClr val="bg1"/>
                </a:solidFill>
              </a:rPr>
              <a:t>One in six clients is from Qld</a:t>
            </a:r>
          </a:p>
          <a:p>
            <a:pPr marL="285750" indent="-285750">
              <a:buFont typeface="Arial" panose="020B0604020202020204" pitchFamily="34" charset="0"/>
              <a:buChar char="•"/>
            </a:pPr>
            <a:r>
              <a:rPr lang="en-US" sz="1400">
                <a:solidFill>
                  <a:schemeClr val="bg1"/>
                </a:solidFill>
              </a:rPr>
              <a:t>Most aged 35-54</a:t>
            </a:r>
          </a:p>
          <a:p>
            <a:pPr marL="285750" indent="-285750">
              <a:buFont typeface="Arial" panose="020B0604020202020204" pitchFamily="34" charset="0"/>
              <a:buChar char="•"/>
            </a:pPr>
            <a:r>
              <a:rPr lang="en-US" sz="1400">
                <a:solidFill>
                  <a:schemeClr val="bg1"/>
                </a:solidFill>
              </a:rPr>
              <a:t>Sole traders</a:t>
            </a:r>
          </a:p>
          <a:p>
            <a:pPr marL="285750" indent="-285750">
              <a:buFont typeface="Arial" panose="020B0604020202020204" pitchFamily="34" charset="0"/>
              <a:buChar char="•"/>
            </a:pPr>
            <a:r>
              <a:rPr lang="en-US" sz="1400">
                <a:solidFill>
                  <a:schemeClr val="bg1"/>
                </a:solidFill>
              </a:rPr>
              <a:t>Work in healthcare</a:t>
            </a:r>
            <a:br>
              <a:rPr lang="en-US" sz="1400">
                <a:solidFill>
                  <a:schemeClr val="bg1"/>
                </a:solidFill>
              </a:rPr>
            </a:br>
            <a:endParaRPr lang="en-US" sz="1400">
              <a:solidFill>
                <a:schemeClr val="bg1"/>
              </a:solidFill>
            </a:endParaRPr>
          </a:p>
          <a:p>
            <a:r>
              <a:rPr lang="en-US" sz="1400">
                <a:solidFill>
                  <a:schemeClr val="bg1"/>
                </a:solidFill>
              </a:rPr>
              <a:t>Outcomes:</a:t>
            </a:r>
          </a:p>
          <a:p>
            <a:pPr marL="285750" indent="-285750">
              <a:buFont typeface="Arial" panose="020B0604020202020204" pitchFamily="34" charset="0"/>
              <a:buChar char="•"/>
            </a:pPr>
            <a:r>
              <a:rPr lang="en-US" sz="1400" b="1">
                <a:solidFill>
                  <a:schemeClr val="bg1"/>
                </a:solidFill>
              </a:rPr>
              <a:t>91% - </a:t>
            </a:r>
            <a:r>
              <a:rPr lang="en-US" sz="1400">
                <a:solidFill>
                  <a:schemeClr val="bg1"/>
                </a:solidFill>
              </a:rPr>
              <a:t>felt more </a:t>
            </a:r>
            <a:r>
              <a:rPr lang="en-US" sz="1400" b="1">
                <a:solidFill>
                  <a:schemeClr val="bg1"/>
                </a:solidFill>
              </a:rPr>
              <a:t>productive</a:t>
            </a:r>
            <a:r>
              <a:rPr lang="en-US" sz="1400">
                <a:solidFill>
                  <a:schemeClr val="bg1"/>
                </a:solidFill>
              </a:rPr>
              <a:t> and able to address future business challenges</a:t>
            </a:r>
            <a:br>
              <a:rPr lang="en-US" sz="1400" b="1">
                <a:solidFill>
                  <a:schemeClr val="bg1"/>
                </a:solidFill>
              </a:rPr>
            </a:br>
            <a:endParaRPr lang="en-US" sz="1400" b="1">
              <a:solidFill>
                <a:schemeClr val="bg1"/>
              </a:solidFill>
            </a:endParaRPr>
          </a:p>
          <a:p>
            <a:pPr marL="285750" indent="-285750">
              <a:buFont typeface="Arial" panose="020B0604020202020204" pitchFamily="34" charset="0"/>
              <a:buChar char="•"/>
            </a:pPr>
            <a:r>
              <a:rPr lang="en-US" sz="1400" b="1">
                <a:solidFill>
                  <a:schemeClr val="bg1"/>
                </a:solidFill>
              </a:rPr>
              <a:t>96% - </a:t>
            </a:r>
            <a:r>
              <a:rPr lang="en-US" sz="1400">
                <a:solidFill>
                  <a:schemeClr val="bg1"/>
                </a:solidFill>
              </a:rPr>
              <a:t>felt better </a:t>
            </a:r>
            <a:r>
              <a:rPr lang="en-US" sz="1400" b="1">
                <a:solidFill>
                  <a:schemeClr val="bg1"/>
                </a:solidFill>
              </a:rPr>
              <a:t>able to manage </a:t>
            </a:r>
            <a:r>
              <a:rPr lang="en-US" sz="1400">
                <a:solidFill>
                  <a:schemeClr val="bg1"/>
                </a:solidFill>
              </a:rPr>
              <a:t>their mental health challenges</a:t>
            </a:r>
            <a:br>
              <a:rPr lang="en-US" sz="1600">
                <a:solidFill>
                  <a:schemeClr val="bg1"/>
                </a:solidFill>
              </a:rPr>
            </a:br>
            <a:endParaRPr lang="en-US" sz="1600">
              <a:solidFill>
                <a:schemeClr val="bg1"/>
              </a:solidFill>
            </a:endParaRPr>
          </a:p>
        </p:txBody>
      </p:sp>
      <p:sp>
        <p:nvSpPr>
          <p:cNvPr id="5" name="Rectangle: Rounded Corners 4">
            <a:extLst>
              <a:ext uri="{FF2B5EF4-FFF2-40B4-BE49-F238E27FC236}">
                <a16:creationId xmlns:a16="http://schemas.microsoft.com/office/drawing/2014/main" id="{AED1C21A-B6A0-774A-636B-0304CC95C168}"/>
              </a:ext>
            </a:extLst>
          </p:cNvPr>
          <p:cNvSpPr/>
          <p:nvPr/>
        </p:nvSpPr>
        <p:spPr>
          <a:xfrm>
            <a:off x="8045266" y="1182393"/>
            <a:ext cx="3259019" cy="836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en-US" sz="2000" b="1">
                <a:solidFill>
                  <a:prstClr val="white"/>
                </a:solidFill>
                <a:latin typeface="Arial Nova"/>
                <a:cs typeface="Calibri"/>
              </a:rPr>
              <a:t>The Way Back Support Service</a:t>
            </a:r>
          </a:p>
        </p:txBody>
      </p:sp>
      <p:sp>
        <p:nvSpPr>
          <p:cNvPr id="6" name="Rectangle: Rounded Corners 5">
            <a:extLst>
              <a:ext uri="{FF2B5EF4-FFF2-40B4-BE49-F238E27FC236}">
                <a16:creationId xmlns:a16="http://schemas.microsoft.com/office/drawing/2014/main" id="{340B6CAC-32C3-4A8E-473A-2F0443EBFB53}"/>
              </a:ext>
            </a:extLst>
          </p:cNvPr>
          <p:cNvSpPr/>
          <p:nvPr/>
        </p:nvSpPr>
        <p:spPr>
          <a:xfrm>
            <a:off x="4466490" y="1182393"/>
            <a:ext cx="3356039" cy="836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en-US" sz="2000" b="1" err="1">
                <a:solidFill>
                  <a:prstClr val="white"/>
                </a:solidFill>
                <a:latin typeface="Arial Nova"/>
                <a:cs typeface="Calibri"/>
              </a:rPr>
              <a:t>NewAccess</a:t>
            </a:r>
            <a:endParaRPr lang="en-US" sz="2000" b="1">
              <a:solidFill>
                <a:prstClr val="white"/>
              </a:solidFill>
              <a:latin typeface="Arial Nova"/>
              <a:cs typeface="Calibri"/>
            </a:endParaRPr>
          </a:p>
        </p:txBody>
      </p:sp>
      <p:sp>
        <p:nvSpPr>
          <p:cNvPr id="11" name="TextBox 10">
            <a:extLst>
              <a:ext uri="{FF2B5EF4-FFF2-40B4-BE49-F238E27FC236}">
                <a16:creationId xmlns:a16="http://schemas.microsoft.com/office/drawing/2014/main" id="{5016DD11-6F80-BDB1-5006-9011C6FFC424}"/>
              </a:ext>
            </a:extLst>
          </p:cNvPr>
          <p:cNvSpPr txBox="1"/>
          <p:nvPr/>
        </p:nvSpPr>
        <p:spPr>
          <a:xfrm>
            <a:off x="4466490" y="2182518"/>
            <a:ext cx="3356039" cy="2954655"/>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endParaRPr lang="en-US" sz="1600" b="1"/>
          </a:p>
          <a:p>
            <a:pPr marL="285750" indent="-285750">
              <a:buFont typeface="Arial" panose="020B0604020202020204" pitchFamily="34" charset="0"/>
              <a:buChar char="•"/>
            </a:pPr>
            <a:r>
              <a:rPr lang="en-US" sz="1400"/>
              <a:t>26,805 sessions delivered in Qld</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Informed the development of the Commonwealth’s new Medicare Mental Health Check-In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Just been closed to new clients and will cease operating in June 2026</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Helped 40,000 people nationally since 2014</a:t>
            </a:r>
          </a:p>
          <a:p>
            <a:endParaRPr lang="en-US" sz="1600"/>
          </a:p>
        </p:txBody>
      </p:sp>
      <p:sp>
        <p:nvSpPr>
          <p:cNvPr id="14" name="TextBox 13">
            <a:extLst>
              <a:ext uri="{FF2B5EF4-FFF2-40B4-BE49-F238E27FC236}">
                <a16:creationId xmlns:a16="http://schemas.microsoft.com/office/drawing/2014/main" id="{DE519056-D5EE-3EA4-5885-635E28C09124}"/>
              </a:ext>
            </a:extLst>
          </p:cNvPr>
          <p:cNvSpPr txBox="1"/>
          <p:nvPr/>
        </p:nvSpPr>
        <p:spPr>
          <a:xfrm>
            <a:off x="8045266" y="2170794"/>
            <a:ext cx="3259020" cy="298543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endParaRPr lang="en-US" sz="1600" b="1">
              <a:solidFill>
                <a:schemeClr val="bg1"/>
              </a:solidFill>
            </a:endParaRPr>
          </a:p>
          <a:p>
            <a:r>
              <a:rPr lang="en-US" sz="1400">
                <a:solidFill>
                  <a:schemeClr val="bg1"/>
                </a:solidFill>
              </a:rPr>
              <a:t>7000 referrals in Qld</a:t>
            </a:r>
            <a:br>
              <a:rPr lang="en-US" sz="1400">
                <a:solidFill>
                  <a:schemeClr val="bg1"/>
                </a:solidFill>
              </a:rPr>
            </a:br>
            <a:endParaRPr lang="en-US" sz="1400">
              <a:solidFill>
                <a:schemeClr val="bg1"/>
              </a:solidFill>
            </a:endParaRPr>
          </a:p>
          <a:p>
            <a:pPr marL="285750" indent="-285750">
              <a:buFont typeface="Arial" panose="020B0604020202020204" pitchFamily="34" charset="0"/>
              <a:buChar char="•"/>
            </a:pPr>
            <a:r>
              <a:rPr lang="en-US" sz="1400">
                <a:solidFill>
                  <a:schemeClr val="bg1"/>
                </a:solidFill>
              </a:rPr>
              <a:t>63% reduction in suicidal ideation</a:t>
            </a:r>
          </a:p>
          <a:p>
            <a:pPr marL="285750" indent="-285750">
              <a:buFont typeface="Arial" panose="020B0604020202020204" pitchFamily="34" charset="0"/>
              <a:buChar char="•"/>
            </a:pPr>
            <a:endParaRPr lang="en-US" sz="1400">
              <a:solidFill>
                <a:schemeClr val="bg1"/>
              </a:solidFill>
            </a:endParaRPr>
          </a:p>
          <a:p>
            <a:pPr marL="285750" indent="-285750">
              <a:buFont typeface="Arial" panose="020B0604020202020204" pitchFamily="34" charset="0"/>
              <a:buChar char="•"/>
            </a:pPr>
            <a:r>
              <a:rPr lang="en-US" sz="1400">
                <a:solidFill>
                  <a:schemeClr val="bg1"/>
                </a:solidFill>
              </a:rPr>
              <a:t>86% improvement in wellbeing</a:t>
            </a:r>
          </a:p>
          <a:p>
            <a:pPr marL="285750" indent="-285750">
              <a:buFont typeface="Arial" panose="020B0604020202020204" pitchFamily="34" charset="0"/>
              <a:buChar char="•"/>
            </a:pPr>
            <a:endParaRPr lang="en-US" sz="1400">
              <a:solidFill>
                <a:schemeClr val="bg1"/>
              </a:solidFill>
            </a:endParaRPr>
          </a:p>
          <a:p>
            <a:pPr marL="285750" indent="-285750">
              <a:buFont typeface="Arial" panose="020B0604020202020204" pitchFamily="34" charset="0"/>
              <a:buChar char="•"/>
            </a:pPr>
            <a:r>
              <a:rPr lang="en-US" sz="1400">
                <a:solidFill>
                  <a:schemeClr val="bg1"/>
                </a:solidFill>
              </a:rPr>
              <a:t>28% reduction in psychological distress</a:t>
            </a:r>
          </a:p>
          <a:p>
            <a:endParaRPr lang="en-US" sz="1400">
              <a:solidFill>
                <a:schemeClr val="bg1"/>
              </a:solidFill>
            </a:endParaRPr>
          </a:p>
          <a:p>
            <a:r>
              <a:rPr lang="en-US" sz="1400">
                <a:solidFill>
                  <a:schemeClr val="bg1"/>
                </a:solidFill>
              </a:rPr>
              <a:t>Handed to Commonwealth July 2023</a:t>
            </a:r>
          </a:p>
          <a:p>
            <a:endParaRPr lang="en-US" sz="1400">
              <a:solidFill>
                <a:schemeClr val="bg1"/>
              </a:solidFill>
            </a:endParaRPr>
          </a:p>
          <a:p>
            <a:endParaRPr lang="en-US"/>
          </a:p>
        </p:txBody>
      </p:sp>
    </p:spTree>
    <p:extLst>
      <p:ext uri="{BB962C8B-B14F-4D97-AF65-F5344CB8AC3E}">
        <p14:creationId xmlns:p14="http://schemas.microsoft.com/office/powerpoint/2010/main" val="125824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F968-3535-870D-DAFE-9BAAC0019866}"/>
              </a:ext>
            </a:extLst>
          </p:cNvPr>
          <p:cNvSpPr>
            <a:spLocks noGrp="1"/>
          </p:cNvSpPr>
          <p:nvPr>
            <p:ph type="title"/>
          </p:nvPr>
        </p:nvSpPr>
        <p:spPr>
          <a:xfrm>
            <a:off x="2991000" y="3271684"/>
            <a:ext cx="6210000" cy="1497832"/>
          </a:xfrm>
        </p:spPr>
        <p:txBody>
          <a:bodyPr/>
          <a:lstStyle/>
          <a:p>
            <a:r>
              <a:rPr lang="en-GB" sz="5400"/>
              <a:t>Where to next?</a:t>
            </a:r>
            <a:br>
              <a:rPr lang="en-AU" sz="5400">
                <a:solidFill>
                  <a:srgbClr val="0070F1"/>
                </a:solidFill>
                <a:ea typeface="Calibri"/>
                <a:cs typeface="Calibri"/>
              </a:rPr>
            </a:br>
            <a:endParaRPr lang="en-US"/>
          </a:p>
        </p:txBody>
      </p:sp>
      <p:sp>
        <p:nvSpPr>
          <p:cNvPr id="3" name="Footer Placeholder 2">
            <a:extLst>
              <a:ext uri="{FF2B5EF4-FFF2-40B4-BE49-F238E27FC236}">
                <a16:creationId xmlns:a16="http://schemas.microsoft.com/office/drawing/2014/main" id="{A8DAD201-E299-2487-7237-16E97D4A686A}"/>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313A1AC9-D27C-941A-4A64-B01C21191BF7}"/>
              </a:ext>
            </a:extLst>
          </p:cNvPr>
          <p:cNvSpPr>
            <a:spLocks noGrp="1"/>
          </p:cNvSpPr>
          <p:nvPr>
            <p:ph type="sldNum" sz="quarter" idx="12"/>
          </p:nvPr>
        </p:nvSpPr>
        <p:spPr/>
        <p:txBody>
          <a:bodyPr/>
          <a:lstStyle/>
          <a:p>
            <a:fld id="{E6316B6A-336A-44FF-82DA-A4D1594FA055}" type="slidenum">
              <a:rPr lang="en-AU" smtClean="0"/>
              <a:t>14</a:t>
            </a:fld>
            <a:endParaRPr lang="en-AU"/>
          </a:p>
        </p:txBody>
      </p:sp>
    </p:spTree>
    <p:extLst>
      <p:ext uri="{BB962C8B-B14F-4D97-AF65-F5344CB8AC3E}">
        <p14:creationId xmlns:p14="http://schemas.microsoft.com/office/powerpoint/2010/main" val="15098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ED3F-4CBD-61CA-3546-6566EEBC32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C2E038-B15B-9DA4-823A-9867A0AD2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1350" b="1" i="0" u="none" strike="noStrike" kern="1200" cap="none" spc="0" normalizeH="0" baseline="0" noProof="0" smtClean="0">
                <a:ln>
                  <a:noFill/>
                </a:ln>
                <a:solidFill>
                  <a:srgbClr val="0070F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350" b="1" i="0" u="none" strike="noStrike" kern="1200" cap="none" spc="0" normalizeH="0" baseline="0" noProof="0">
              <a:ln>
                <a:noFill/>
              </a:ln>
              <a:solidFill>
                <a:srgbClr val="0070F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421888-5AF5-728D-5521-C0BCE690E762}"/>
              </a:ext>
            </a:extLst>
          </p:cNvPr>
          <p:cNvSpPr txBox="1">
            <a:spLocks/>
          </p:cNvSpPr>
          <p:nvPr/>
        </p:nvSpPr>
        <p:spPr>
          <a:xfrm>
            <a:off x="616981" y="345902"/>
            <a:ext cx="10745998" cy="546811"/>
          </a:xfrm>
          <a:prstGeom prst="rect">
            <a:avLst/>
          </a:prstGeom>
        </p:spPr>
        <p:txBody>
          <a:bodyPr vert="horz" lIns="0" tIns="0" rIns="0" bIns="0" rtlCol="0" anchor="t" anchorCtr="0">
            <a:noAutofit/>
          </a:bodyPr>
          <a:lstStyle>
            <a:lvl1pPr algn="l" defTabSz="914339" rtl="0" eaLnBrk="1" latinLnBrk="0" hangingPunct="1">
              <a:lnSpc>
                <a:spcPct val="80000"/>
              </a:lnSpc>
              <a:spcBef>
                <a:spcPct val="0"/>
              </a:spcBef>
              <a:buNone/>
              <a:defRPr sz="3975" b="1" kern="1200">
                <a:solidFill>
                  <a:schemeClr val="accent1"/>
                </a:solidFill>
                <a:latin typeface="+mj-lt"/>
                <a:ea typeface="+mj-ea"/>
                <a:cs typeface="+mj-cs"/>
              </a:defRPr>
            </a:lvl1pPr>
          </a:lstStyle>
          <a:p>
            <a:pPr>
              <a:defRPr/>
            </a:pPr>
            <a:r>
              <a:rPr kumimoji="0" lang="en-AU" sz="3200" b="1" i="0" u="none" strike="noStrike" kern="1200" cap="none" spc="0" normalizeH="0" baseline="0" noProof="0">
                <a:ln>
                  <a:noFill/>
                </a:ln>
                <a:solidFill>
                  <a:srgbClr val="0070F1"/>
                </a:solidFill>
                <a:effectLst/>
                <a:uLnTx/>
                <a:uFillTx/>
                <a:latin typeface="Montserrat Black" panose="00000A00000000000000" pitchFamily="2" charset="0"/>
              </a:rPr>
              <a:t>Emerging population trends</a:t>
            </a:r>
            <a:endParaRPr lang="en-AU" sz="3200" b="1" i="0" u="none" strike="noStrike" kern="1200" cap="none" spc="0" normalizeH="0" baseline="0" noProof="0">
              <a:ln>
                <a:noFill/>
              </a:ln>
              <a:solidFill>
                <a:srgbClr val="0070F1"/>
              </a:solidFill>
              <a:effectLst/>
              <a:uLnTx/>
              <a:uFillTx/>
              <a:latin typeface="Montserrat Black" panose="00000A00000000000000" pitchFamily="2" charset="0"/>
              <a:ea typeface="Calibri"/>
              <a:cs typeface="Calibri"/>
            </a:endParaRPr>
          </a:p>
        </p:txBody>
      </p:sp>
      <p:sp>
        <p:nvSpPr>
          <p:cNvPr id="4" name="TextBox 3">
            <a:extLst>
              <a:ext uri="{FF2B5EF4-FFF2-40B4-BE49-F238E27FC236}">
                <a16:creationId xmlns:a16="http://schemas.microsoft.com/office/drawing/2014/main" id="{D524F411-0F91-1011-C3C7-9499DB36D456}"/>
              </a:ext>
            </a:extLst>
          </p:cNvPr>
          <p:cNvSpPr txBox="1"/>
          <p:nvPr/>
        </p:nvSpPr>
        <p:spPr>
          <a:xfrm>
            <a:off x="516662" y="713172"/>
            <a:ext cx="11370281" cy="553998"/>
          </a:xfrm>
          <a:prstGeom prst="rect">
            <a:avLst/>
          </a:prstGeom>
          <a:noFill/>
        </p:spPr>
        <p:txBody>
          <a:bodyPr wrap="square" lIns="91440" tIns="45720" rIns="91440" bIns="45720" anchor="t">
            <a:spAutoFit/>
          </a:bodyPr>
          <a:lstStyle/>
          <a:p>
            <a:pPr>
              <a:defRPr/>
            </a:pPr>
            <a:r>
              <a:rPr lang="en-GB" sz="1500" b="1">
                <a:cs typeface="Arial"/>
              </a:rPr>
              <a:t>The world has become markedly more complex, as geopolitical, social, economic and technological pressures converge to drive information overload and rising distress across the community. </a:t>
            </a:r>
            <a:r>
              <a:rPr lang="en-GB" sz="1500" b="1">
                <a:cs typeface="Calibri"/>
              </a:rPr>
              <a:t>These pressures will persist, with rising distress caused by:</a:t>
            </a:r>
            <a:endParaRPr lang="en-AU" sz="1500">
              <a:cs typeface="Arial"/>
            </a:endParaRPr>
          </a:p>
        </p:txBody>
      </p:sp>
      <p:sp>
        <p:nvSpPr>
          <p:cNvPr id="9" name="Rectangle: Rounded Corners 8">
            <a:extLst>
              <a:ext uri="{FF2B5EF4-FFF2-40B4-BE49-F238E27FC236}">
                <a16:creationId xmlns:a16="http://schemas.microsoft.com/office/drawing/2014/main" id="{E7F20B63-EDEA-B9A2-08DC-31C7DA1DD49A}"/>
              </a:ext>
            </a:extLst>
          </p:cNvPr>
          <p:cNvSpPr/>
          <p:nvPr/>
        </p:nvSpPr>
        <p:spPr>
          <a:xfrm>
            <a:off x="1020240" y="1458072"/>
            <a:ext cx="10660368" cy="52322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sz="1600" b="1">
                <a:solidFill>
                  <a:schemeClr val="bg1"/>
                </a:solidFill>
                <a:latin typeface="+mj-lt"/>
              </a:rPr>
              <a:t>Ongoing housing instability and cost‑of‑living pressures, </a:t>
            </a:r>
            <a:r>
              <a:rPr lang="en-GB" sz="1600">
                <a:solidFill>
                  <a:schemeClr val="bg1"/>
                </a:solidFill>
                <a:latin typeface="+mj-lt"/>
              </a:rPr>
              <a:t>continuing to place financial strain on individuals &amp; families</a:t>
            </a:r>
          </a:p>
        </p:txBody>
      </p:sp>
      <p:sp>
        <p:nvSpPr>
          <p:cNvPr id="13" name="Oval 12">
            <a:extLst>
              <a:ext uri="{FF2B5EF4-FFF2-40B4-BE49-F238E27FC236}">
                <a16:creationId xmlns:a16="http://schemas.microsoft.com/office/drawing/2014/main" id="{0868F958-3EB7-7F21-9835-F780DC3FB89D}"/>
              </a:ext>
            </a:extLst>
          </p:cNvPr>
          <p:cNvSpPr/>
          <p:nvPr/>
        </p:nvSpPr>
        <p:spPr>
          <a:xfrm>
            <a:off x="339461" y="1192985"/>
            <a:ext cx="1161146" cy="102115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28DC1E9C-8C78-EB75-4D63-39EADE255241}"/>
              </a:ext>
            </a:extLst>
          </p:cNvPr>
          <p:cNvSpPr/>
          <p:nvPr/>
        </p:nvSpPr>
        <p:spPr>
          <a:xfrm>
            <a:off x="723000" y="2034463"/>
            <a:ext cx="10957607" cy="52322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sz="1400" b="1">
                <a:solidFill>
                  <a:schemeClr val="bg1"/>
                </a:solidFill>
                <a:latin typeface="+mj-lt"/>
              </a:rPr>
              <a:t>	</a:t>
            </a:r>
            <a:r>
              <a:rPr lang="en-GB" sz="1600" b="1">
                <a:solidFill>
                  <a:schemeClr val="bg1"/>
                </a:solidFill>
                <a:latin typeface="+mj-lt"/>
              </a:rPr>
              <a:t>Sustained high levels of loneliness and growing tensions in social cohesion, </a:t>
            </a:r>
            <a:r>
              <a:rPr lang="en-GB" sz="1600">
                <a:solidFill>
                  <a:schemeClr val="bg1"/>
                </a:solidFill>
                <a:latin typeface="+mj-lt"/>
              </a:rPr>
              <a:t>exacerbating feelings of isolation and disconnection, seven in ten people unwilling to trust people who are different from them</a:t>
            </a:r>
          </a:p>
        </p:txBody>
      </p:sp>
      <p:sp>
        <p:nvSpPr>
          <p:cNvPr id="23" name="Oval 22">
            <a:extLst>
              <a:ext uri="{FF2B5EF4-FFF2-40B4-BE49-F238E27FC236}">
                <a16:creationId xmlns:a16="http://schemas.microsoft.com/office/drawing/2014/main" id="{02CE6DA9-4756-97D4-1D33-9B71234EC990}"/>
              </a:ext>
            </a:extLst>
          </p:cNvPr>
          <p:cNvSpPr/>
          <p:nvPr/>
        </p:nvSpPr>
        <p:spPr>
          <a:xfrm>
            <a:off x="472456" y="1975782"/>
            <a:ext cx="1161145" cy="77547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Rounded Corners 26">
            <a:extLst>
              <a:ext uri="{FF2B5EF4-FFF2-40B4-BE49-F238E27FC236}">
                <a16:creationId xmlns:a16="http://schemas.microsoft.com/office/drawing/2014/main" id="{2138B04F-FCF4-99F1-DF1A-466FDBC9A052}"/>
              </a:ext>
            </a:extLst>
          </p:cNvPr>
          <p:cNvSpPr/>
          <p:nvPr/>
        </p:nvSpPr>
        <p:spPr>
          <a:xfrm>
            <a:off x="723000" y="2646555"/>
            <a:ext cx="10957607" cy="59854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sz="1400" b="1">
                <a:solidFill>
                  <a:schemeClr val="bg1"/>
                </a:solidFill>
                <a:latin typeface="+mj-lt"/>
              </a:rPr>
              <a:t>	</a:t>
            </a:r>
            <a:r>
              <a:rPr lang="en-GB" sz="1600" b="1">
                <a:solidFill>
                  <a:schemeClr val="bg1"/>
                </a:solidFill>
                <a:latin typeface="+mj-lt"/>
              </a:rPr>
              <a:t>Cost and wait times acting as significant barriers to mental health care, </a:t>
            </a:r>
            <a:r>
              <a:rPr lang="en-GB" sz="1600">
                <a:solidFill>
                  <a:schemeClr val="bg1"/>
                </a:solidFill>
                <a:latin typeface="+mj-lt"/>
              </a:rPr>
              <a:t>with around 20% of people reportedly delaying or foregoing care due to cost — an issue likely to intensify as living pressures increase</a:t>
            </a:r>
          </a:p>
        </p:txBody>
      </p:sp>
      <p:sp>
        <p:nvSpPr>
          <p:cNvPr id="28" name="Oval 27">
            <a:extLst>
              <a:ext uri="{FF2B5EF4-FFF2-40B4-BE49-F238E27FC236}">
                <a16:creationId xmlns:a16="http://schemas.microsoft.com/office/drawing/2014/main" id="{F8430045-19D8-ABA3-FA85-18C3A0463460}"/>
              </a:ext>
            </a:extLst>
          </p:cNvPr>
          <p:cNvSpPr/>
          <p:nvPr/>
        </p:nvSpPr>
        <p:spPr>
          <a:xfrm>
            <a:off x="339462" y="2426103"/>
            <a:ext cx="1161145" cy="8520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Graphic 31" descr="House with solid fill">
            <a:extLst>
              <a:ext uri="{FF2B5EF4-FFF2-40B4-BE49-F238E27FC236}">
                <a16:creationId xmlns:a16="http://schemas.microsoft.com/office/drawing/2014/main" id="{C25D14F5-EF2D-4B2E-F93A-BC625843DA3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3446" y="1440220"/>
            <a:ext cx="559167" cy="559167"/>
          </a:xfrm>
          <a:prstGeom prst="rect">
            <a:avLst/>
          </a:prstGeom>
        </p:spPr>
      </p:pic>
      <p:pic>
        <p:nvPicPr>
          <p:cNvPr id="34" name="Graphic 33" descr="Disconnected with solid fill">
            <a:extLst>
              <a:ext uri="{FF2B5EF4-FFF2-40B4-BE49-F238E27FC236}">
                <a16:creationId xmlns:a16="http://schemas.microsoft.com/office/drawing/2014/main" id="{366A4D10-D724-A0AC-393C-79D586A4CD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1179" y="2112744"/>
            <a:ext cx="557293" cy="557293"/>
          </a:xfrm>
          <a:prstGeom prst="rect">
            <a:avLst/>
          </a:prstGeom>
        </p:spPr>
      </p:pic>
      <p:pic>
        <p:nvPicPr>
          <p:cNvPr id="36" name="Graphic 35" descr="Coins with solid fill">
            <a:extLst>
              <a:ext uri="{FF2B5EF4-FFF2-40B4-BE49-F238E27FC236}">
                <a16:creationId xmlns:a16="http://schemas.microsoft.com/office/drawing/2014/main" id="{C5A9D8AD-8E4C-A434-2CC4-9C5B33BB51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401" y="2785016"/>
            <a:ext cx="462851" cy="462851"/>
          </a:xfrm>
          <a:prstGeom prst="rect">
            <a:avLst/>
          </a:prstGeom>
        </p:spPr>
      </p:pic>
      <p:sp>
        <p:nvSpPr>
          <p:cNvPr id="6" name="TextBox 5">
            <a:extLst>
              <a:ext uri="{FF2B5EF4-FFF2-40B4-BE49-F238E27FC236}">
                <a16:creationId xmlns:a16="http://schemas.microsoft.com/office/drawing/2014/main" id="{CF291902-BC00-3138-6ECF-036418FE1715}"/>
              </a:ext>
            </a:extLst>
          </p:cNvPr>
          <p:cNvSpPr txBox="1"/>
          <p:nvPr/>
        </p:nvSpPr>
        <p:spPr>
          <a:xfrm>
            <a:off x="644518" y="3619558"/>
            <a:ext cx="11547482" cy="830997"/>
          </a:xfrm>
          <a:prstGeom prst="rect">
            <a:avLst/>
          </a:prstGeom>
          <a:noFill/>
        </p:spPr>
        <p:txBody>
          <a:bodyPr wrap="square">
            <a:spAutoFit/>
          </a:bodyPr>
          <a:lstStyle/>
          <a:p>
            <a:r>
              <a:rPr lang="en-GB" sz="2400" b="1">
                <a:cs typeface="Arial" panose="020B0604020202020204" pitchFamily="34" charset="0"/>
              </a:rPr>
              <a:t>By 2030, Australia will have a larger, older and more culturally and linguistically diverse population, with: </a:t>
            </a:r>
          </a:p>
        </p:txBody>
      </p:sp>
      <p:sp>
        <p:nvSpPr>
          <p:cNvPr id="7" name="Rectangle: Rounded Corners 6">
            <a:extLst>
              <a:ext uri="{FF2B5EF4-FFF2-40B4-BE49-F238E27FC236}">
                <a16:creationId xmlns:a16="http://schemas.microsoft.com/office/drawing/2014/main" id="{571504E2-E883-3140-C819-62425AFD64F9}"/>
              </a:ext>
            </a:extLst>
          </p:cNvPr>
          <p:cNvSpPr/>
          <p:nvPr/>
        </p:nvSpPr>
        <p:spPr>
          <a:xfrm>
            <a:off x="2124031" y="4524941"/>
            <a:ext cx="2141294" cy="119057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sz="1600" b="1">
                <a:solidFill>
                  <a:schemeClr val="bg1"/>
                </a:solidFill>
                <a:latin typeface="+mj-lt"/>
              </a:rPr>
              <a:t>  </a:t>
            </a:r>
            <a:r>
              <a:rPr lang="en-GB" sz="2400" b="1">
                <a:solidFill>
                  <a:schemeClr val="bg1"/>
                </a:solidFill>
                <a:latin typeface="+mj-lt"/>
              </a:rPr>
              <a:t>Two million more </a:t>
            </a:r>
            <a:r>
              <a:rPr lang="en-GB" sz="2400">
                <a:solidFill>
                  <a:schemeClr val="bg1"/>
                </a:solidFill>
                <a:latin typeface="+mj-lt"/>
              </a:rPr>
              <a:t>people</a:t>
            </a:r>
          </a:p>
        </p:txBody>
      </p:sp>
      <p:sp>
        <p:nvSpPr>
          <p:cNvPr id="8" name="Oval 7">
            <a:extLst>
              <a:ext uri="{FF2B5EF4-FFF2-40B4-BE49-F238E27FC236}">
                <a16:creationId xmlns:a16="http://schemas.microsoft.com/office/drawing/2014/main" id="{25F84708-B373-3FF9-CC96-BBFB43D4CFF3}"/>
              </a:ext>
            </a:extLst>
          </p:cNvPr>
          <p:cNvSpPr/>
          <p:nvPr/>
        </p:nvSpPr>
        <p:spPr>
          <a:xfrm>
            <a:off x="1739403" y="4405683"/>
            <a:ext cx="631371" cy="62760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009BABD7-B696-6148-C4D6-A36179DC287F}"/>
              </a:ext>
            </a:extLst>
          </p:cNvPr>
          <p:cNvSpPr txBox="1"/>
          <p:nvPr/>
        </p:nvSpPr>
        <p:spPr>
          <a:xfrm>
            <a:off x="1858326" y="4543119"/>
            <a:ext cx="6096000" cy="369332"/>
          </a:xfrm>
          <a:prstGeom prst="rect">
            <a:avLst/>
          </a:prstGeom>
          <a:noFill/>
        </p:spPr>
        <p:txBody>
          <a:bodyPr wrap="square">
            <a:spAutoFit/>
          </a:bodyPr>
          <a:lstStyle/>
          <a:p>
            <a:r>
              <a:rPr lang="en-US" sz="1800">
                <a:solidFill>
                  <a:schemeClr val="bg1"/>
                </a:solidFill>
                <a:latin typeface="Montserrat ExtraBold" panose="00000900000000000000" pitchFamily="2" charset="0"/>
              </a:rPr>
              <a:t>2</a:t>
            </a:r>
            <a:r>
              <a:rPr lang="en-US" sz="1200">
                <a:solidFill>
                  <a:schemeClr val="bg1"/>
                </a:solidFill>
                <a:latin typeface="Montserrat ExtraBold" panose="00000900000000000000" pitchFamily="2" charset="0"/>
              </a:rPr>
              <a:t>m</a:t>
            </a:r>
            <a:endParaRPr lang="en-AU">
              <a:solidFill>
                <a:schemeClr val="bg1"/>
              </a:solidFill>
            </a:endParaRPr>
          </a:p>
        </p:txBody>
      </p:sp>
      <p:grpSp>
        <p:nvGrpSpPr>
          <p:cNvPr id="12" name="Group 11">
            <a:extLst>
              <a:ext uri="{FF2B5EF4-FFF2-40B4-BE49-F238E27FC236}">
                <a16:creationId xmlns:a16="http://schemas.microsoft.com/office/drawing/2014/main" id="{A7A46393-5E77-F39F-F8E0-9068BFEE4B06}"/>
              </a:ext>
            </a:extLst>
          </p:cNvPr>
          <p:cNvGrpSpPr/>
          <p:nvPr/>
        </p:nvGrpSpPr>
        <p:grpSpPr>
          <a:xfrm>
            <a:off x="4345804" y="4293442"/>
            <a:ext cx="3066401" cy="1420760"/>
            <a:chOff x="3904996" y="1433609"/>
            <a:chExt cx="3066401" cy="1420760"/>
          </a:xfrm>
        </p:grpSpPr>
        <p:sp>
          <p:nvSpPr>
            <p:cNvPr id="14" name="Rectangle: Rounded Corners 13">
              <a:extLst>
                <a:ext uri="{FF2B5EF4-FFF2-40B4-BE49-F238E27FC236}">
                  <a16:creationId xmlns:a16="http://schemas.microsoft.com/office/drawing/2014/main" id="{37C95E8A-CBD0-42A7-3EFF-7E6CD0B68B57}"/>
                </a:ext>
              </a:extLst>
            </p:cNvPr>
            <p:cNvSpPr/>
            <p:nvPr/>
          </p:nvSpPr>
          <p:spPr>
            <a:xfrm>
              <a:off x="4716703" y="1665109"/>
              <a:ext cx="2254694" cy="118926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sz="1600">
                  <a:solidFill>
                    <a:schemeClr val="bg1"/>
                  </a:solidFill>
                  <a:latin typeface="+mj-lt"/>
                </a:rPr>
                <a:t>   </a:t>
              </a:r>
              <a:r>
                <a:rPr lang="en-GB">
                  <a:solidFill>
                    <a:schemeClr val="bg1"/>
                  </a:solidFill>
                  <a:latin typeface="+mj-lt"/>
                </a:rPr>
                <a:t>An </a:t>
              </a:r>
              <a:r>
                <a:rPr lang="en-GB" b="1">
                  <a:solidFill>
                    <a:schemeClr val="bg1"/>
                  </a:solidFill>
                  <a:latin typeface="+mj-lt"/>
                </a:rPr>
                <a:t>older population </a:t>
              </a:r>
              <a:r>
                <a:rPr lang="en-GB">
                  <a:solidFill>
                    <a:schemeClr val="bg1"/>
                  </a:solidFill>
                  <a:latin typeface="+mj-lt"/>
                </a:rPr>
                <a:t>with</a:t>
              </a:r>
              <a:r>
                <a:rPr lang="en-GB" b="1">
                  <a:solidFill>
                    <a:schemeClr val="bg1"/>
                  </a:solidFill>
                  <a:latin typeface="+mj-lt"/>
                </a:rPr>
                <a:t> 19% </a:t>
              </a:r>
              <a:r>
                <a:rPr lang="en-GB">
                  <a:solidFill>
                    <a:schemeClr val="bg1"/>
                  </a:solidFill>
                  <a:latin typeface="+mj-lt"/>
                </a:rPr>
                <a:t>estimated in the</a:t>
              </a:r>
              <a:r>
                <a:rPr lang="en-GB" b="1">
                  <a:solidFill>
                    <a:schemeClr val="bg1"/>
                  </a:solidFill>
                  <a:latin typeface="+mj-lt"/>
                </a:rPr>
                <a:t> 65+ age group</a:t>
              </a:r>
            </a:p>
          </p:txBody>
        </p:sp>
        <p:sp>
          <p:nvSpPr>
            <p:cNvPr id="15" name="Oval 14">
              <a:extLst>
                <a:ext uri="{FF2B5EF4-FFF2-40B4-BE49-F238E27FC236}">
                  <a16:creationId xmlns:a16="http://schemas.microsoft.com/office/drawing/2014/main" id="{6AE2EC69-4BCC-C467-54D5-556ACADE5C5C}"/>
                </a:ext>
              </a:extLst>
            </p:cNvPr>
            <p:cNvSpPr/>
            <p:nvPr/>
          </p:nvSpPr>
          <p:spPr>
            <a:xfrm>
              <a:off x="3904996" y="1433609"/>
              <a:ext cx="1161145" cy="8520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8E1237E5-763E-444F-687A-155849835714}"/>
                </a:ext>
              </a:extLst>
            </p:cNvPr>
            <p:cNvSpPr/>
            <p:nvPr/>
          </p:nvSpPr>
          <p:spPr>
            <a:xfrm>
              <a:off x="4274019" y="1545850"/>
              <a:ext cx="631371" cy="62760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6" descr="Man with cane with solid fill">
              <a:extLst>
                <a:ext uri="{FF2B5EF4-FFF2-40B4-BE49-F238E27FC236}">
                  <a16:creationId xmlns:a16="http://schemas.microsoft.com/office/drawing/2014/main" id="{292795EB-D7A8-0F9D-B70D-49E071ABBD4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71077" y="1600126"/>
              <a:ext cx="459025" cy="459025"/>
            </a:xfrm>
            <a:prstGeom prst="rect">
              <a:avLst/>
            </a:prstGeom>
          </p:spPr>
        </p:pic>
      </p:grpSp>
      <p:grpSp>
        <p:nvGrpSpPr>
          <p:cNvPr id="18" name="Group 17">
            <a:extLst>
              <a:ext uri="{FF2B5EF4-FFF2-40B4-BE49-F238E27FC236}">
                <a16:creationId xmlns:a16="http://schemas.microsoft.com/office/drawing/2014/main" id="{C85E2090-EAFA-16BC-351C-5480EB5EA0E7}"/>
              </a:ext>
            </a:extLst>
          </p:cNvPr>
          <p:cNvGrpSpPr/>
          <p:nvPr/>
        </p:nvGrpSpPr>
        <p:grpSpPr>
          <a:xfrm>
            <a:off x="7481979" y="4293442"/>
            <a:ext cx="3066401" cy="1420760"/>
            <a:chOff x="3904996" y="1433609"/>
            <a:chExt cx="3066401" cy="1420760"/>
          </a:xfrm>
        </p:grpSpPr>
        <p:sp>
          <p:nvSpPr>
            <p:cNvPr id="19" name="Rectangle: Rounded Corners 18">
              <a:extLst>
                <a:ext uri="{FF2B5EF4-FFF2-40B4-BE49-F238E27FC236}">
                  <a16:creationId xmlns:a16="http://schemas.microsoft.com/office/drawing/2014/main" id="{0A40E7C2-A359-1F5A-44CA-E5E38B05E943}"/>
                </a:ext>
              </a:extLst>
            </p:cNvPr>
            <p:cNvSpPr/>
            <p:nvPr/>
          </p:nvSpPr>
          <p:spPr>
            <a:xfrm>
              <a:off x="4716703" y="1665109"/>
              <a:ext cx="2254694" cy="118926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algn="ctr"/>
              <a:r>
                <a:rPr lang="en-GB" b="1">
                  <a:solidFill>
                    <a:schemeClr val="bg1"/>
                  </a:solidFill>
                  <a:latin typeface="+mj-lt"/>
                </a:rPr>
                <a:t>   </a:t>
              </a:r>
              <a:r>
                <a:rPr lang="en-AU"/>
                <a:t>9 million or </a:t>
              </a:r>
              <a:r>
                <a:rPr lang="en-AU" b="1"/>
                <a:t>30% </a:t>
              </a:r>
              <a:r>
                <a:rPr lang="en-AU"/>
                <a:t>of people </a:t>
              </a:r>
              <a:r>
                <a:rPr lang="en-AU" b="1"/>
                <a:t>born overseas</a:t>
              </a:r>
              <a:endParaRPr lang="en-GB" b="1">
                <a:solidFill>
                  <a:schemeClr val="bg1"/>
                </a:solidFill>
                <a:latin typeface="+mj-lt"/>
              </a:endParaRPr>
            </a:p>
          </p:txBody>
        </p:sp>
        <p:sp>
          <p:nvSpPr>
            <p:cNvPr id="20" name="Oval 19">
              <a:extLst>
                <a:ext uri="{FF2B5EF4-FFF2-40B4-BE49-F238E27FC236}">
                  <a16:creationId xmlns:a16="http://schemas.microsoft.com/office/drawing/2014/main" id="{8F6D4E20-28C0-F99C-E49D-37D815142AF4}"/>
                </a:ext>
              </a:extLst>
            </p:cNvPr>
            <p:cNvSpPr/>
            <p:nvPr/>
          </p:nvSpPr>
          <p:spPr>
            <a:xfrm>
              <a:off x="3904996" y="1433609"/>
              <a:ext cx="1161145" cy="8520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06C0ABB2-E489-C00A-A62E-6C092A4423D4}"/>
                </a:ext>
              </a:extLst>
            </p:cNvPr>
            <p:cNvSpPr/>
            <p:nvPr/>
          </p:nvSpPr>
          <p:spPr>
            <a:xfrm>
              <a:off x="4274019" y="1545850"/>
              <a:ext cx="631371" cy="627605"/>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4" name="Graphic 23" descr="Globe outline">
            <a:extLst>
              <a:ext uri="{FF2B5EF4-FFF2-40B4-BE49-F238E27FC236}">
                <a16:creationId xmlns:a16="http://schemas.microsoft.com/office/drawing/2014/main" id="{EAEC63C4-424C-661B-C831-4592CF306FD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flipV="1">
            <a:off x="7805208" y="4188230"/>
            <a:ext cx="727374" cy="845058"/>
          </a:xfrm>
          <a:prstGeom prst="rect">
            <a:avLst/>
          </a:prstGeom>
        </p:spPr>
      </p:pic>
    </p:spTree>
    <p:extLst>
      <p:ext uri="{BB962C8B-B14F-4D97-AF65-F5344CB8AC3E}">
        <p14:creationId xmlns:p14="http://schemas.microsoft.com/office/powerpoint/2010/main" val="252795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CC5E-5F9B-509F-4B29-C2F4B5A7915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044CDB-84DD-171A-0C79-3F1F870EDC8C}"/>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18ED21CA-3CB8-20E9-83A5-7AC0671EC234}"/>
              </a:ext>
            </a:extLst>
          </p:cNvPr>
          <p:cNvSpPr>
            <a:spLocks noGrp="1"/>
          </p:cNvSpPr>
          <p:nvPr>
            <p:ph type="sldNum" sz="quarter" idx="12"/>
          </p:nvPr>
        </p:nvSpPr>
        <p:spPr/>
        <p:txBody>
          <a:bodyPr/>
          <a:lstStyle/>
          <a:p>
            <a:fld id="{E6316B6A-336A-44FF-82DA-A4D1594FA055}" type="slidenum">
              <a:rPr lang="en-AU" smtClean="0"/>
              <a:t>16</a:t>
            </a:fld>
            <a:endParaRPr lang="en-AU"/>
          </a:p>
        </p:txBody>
      </p:sp>
      <p:pic>
        <p:nvPicPr>
          <p:cNvPr id="7" name="Content Placeholder 6" descr="A diagram of different types of networking&#10;&#10;AI-generated content may be incorrect.">
            <a:extLst>
              <a:ext uri="{FF2B5EF4-FFF2-40B4-BE49-F238E27FC236}">
                <a16:creationId xmlns:a16="http://schemas.microsoft.com/office/drawing/2014/main" id="{49EBE97E-A794-4BD6-C84D-A08090C8A2D5}"/>
              </a:ext>
            </a:extLst>
          </p:cNvPr>
          <p:cNvPicPr>
            <a:picLocks noGrp="1" noChangeAspect="1"/>
          </p:cNvPicPr>
          <p:nvPr>
            <p:ph idx="13"/>
          </p:nvPr>
        </p:nvPicPr>
        <p:blipFill>
          <a:blip r:embed="rId3"/>
          <a:stretch>
            <a:fillRect/>
          </a:stretch>
        </p:blipFill>
        <p:spPr>
          <a:xfrm>
            <a:off x="4940061" y="2114"/>
            <a:ext cx="6535487" cy="6404678"/>
          </a:xfrm>
          <a:prstGeom prst="rect">
            <a:avLst/>
          </a:prstGeom>
        </p:spPr>
      </p:pic>
      <p:sp>
        <p:nvSpPr>
          <p:cNvPr id="5" name="Title 4">
            <a:extLst>
              <a:ext uri="{FF2B5EF4-FFF2-40B4-BE49-F238E27FC236}">
                <a16:creationId xmlns:a16="http://schemas.microsoft.com/office/drawing/2014/main" id="{43315AC8-50F6-24E6-5422-185879F5E671}"/>
              </a:ext>
            </a:extLst>
          </p:cNvPr>
          <p:cNvSpPr>
            <a:spLocks noGrp="1"/>
          </p:cNvSpPr>
          <p:nvPr>
            <p:ph type="title"/>
          </p:nvPr>
        </p:nvSpPr>
        <p:spPr>
          <a:xfrm>
            <a:off x="730829" y="2174409"/>
            <a:ext cx="4755571" cy="1024009"/>
          </a:xfrm>
        </p:spPr>
        <p:txBody>
          <a:bodyPr/>
          <a:lstStyle/>
          <a:p>
            <a:r>
              <a:rPr lang="en-AU" sz="2400">
                <a:solidFill>
                  <a:srgbClr val="0070F1"/>
                </a:solidFill>
                <a:latin typeface="Montserrat Black" panose="00000A00000000000000" pitchFamily="2" charset="0"/>
                <a:ea typeface="Calibri"/>
                <a:cs typeface="Calibri"/>
              </a:rPr>
              <a:t>How is AI impacting the current operating environment?</a:t>
            </a:r>
          </a:p>
        </p:txBody>
      </p:sp>
    </p:spTree>
    <p:extLst>
      <p:ext uri="{BB962C8B-B14F-4D97-AF65-F5344CB8AC3E}">
        <p14:creationId xmlns:p14="http://schemas.microsoft.com/office/powerpoint/2010/main" val="133522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8E19-9F41-412E-C18F-9D2BDF3AF7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0AE795-0B98-F37E-F04C-B8C630D550F0}"/>
              </a:ext>
            </a:extLst>
          </p:cNvPr>
          <p:cNvSpPr>
            <a:spLocks noGrp="1"/>
          </p:cNvSpPr>
          <p:nvPr>
            <p:ph type="ctrTitle"/>
          </p:nvPr>
        </p:nvSpPr>
        <p:spPr>
          <a:xfrm>
            <a:off x="4530054" y="3429000"/>
            <a:ext cx="7368841" cy="1080221"/>
          </a:xfrm>
        </p:spPr>
        <p:txBody>
          <a:bodyPr>
            <a:normAutofit/>
          </a:bodyPr>
          <a:lstStyle/>
          <a:p>
            <a:r>
              <a:rPr lang="en-AU">
                <a:latin typeface="Montserrat" panose="00000500000000000000" pitchFamily="2" charset="0"/>
              </a:rPr>
              <a:t>Questions</a:t>
            </a:r>
          </a:p>
        </p:txBody>
      </p:sp>
    </p:spTree>
    <p:extLst>
      <p:ext uri="{BB962C8B-B14F-4D97-AF65-F5344CB8AC3E}">
        <p14:creationId xmlns:p14="http://schemas.microsoft.com/office/powerpoint/2010/main" val="426747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8D46-473B-17EE-5726-7D9B923E4BD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881E87-8DB4-04EA-33CA-5DE27DA72509}"/>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2F044DC1-4F16-63C9-F7FD-09968914B979}"/>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18</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98D3973B-CC92-6EA0-A0F5-C9B0B590DF48}"/>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200">
                <a:solidFill>
                  <a:schemeClr val="accent2"/>
                </a:solidFill>
                <a:latin typeface="Montserrat Black" panose="00000A00000000000000" pitchFamily="2" charset="0"/>
              </a:rPr>
              <a:t>Our impact</a:t>
            </a:r>
          </a:p>
        </p:txBody>
      </p:sp>
      <p:pic>
        <p:nvPicPr>
          <p:cNvPr id="17" name="Graphic 5">
            <a:extLst>
              <a:ext uri="{FF2B5EF4-FFF2-40B4-BE49-F238E27FC236}">
                <a16:creationId xmlns:a16="http://schemas.microsoft.com/office/drawing/2014/main" id="{1A8C7FD7-F469-B91C-BE02-99C8F9D9BA8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02062" y="4224179"/>
            <a:ext cx="668646" cy="493955"/>
          </a:xfrm>
          <a:prstGeom prst="rect">
            <a:avLst/>
          </a:prstGeom>
        </p:spPr>
      </p:pic>
      <p:pic>
        <p:nvPicPr>
          <p:cNvPr id="18" name="Graphic 9">
            <a:extLst>
              <a:ext uri="{FF2B5EF4-FFF2-40B4-BE49-F238E27FC236}">
                <a16:creationId xmlns:a16="http://schemas.microsoft.com/office/drawing/2014/main" id="{6576F717-AC86-34C5-C655-404E63D217C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045548" y="4352023"/>
            <a:ext cx="668646" cy="611334"/>
          </a:xfrm>
          <a:prstGeom prst="rect">
            <a:avLst/>
          </a:prstGeom>
        </p:spPr>
      </p:pic>
      <p:pic>
        <p:nvPicPr>
          <p:cNvPr id="19" name="Graphic 11">
            <a:extLst>
              <a:ext uri="{FF2B5EF4-FFF2-40B4-BE49-F238E27FC236}">
                <a16:creationId xmlns:a16="http://schemas.microsoft.com/office/drawing/2014/main" id="{A75A247B-9D28-5217-373F-F02BFD00A0D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77112" y="2229071"/>
            <a:ext cx="707886" cy="707886"/>
          </a:xfrm>
          <a:prstGeom prst="rect">
            <a:avLst/>
          </a:prstGeom>
        </p:spPr>
      </p:pic>
      <p:pic>
        <p:nvPicPr>
          <p:cNvPr id="21" name="Graphic 19">
            <a:extLst>
              <a:ext uri="{FF2B5EF4-FFF2-40B4-BE49-F238E27FC236}">
                <a16:creationId xmlns:a16="http://schemas.microsoft.com/office/drawing/2014/main" id="{256E553E-BF0C-3B2B-B751-D68B4DD5C3B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09065" y="1948866"/>
            <a:ext cx="706811" cy="706811"/>
          </a:xfrm>
          <a:prstGeom prst="rect">
            <a:avLst/>
          </a:prstGeom>
        </p:spPr>
      </p:pic>
      <p:pic>
        <p:nvPicPr>
          <p:cNvPr id="23" name="Graphic 31">
            <a:extLst>
              <a:ext uri="{FF2B5EF4-FFF2-40B4-BE49-F238E27FC236}">
                <a16:creationId xmlns:a16="http://schemas.microsoft.com/office/drawing/2014/main" id="{064AF741-2DB6-2162-5333-82953BA2B2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84438" y="2599318"/>
            <a:ext cx="824195" cy="662673"/>
          </a:xfrm>
          <a:prstGeom prst="rect">
            <a:avLst/>
          </a:prstGeom>
        </p:spPr>
      </p:pic>
      <p:pic>
        <p:nvPicPr>
          <p:cNvPr id="25" name="Graphic 38">
            <a:extLst>
              <a:ext uri="{FF2B5EF4-FFF2-40B4-BE49-F238E27FC236}">
                <a16:creationId xmlns:a16="http://schemas.microsoft.com/office/drawing/2014/main" id="{57DEFA0C-FBC1-B92D-7B4F-218E301E3E9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442662" y="2059202"/>
            <a:ext cx="704850" cy="866775"/>
          </a:xfrm>
          <a:prstGeom prst="rect">
            <a:avLst/>
          </a:prstGeom>
        </p:spPr>
      </p:pic>
      <p:sp>
        <p:nvSpPr>
          <p:cNvPr id="30" name="TextBox 29">
            <a:extLst>
              <a:ext uri="{FF2B5EF4-FFF2-40B4-BE49-F238E27FC236}">
                <a16:creationId xmlns:a16="http://schemas.microsoft.com/office/drawing/2014/main" id="{9F6E41E9-0320-E2CC-334D-493A855B81DA}"/>
              </a:ext>
            </a:extLst>
          </p:cNvPr>
          <p:cNvSpPr txBox="1"/>
          <p:nvPr/>
        </p:nvSpPr>
        <p:spPr>
          <a:xfrm>
            <a:off x="5881196" y="1661098"/>
            <a:ext cx="1560144" cy="1846659"/>
          </a:xfrm>
          <a:prstGeom prst="rect">
            <a:avLst/>
          </a:prstGeom>
          <a:noFill/>
        </p:spPr>
        <p:txBody>
          <a:bodyPr wrap="square" rtlCol="0">
            <a:spAutoFit/>
          </a:bodyPr>
          <a:lstStyle/>
          <a:p>
            <a:r>
              <a:rPr lang="en-US" sz="1600">
                <a:solidFill>
                  <a:schemeClr val="accent2"/>
                </a:solidFill>
                <a:latin typeface="Montserrat" panose="00000500000000000000" pitchFamily="2" charset="0"/>
              </a:rPr>
              <a:t>Australians have engaged with our interactive services </a:t>
            </a:r>
          </a:p>
          <a:p>
            <a:endParaRPr lang="en-US"/>
          </a:p>
        </p:txBody>
      </p:sp>
      <p:sp>
        <p:nvSpPr>
          <p:cNvPr id="31" name="TextBox 30">
            <a:extLst>
              <a:ext uri="{FF2B5EF4-FFF2-40B4-BE49-F238E27FC236}">
                <a16:creationId xmlns:a16="http://schemas.microsoft.com/office/drawing/2014/main" id="{E540058F-6CDD-EB2A-2C08-0AAA36EC5301}"/>
              </a:ext>
            </a:extLst>
          </p:cNvPr>
          <p:cNvSpPr txBox="1"/>
          <p:nvPr/>
        </p:nvSpPr>
        <p:spPr>
          <a:xfrm>
            <a:off x="5866290" y="1141800"/>
            <a:ext cx="189236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1 in 20</a:t>
            </a:r>
            <a:endParaRPr lang="en-US" sz="3200">
              <a:latin typeface="Montserrat" panose="00000500000000000000" pitchFamily="2" charset="0"/>
            </a:endParaRPr>
          </a:p>
        </p:txBody>
      </p:sp>
      <p:sp>
        <p:nvSpPr>
          <p:cNvPr id="32" name="TextBox 31">
            <a:extLst>
              <a:ext uri="{FF2B5EF4-FFF2-40B4-BE49-F238E27FC236}">
                <a16:creationId xmlns:a16="http://schemas.microsoft.com/office/drawing/2014/main" id="{FCAA0109-5894-96F9-1730-814491E7131C}"/>
              </a:ext>
            </a:extLst>
          </p:cNvPr>
          <p:cNvSpPr txBox="1"/>
          <p:nvPr/>
        </p:nvSpPr>
        <p:spPr>
          <a:xfrm>
            <a:off x="1244546" y="1716237"/>
            <a:ext cx="2096734" cy="1077218"/>
          </a:xfrm>
          <a:prstGeom prst="rect">
            <a:avLst/>
          </a:prstGeom>
          <a:noFill/>
        </p:spPr>
        <p:txBody>
          <a:bodyPr wrap="square" rtlCol="0">
            <a:spAutoFit/>
          </a:bodyPr>
          <a:lstStyle/>
          <a:p>
            <a:r>
              <a:rPr lang="en-US" sz="1600">
                <a:solidFill>
                  <a:schemeClr val="accent2"/>
                </a:solidFill>
                <a:latin typeface="Montserrat" panose="00000500000000000000" pitchFamily="2" charset="0"/>
              </a:rPr>
              <a:t>Mental health coaching </a:t>
            </a:r>
          </a:p>
          <a:p>
            <a:r>
              <a:rPr lang="en-US" sz="1600">
                <a:solidFill>
                  <a:schemeClr val="accent2"/>
                </a:solidFill>
                <a:latin typeface="Montserrat" panose="00000500000000000000" pitchFamily="2" charset="0"/>
              </a:rPr>
              <a:t>sessions </a:t>
            </a:r>
          </a:p>
          <a:p>
            <a:r>
              <a:rPr lang="en-US" sz="1600">
                <a:solidFill>
                  <a:schemeClr val="accent2"/>
                </a:solidFill>
                <a:latin typeface="Montserrat" panose="00000500000000000000" pitchFamily="2" charset="0"/>
              </a:rPr>
              <a:t>delivered</a:t>
            </a:r>
            <a:endParaRPr lang="en-US" sz="1600">
              <a:latin typeface="Montserrat" panose="00000500000000000000" pitchFamily="2" charset="0"/>
            </a:endParaRPr>
          </a:p>
        </p:txBody>
      </p:sp>
      <p:sp>
        <p:nvSpPr>
          <p:cNvPr id="33" name="TextBox 32">
            <a:extLst>
              <a:ext uri="{FF2B5EF4-FFF2-40B4-BE49-F238E27FC236}">
                <a16:creationId xmlns:a16="http://schemas.microsoft.com/office/drawing/2014/main" id="{F88948B1-F253-2BFB-1D40-451A2DBA90F9}"/>
              </a:ext>
            </a:extLst>
          </p:cNvPr>
          <p:cNvSpPr txBox="1"/>
          <p:nvPr/>
        </p:nvSpPr>
        <p:spPr>
          <a:xfrm>
            <a:off x="1239528" y="1253810"/>
            <a:ext cx="189236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16,000</a:t>
            </a:r>
            <a:endParaRPr lang="en-US" sz="3200">
              <a:latin typeface="Montserrat" panose="00000500000000000000" pitchFamily="2" charset="0"/>
            </a:endParaRPr>
          </a:p>
        </p:txBody>
      </p:sp>
      <p:sp>
        <p:nvSpPr>
          <p:cNvPr id="34" name="Rectangle: Rounded Corners 33">
            <a:extLst>
              <a:ext uri="{FF2B5EF4-FFF2-40B4-BE49-F238E27FC236}">
                <a16:creationId xmlns:a16="http://schemas.microsoft.com/office/drawing/2014/main" id="{59179F83-5592-A974-9654-B56AE4AF7CDA}"/>
              </a:ext>
            </a:extLst>
          </p:cNvPr>
          <p:cNvSpPr/>
          <p:nvPr/>
        </p:nvSpPr>
        <p:spPr>
          <a:xfrm>
            <a:off x="8017118" y="504464"/>
            <a:ext cx="3443279" cy="1642931"/>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5">
            <a:extLst>
              <a:ext uri="{FF2B5EF4-FFF2-40B4-BE49-F238E27FC236}">
                <a16:creationId xmlns:a16="http://schemas.microsoft.com/office/drawing/2014/main" id="{8EB203F2-A956-94F2-F723-C261E137BB5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080323" y="735211"/>
            <a:ext cx="860925" cy="653116"/>
          </a:xfrm>
          <a:prstGeom prst="rect">
            <a:avLst/>
          </a:prstGeom>
        </p:spPr>
      </p:pic>
      <p:sp>
        <p:nvSpPr>
          <p:cNvPr id="26" name="TextBox 25">
            <a:extLst>
              <a:ext uri="{FF2B5EF4-FFF2-40B4-BE49-F238E27FC236}">
                <a16:creationId xmlns:a16="http://schemas.microsoft.com/office/drawing/2014/main" id="{D833269F-9DD9-BD22-1461-AAB4D31179FC}"/>
              </a:ext>
            </a:extLst>
          </p:cNvPr>
          <p:cNvSpPr txBox="1"/>
          <p:nvPr/>
        </p:nvSpPr>
        <p:spPr>
          <a:xfrm>
            <a:off x="7336341" y="1385610"/>
            <a:ext cx="4012868" cy="861774"/>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of </a:t>
            </a:r>
            <a:r>
              <a:rPr lang="en-US" sz="1600" err="1">
                <a:solidFill>
                  <a:schemeClr val="accent2"/>
                </a:solidFill>
                <a:latin typeface="Montserrat" panose="00000500000000000000" pitchFamily="2" charset="0"/>
              </a:rPr>
              <a:t>Qld’ers</a:t>
            </a:r>
            <a:r>
              <a:rPr lang="en-US" sz="1600">
                <a:solidFill>
                  <a:schemeClr val="accent2"/>
                </a:solidFill>
                <a:latin typeface="Montserrat" panose="00000500000000000000" pitchFamily="2" charset="0"/>
              </a:rPr>
              <a:t>* (94% of Australians)</a:t>
            </a:r>
          </a:p>
          <a:p>
            <a:pPr algn="r"/>
            <a:r>
              <a:rPr lang="en-US" sz="1600">
                <a:solidFill>
                  <a:schemeClr val="accent2"/>
                </a:solidFill>
                <a:latin typeface="Montserrat" panose="00000500000000000000" pitchFamily="2" charset="0"/>
              </a:rPr>
              <a:t>are aware of Beyond Blue</a:t>
            </a:r>
          </a:p>
          <a:p>
            <a:pPr algn="r"/>
            <a:endParaRPr lang="en-US"/>
          </a:p>
        </p:txBody>
      </p:sp>
      <p:sp>
        <p:nvSpPr>
          <p:cNvPr id="27" name="TextBox 26">
            <a:extLst>
              <a:ext uri="{FF2B5EF4-FFF2-40B4-BE49-F238E27FC236}">
                <a16:creationId xmlns:a16="http://schemas.microsoft.com/office/drawing/2014/main" id="{6173EF26-E89A-1FF4-EE51-8F74B1ABDEE7}"/>
              </a:ext>
            </a:extLst>
          </p:cNvPr>
          <p:cNvSpPr txBox="1"/>
          <p:nvPr/>
        </p:nvSpPr>
        <p:spPr>
          <a:xfrm>
            <a:off x="9002441" y="913639"/>
            <a:ext cx="1805238"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95%</a:t>
            </a:r>
            <a:endParaRPr lang="en-US" sz="3200">
              <a:latin typeface="Montserrat" panose="00000500000000000000" pitchFamily="2" charset="0"/>
            </a:endParaRPr>
          </a:p>
        </p:txBody>
      </p:sp>
      <p:sp>
        <p:nvSpPr>
          <p:cNvPr id="36" name="TextBox 35">
            <a:extLst>
              <a:ext uri="{FF2B5EF4-FFF2-40B4-BE49-F238E27FC236}">
                <a16:creationId xmlns:a16="http://schemas.microsoft.com/office/drawing/2014/main" id="{BD5DD9A9-22BC-3626-4E94-678DEC65D08C}"/>
              </a:ext>
            </a:extLst>
          </p:cNvPr>
          <p:cNvSpPr txBox="1"/>
          <p:nvPr/>
        </p:nvSpPr>
        <p:spPr>
          <a:xfrm>
            <a:off x="8963084" y="2776324"/>
            <a:ext cx="156014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5.6M</a:t>
            </a:r>
            <a:endParaRPr lang="en-US" sz="3200">
              <a:latin typeface="Montserrat" panose="00000500000000000000" pitchFamily="2" charset="0"/>
            </a:endParaRPr>
          </a:p>
        </p:txBody>
      </p:sp>
      <p:sp>
        <p:nvSpPr>
          <p:cNvPr id="35" name="TextBox 34">
            <a:extLst>
              <a:ext uri="{FF2B5EF4-FFF2-40B4-BE49-F238E27FC236}">
                <a16:creationId xmlns:a16="http://schemas.microsoft.com/office/drawing/2014/main" id="{0BD5D3BA-170F-4350-BDF7-B21011CE9E2C}"/>
              </a:ext>
            </a:extLst>
          </p:cNvPr>
          <p:cNvSpPr txBox="1"/>
          <p:nvPr/>
        </p:nvSpPr>
        <p:spPr>
          <a:xfrm>
            <a:off x="8706144" y="3286448"/>
            <a:ext cx="2517478" cy="584775"/>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Speaker program’s estimated reach</a:t>
            </a:r>
            <a:endParaRPr lang="en-US" sz="1600">
              <a:latin typeface="Montserrat" panose="00000500000000000000" pitchFamily="2" charset="0"/>
            </a:endParaRPr>
          </a:p>
        </p:txBody>
      </p:sp>
      <p:sp>
        <p:nvSpPr>
          <p:cNvPr id="37" name="TextBox 36">
            <a:extLst>
              <a:ext uri="{FF2B5EF4-FFF2-40B4-BE49-F238E27FC236}">
                <a16:creationId xmlns:a16="http://schemas.microsoft.com/office/drawing/2014/main" id="{4FBFEDB1-744A-930E-4C44-D5A14D7E6AC8}"/>
              </a:ext>
            </a:extLst>
          </p:cNvPr>
          <p:cNvSpPr txBox="1"/>
          <p:nvPr/>
        </p:nvSpPr>
        <p:spPr>
          <a:xfrm>
            <a:off x="5182410" y="3690201"/>
            <a:ext cx="2735023"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303,000+</a:t>
            </a:r>
            <a:endParaRPr lang="en-US" sz="3200">
              <a:latin typeface="Montserrat" panose="00000500000000000000" pitchFamily="2" charset="0"/>
            </a:endParaRPr>
          </a:p>
        </p:txBody>
      </p:sp>
      <p:sp>
        <p:nvSpPr>
          <p:cNvPr id="38" name="TextBox 37">
            <a:extLst>
              <a:ext uri="{FF2B5EF4-FFF2-40B4-BE49-F238E27FC236}">
                <a16:creationId xmlns:a16="http://schemas.microsoft.com/office/drawing/2014/main" id="{B1D661C1-FA5C-1F36-72F9-0DCB5D616BB4}"/>
              </a:ext>
            </a:extLst>
          </p:cNvPr>
          <p:cNvSpPr txBox="1"/>
          <p:nvPr/>
        </p:nvSpPr>
        <p:spPr>
          <a:xfrm>
            <a:off x="4870397" y="4147808"/>
            <a:ext cx="2143750" cy="830997"/>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Contacts reached out to the Support Service</a:t>
            </a:r>
            <a:endParaRPr lang="en-US" sz="1600">
              <a:latin typeface="Montserrat" panose="00000500000000000000" pitchFamily="2" charset="0"/>
            </a:endParaRPr>
          </a:p>
        </p:txBody>
      </p:sp>
      <p:sp>
        <p:nvSpPr>
          <p:cNvPr id="39" name="Rectangle: Rounded Corners 38">
            <a:extLst>
              <a:ext uri="{FF2B5EF4-FFF2-40B4-BE49-F238E27FC236}">
                <a16:creationId xmlns:a16="http://schemas.microsoft.com/office/drawing/2014/main" id="{ADA737E9-61D9-D612-AD59-E6E31056F48D}"/>
              </a:ext>
            </a:extLst>
          </p:cNvPr>
          <p:cNvSpPr>
            <a:spLocks/>
          </p:cNvSpPr>
          <p:nvPr/>
        </p:nvSpPr>
        <p:spPr>
          <a:xfrm>
            <a:off x="721451" y="3525224"/>
            <a:ext cx="3482687" cy="1709951"/>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36">
            <a:extLst>
              <a:ext uri="{FF2B5EF4-FFF2-40B4-BE49-F238E27FC236}">
                <a16:creationId xmlns:a16="http://schemas.microsoft.com/office/drawing/2014/main" id="{6F7FF52A-BD2C-B1F8-E049-390A56A7CA6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174782" y="4168147"/>
            <a:ext cx="841736" cy="816229"/>
          </a:xfrm>
          <a:prstGeom prst="rect">
            <a:avLst/>
          </a:prstGeom>
        </p:spPr>
      </p:pic>
      <p:sp>
        <p:nvSpPr>
          <p:cNvPr id="28" name="TextBox 27">
            <a:extLst>
              <a:ext uri="{FF2B5EF4-FFF2-40B4-BE49-F238E27FC236}">
                <a16:creationId xmlns:a16="http://schemas.microsoft.com/office/drawing/2014/main" id="{E4CDCBFF-5E2D-9483-1BBD-6DBE3119DE68}"/>
              </a:ext>
            </a:extLst>
          </p:cNvPr>
          <p:cNvSpPr txBox="1">
            <a:spLocks/>
          </p:cNvSpPr>
          <p:nvPr/>
        </p:nvSpPr>
        <p:spPr>
          <a:xfrm>
            <a:off x="910963" y="4197684"/>
            <a:ext cx="2517463" cy="830997"/>
          </a:xfrm>
          <a:prstGeom prst="rect">
            <a:avLst/>
          </a:prstGeom>
          <a:noFill/>
        </p:spPr>
        <p:txBody>
          <a:bodyPr wrap="square" rtlCol="0">
            <a:spAutoFit/>
          </a:bodyPr>
          <a:lstStyle/>
          <a:p>
            <a:r>
              <a:rPr lang="en-US" sz="1600">
                <a:solidFill>
                  <a:schemeClr val="accent2"/>
                </a:solidFill>
                <a:latin typeface="Montserrat" panose="00000500000000000000" pitchFamily="2" charset="0"/>
              </a:rPr>
              <a:t>Australians engaged with Beyond Blue’s content and services</a:t>
            </a:r>
            <a:endParaRPr lang="en-US" sz="1600">
              <a:latin typeface="Montserrat" panose="00000500000000000000" pitchFamily="2" charset="0"/>
            </a:endParaRPr>
          </a:p>
        </p:txBody>
      </p:sp>
      <p:sp>
        <p:nvSpPr>
          <p:cNvPr id="29" name="TextBox 28">
            <a:extLst>
              <a:ext uri="{FF2B5EF4-FFF2-40B4-BE49-F238E27FC236}">
                <a16:creationId xmlns:a16="http://schemas.microsoft.com/office/drawing/2014/main" id="{494322ED-D791-C04C-CE95-497BA106187E}"/>
              </a:ext>
            </a:extLst>
          </p:cNvPr>
          <p:cNvSpPr txBox="1">
            <a:spLocks/>
          </p:cNvSpPr>
          <p:nvPr/>
        </p:nvSpPr>
        <p:spPr>
          <a:xfrm>
            <a:off x="942493" y="3756450"/>
            <a:ext cx="1632957"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1 in 6</a:t>
            </a:r>
            <a:endParaRPr lang="en-US" sz="3200">
              <a:latin typeface="Montserrat" panose="00000500000000000000" pitchFamily="2" charset="0"/>
            </a:endParaRPr>
          </a:p>
        </p:txBody>
      </p:sp>
      <p:sp>
        <p:nvSpPr>
          <p:cNvPr id="40" name="TextBox 39">
            <a:extLst>
              <a:ext uri="{FF2B5EF4-FFF2-40B4-BE49-F238E27FC236}">
                <a16:creationId xmlns:a16="http://schemas.microsoft.com/office/drawing/2014/main" id="{BE1B21B0-4D62-508E-4153-835057610D4E}"/>
              </a:ext>
            </a:extLst>
          </p:cNvPr>
          <p:cNvSpPr txBox="1"/>
          <p:nvPr/>
        </p:nvSpPr>
        <p:spPr>
          <a:xfrm>
            <a:off x="6463862" y="5669337"/>
            <a:ext cx="4901174" cy="461665"/>
          </a:xfrm>
          <a:prstGeom prst="rect">
            <a:avLst/>
          </a:prstGeom>
          <a:noFill/>
        </p:spPr>
        <p:txBody>
          <a:bodyPr wrap="square" rtlCol="0">
            <a:spAutoFit/>
          </a:bodyPr>
          <a:lstStyle/>
          <a:p>
            <a:pPr algn="r"/>
            <a:r>
              <a:rPr lang="en-US" sz="1200">
                <a:solidFill>
                  <a:schemeClr val="bg1"/>
                </a:solidFill>
              </a:rPr>
              <a:t>Source: 2024/2025 Beyond Blue Impact Report</a:t>
            </a:r>
          </a:p>
          <a:p>
            <a:pPr algn="r"/>
            <a:r>
              <a:rPr lang="en-US" sz="1200">
                <a:solidFill>
                  <a:schemeClr val="bg1"/>
                </a:solidFill>
              </a:rPr>
              <a:t>*Queensland Government six-monthly report July-Dec 2025 </a:t>
            </a:r>
          </a:p>
        </p:txBody>
      </p:sp>
      <p:sp>
        <p:nvSpPr>
          <p:cNvPr id="41" name="TextBox 40">
            <a:extLst>
              <a:ext uri="{FF2B5EF4-FFF2-40B4-BE49-F238E27FC236}">
                <a16:creationId xmlns:a16="http://schemas.microsoft.com/office/drawing/2014/main" id="{B5E4266E-C449-7012-02EB-7CFA4A231B17}"/>
              </a:ext>
            </a:extLst>
          </p:cNvPr>
          <p:cNvSpPr txBox="1"/>
          <p:nvPr/>
        </p:nvSpPr>
        <p:spPr>
          <a:xfrm>
            <a:off x="3800520" y="1277349"/>
            <a:ext cx="1223425" cy="1569660"/>
          </a:xfrm>
          <a:prstGeom prst="rect">
            <a:avLst/>
          </a:prstGeom>
          <a:noFill/>
        </p:spPr>
        <p:txBody>
          <a:bodyPr wrap="square" rtlCol="0">
            <a:spAutoFit/>
          </a:bodyPr>
          <a:lstStyle/>
          <a:p>
            <a:r>
              <a:rPr lang="en-US" sz="1200">
                <a:solidFill>
                  <a:schemeClr val="accent2"/>
                </a:solidFill>
                <a:latin typeface="Montserrat" panose="00000500000000000000" pitchFamily="2" charset="0"/>
              </a:rPr>
              <a:t>Be You now has </a:t>
            </a:r>
            <a:r>
              <a:rPr lang="en-US" sz="1200" b="1">
                <a:solidFill>
                  <a:schemeClr val="accent2"/>
                </a:solidFill>
                <a:latin typeface="Montserrat" panose="00000500000000000000" pitchFamily="2" charset="0"/>
              </a:rPr>
              <a:t>214,000</a:t>
            </a:r>
            <a:r>
              <a:rPr lang="en-US" sz="1200">
                <a:solidFill>
                  <a:schemeClr val="accent2"/>
                </a:solidFill>
                <a:latin typeface="Montserrat" panose="00000500000000000000" pitchFamily="2" charset="0"/>
              </a:rPr>
              <a:t> educators, </a:t>
            </a:r>
            <a:r>
              <a:rPr lang="en-US" sz="1200" b="1">
                <a:solidFill>
                  <a:schemeClr val="accent2"/>
                </a:solidFill>
                <a:latin typeface="Montserrat" panose="00000500000000000000" pitchFamily="2" charset="0"/>
              </a:rPr>
              <a:t>15,000</a:t>
            </a:r>
            <a:r>
              <a:rPr lang="en-US" sz="1200">
                <a:solidFill>
                  <a:schemeClr val="accent2"/>
                </a:solidFill>
                <a:latin typeface="Montserrat" panose="00000500000000000000" pitchFamily="2" charset="0"/>
              </a:rPr>
              <a:t> schools and </a:t>
            </a:r>
          </a:p>
          <a:p>
            <a:r>
              <a:rPr lang="en-US" sz="1200">
                <a:solidFill>
                  <a:schemeClr val="accent2"/>
                </a:solidFill>
                <a:latin typeface="Montserrat" panose="00000500000000000000" pitchFamily="2" charset="0"/>
              </a:rPr>
              <a:t>early learning </a:t>
            </a:r>
          </a:p>
          <a:p>
            <a:r>
              <a:rPr lang="en-US" sz="1200">
                <a:solidFill>
                  <a:schemeClr val="accent2"/>
                </a:solidFill>
                <a:latin typeface="Montserrat" panose="00000500000000000000" pitchFamily="2" charset="0"/>
              </a:rPr>
              <a:t>services</a:t>
            </a:r>
            <a:endParaRPr lang="en-US" sz="1200">
              <a:latin typeface="Montserrat" panose="00000500000000000000" pitchFamily="2" charset="0"/>
            </a:endParaRPr>
          </a:p>
        </p:txBody>
      </p:sp>
      <p:sp>
        <p:nvSpPr>
          <p:cNvPr id="42" name="TextBox 41">
            <a:extLst>
              <a:ext uri="{FF2B5EF4-FFF2-40B4-BE49-F238E27FC236}">
                <a16:creationId xmlns:a16="http://schemas.microsoft.com/office/drawing/2014/main" id="{66D35F06-FBDE-F836-5214-784E352320C8}"/>
              </a:ext>
            </a:extLst>
          </p:cNvPr>
          <p:cNvSpPr txBox="1"/>
          <p:nvPr/>
        </p:nvSpPr>
        <p:spPr>
          <a:xfrm>
            <a:off x="8985219" y="4505803"/>
            <a:ext cx="1739797" cy="523220"/>
          </a:xfrm>
          <a:prstGeom prst="rect">
            <a:avLst/>
          </a:prstGeom>
          <a:noFill/>
        </p:spPr>
        <p:txBody>
          <a:bodyPr wrap="square" rtlCol="0">
            <a:spAutoFit/>
          </a:bodyPr>
          <a:lstStyle/>
          <a:p>
            <a:pPr algn="r"/>
            <a:r>
              <a:rPr lang="en-US" sz="1400" b="1">
                <a:solidFill>
                  <a:schemeClr val="accent2"/>
                </a:solidFill>
                <a:latin typeface="Montserrat" panose="00000500000000000000" pitchFamily="2" charset="0"/>
              </a:rPr>
              <a:t>2.6+million </a:t>
            </a:r>
            <a:r>
              <a:rPr lang="en-US" sz="1400">
                <a:solidFill>
                  <a:schemeClr val="accent2"/>
                </a:solidFill>
                <a:latin typeface="Montserrat" panose="00000500000000000000" pitchFamily="2" charset="0"/>
              </a:rPr>
              <a:t>website sessions</a:t>
            </a:r>
            <a:endParaRPr lang="en-US" sz="1400">
              <a:latin typeface="Montserrat" panose="00000500000000000000" pitchFamily="2" charset="0"/>
            </a:endParaRPr>
          </a:p>
        </p:txBody>
      </p:sp>
    </p:spTree>
    <p:extLst>
      <p:ext uri="{BB962C8B-B14F-4D97-AF65-F5344CB8AC3E}">
        <p14:creationId xmlns:p14="http://schemas.microsoft.com/office/powerpoint/2010/main" val="387869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8E72EB-7062-6236-ECD2-6677886D1CDF}"/>
              </a:ext>
            </a:extLst>
          </p:cNvPr>
          <p:cNvSpPr>
            <a:spLocks noGrp="1"/>
          </p:cNvSpPr>
          <p:nvPr>
            <p:ph type="ftr" sz="quarter" idx="11"/>
          </p:nvPr>
        </p:nvSpPr>
        <p:spPr/>
        <p:txBody>
          <a:bodyPr/>
          <a:lstStyle/>
          <a:p>
            <a:r>
              <a:rPr lang="en-AU"/>
              <a:t>© Beyond Blue Ltd</a:t>
            </a:r>
          </a:p>
        </p:txBody>
      </p:sp>
      <p:sp>
        <p:nvSpPr>
          <p:cNvPr id="4" name="Slide Number Placeholder 3">
            <a:extLst>
              <a:ext uri="{FF2B5EF4-FFF2-40B4-BE49-F238E27FC236}">
                <a16:creationId xmlns:a16="http://schemas.microsoft.com/office/drawing/2014/main" id="{20A02829-0CC6-6BBA-38C6-8BA79DC24B46}"/>
              </a:ext>
            </a:extLst>
          </p:cNvPr>
          <p:cNvSpPr>
            <a:spLocks noGrp="1"/>
          </p:cNvSpPr>
          <p:nvPr>
            <p:ph type="sldNum" sz="quarter" idx="12"/>
          </p:nvPr>
        </p:nvSpPr>
        <p:spPr/>
        <p:txBody>
          <a:bodyPr/>
          <a:lstStyle/>
          <a:p>
            <a:fld id="{E6316B6A-336A-44FF-82DA-A4D1594FA055}" type="slidenum">
              <a:rPr lang="en-AU" smtClean="0"/>
              <a:t>2</a:t>
            </a:fld>
            <a:endParaRPr lang="en-AU"/>
          </a:p>
        </p:txBody>
      </p:sp>
      <p:sp>
        <p:nvSpPr>
          <p:cNvPr id="11" name="Freeform: Shape 10">
            <a:extLst>
              <a:ext uri="{FF2B5EF4-FFF2-40B4-BE49-F238E27FC236}">
                <a16:creationId xmlns:a16="http://schemas.microsoft.com/office/drawing/2014/main" id="{2C4726A8-0C0B-6CB0-8CB2-5ED0DD82D12D}"/>
              </a:ext>
            </a:extLst>
          </p:cNvPr>
          <p:cNvSpPr/>
          <p:nvPr/>
        </p:nvSpPr>
        <p:spPr>
          <a:xfrm>
            <a:off x="2633704" y="2280118"/>
            <a:ext cx="6383683" cy="2722961"/>
          </a:xfrm>
          <a:custGeom>
            <a:avLst/>
            <a:gdLst>
              <a:gd name="connsiteX0" fmla="*/ 0 w 7937500"/>
              <a:gd name="connsiteY0" fmla="*/ 1411 h 3747911"/>
              <a:gd name="connsiteX1" fmla="*/ 3175000 w 7937500"/>
              <a:gd name="connsiteY1" fmla="*/ 496711 h 3747911"/>
              <a:gd name="connsiteX2" fmla="*/ 4597400 w 7937500"/>
              <a:gd name="connsiteY2" fmla="*/ 3049411 h 3747911"/>
              <a:gd name="connsiteX3" fmla="*/ 7937500 w 7937500"/>
              <a:gd name="connsiteY3" fmla="*/ 3747911 h 3747911"/>
            </a:gdLst>
            <a:ahLst/>
            <a:cxnLst>
              <a:cxn ang="0">
                <a:pos x="connsiteX0" y="connsiteY0"/>
              </a:cxn>
              <a:cxn ang="0">
                <a:pos x="connsiteX1" y="connsiteY1"/>
              </a:cxn>
              <a:cxn ang="0">
                <a:pos x="connsiteX2" y="connsiteY2"/>
              </a:cxn>
              <a:cxn ang="0">
                <a:pos x="connsiteX3" y="connsiteY3"/>
              </a:cxn>
            </a:cxnLst>
            <a:rect l="l" t="t" r="r" b="b"/>
            <a:pathLst>
              <a:path w="7937500" h="3747911">
                <a:moveTo>
                  <a:pt x="0" y="1411"/>
                </a:moveTo>
                <a:cubicBezTo>
                  <a:pt x="1204383" y="-4939"/>
                  <a:pt x="2408767" y="-11289"/>
                  <a:pt x="3175000" y="496711"/>
                </a:cubicBezTo>
                <a:cubicBezTo>
                  <a:pt x="3941233" y="1004711"/>
                  <a:pt x="3803650" y="2507544"/>
                  <a:pt x="4597400" y="3049411"/>
                </a:cubicBezTo>
                <a:cubicBezTo>
                  <a:pt x="5391150" y="3591278"/>
                  <a:pt x="6664325" y="3669594"/>
                  <a:pt x="7937500" y="3747911"/>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0771C4D7-0747-8787-E9A9-7408CD84B631}"/>
              </a:ext>
            </a:extLst>
          </p:cNvPr>
          <p:cNvSpPr txBox="1"/>
          <p:nvPr/>
        </p:nvSpPr>
        <p:spPr>
          <a:xfrm>
            <a:off x="2850910" y="1759263"/>
            <a:ext cx="1375886" cy="323165"/>
          </a:xfrm>
          <a:prstGeom prst="rect">
            <a:avLst/>
          </a:prstGeom>
          <a:noFill/>
        </p:spPr>
        <p:txBody>
          <a:bodyPr wrap="square">
            <a:spAutoFit/>
          </a:bodyPr>
          <a:lstStyle/>
          <a:p>
            <a:pPr defTabSz="914201">
              <a:defRPr/>
            </a:pPr>
            <a:r>
              <a:rPr lang="en-US" sz="1500" b="1">
                <a:solidFill>
                  <a:schemeClr val="accent2"/>
                </a:solidFill>
                <a:latin typeface="Montserrat SemiBold" panose="00000700000000000000" pitchFamily="2" charset="0"/>
              </a:rPr>
              <a:t>Healthy</a:t>
            </a:r>
            <a:endParaRPr lang="en-AU" sz="1350">
              <a:solidFill>
                <a:schemeClr val="accent2"/>
              </a:solidFill>
              <a:latin typeface="Calibri" panose="020F0502020204030204"/>
            </a:endParaRPr>
          </a:p>
        </p:txBody>
      </p:sp>
      <p:sp>
        <p:nvSpPr>
          <p:cNvPr id="13" name="TextBox 12">
            <a:extLst>
              <a:ext uri="{FF2B5EF4-FFF2-40B4-BE49-F238E27FC236}">
                <a16:creationId xmlns:a16="http://schemas.microsoft.com/office/drawing/2014/main" id="{331A841E-4911-4132-207F-D0BFCAACE2EA}"/>
              </a:ext>
            </a:extLst>
          </p:cNvPr>
          <p:cNvSpPr txBox="1"/>
          <p:nvPr/>
        </p:nvSpPr>
        <p:spPr>
          <a:xfrm>
            <a:off x="4920496" y="2083910"/>
            <a:ext cx="2351009" cy="323165"/>
          </a:xfrm>
          <a:prstGeom prst="rect">
            <a:avLst/>
          </a:prstGeom>
          <a:noFill/>
        </p:spPr>
        <p:txBody>
          <a:bodyPr wrap="square">
            <a:spAutoFit/>
          </a:bodyPr>
          <a:lstStyle/>
          <a:p>
            <a:pPr defTabSz="914201">
              <a:defRPr/>
            </a:pPr>
            <a:r>
              <a:rPr lang="en-US" sz="1500" b="1">
                <a:solidFill>
                  <a:schemeClr val="accent2"/>
                </a:solidFill>
                <a:latin typeface="Montserrat SemiBold" panose="00000700000000000000" pitchFamily="2" charset="0"/>
              </a:rPr>
              <a:t>Unsettled</a:t>
            </a:r>
            <a:endParaRPr lang="en-AU" sz="1350">
              <a:solidFill>
                <a:schemeClr val="accent2"/>
              </a:solidFill>
              <a:latin typeface="Calibri" panose="020F0502020204030204"/>
            </a:endParaRPr>
          </a:p>
        </p:txBody>
      </p:sp>
      <p:sp>
        <p:nvSpPr>
          <p:cNvPr id="14" name="TextBox 13">
            <a:extLst>
              <a:ext uri="{FF2B5EF4-FFF2-40B4-BE49-F238E27FC236}">
                <a16:creationId xmlns:a16="http://schemas.microsoft.com/office/drawing/2014/main" id="{36F10E6B-8090-EA7B-A2CD-930E049A3B67}"/>
              </a:ext>
            </a:extLst>
          </p:cNvPr>
          <p:cNvSpPr txBox="1"/>
          <p:nvPr/>
        </p:nvSpPr>
        <p:spPr>
          <a:xfrm>
            <a:off x="6666379" y="3207146"/>
            <a:ext cx="2351009" cy="323165"/>
          </a:xfrm>
          <a:prstGeom prst="rect">
            <a:avLst/>
          </a:prstGeom>
          <a:noFill/>
        </p:spPr>
        <p:txBody>
          <a:bodyPr wrap="square">
            <a:spAutoFit/>
          </a:bodyPr>
          <a:lstStyle/>
          <a:p>
            <a:pPr defTabSz="914201">
              <a:defRPr/>
            </a:pPr>
            <a:r>
              <a:rPr lang="en-US" sz="1500" b="1">
                <a:solidFill>
                  <a:schemeClr val="accent2"/>
                </a:solidFill>
                <a:latin typeface="Montserrat SemiBold" panose="00000700000000000000" pitchFamily="2" charset="0"/>
              </a:rPr>
              <a:t>Struggling</a:t>
            </a:r>
            <a:endParaRPr lang="en-AU" sz="1350">
              <a:solidFill>
                <a:schemeClr val="accent2"/>
              </a:solidFill>
              <a:latin typeface="Calibri" panose="020F0502020204030204"/>
            </a:endParaRPr>
          </a:p>
        </p:txBody>
      </p:sp>
      <p:sp>
        <p:nvSpPr>
          <p:cNvPr id="15" name="TextBox 14">
            <a:extLst>
              <a:ext uri="{FF2B5EF4-FFF2-40B4-BE49-F238E27FC236}">
                <a16:creationId xmlns:a16="http://schemas.microsoft.com/office/drawing/2014/main" id="{2606BF43-44ED-A956-5ABD-D6D19CA1D987}"/>
              </a:ext>
            </a:extLst>
          </p:cNvPr>
          <p:cNvSpPr txBox="1"/>
          <p:nvPr/>
        </p:nvSpPr>
        <p:spPr>
          <a:xfrm>
            <a:off x="8329444" y="4420615"/>
            <a:ext cx="1375886" cy="323165"/>
          </a:xfrm>
          <a:prstGeom prst="rect">
            <a:avLst/>
          </a:prstGeom>
          <a:noFill/>
        </p:spPr>
        <p:txBody>
          <a:bodyPr wrap="square">
            <a:spAutoFit/>
          </a:bodyPr>
          <a:lstStyle/>
          <a:p>
            <a:pPr defTabSz="914201">
              <a:defRPr/>
            </a:pPr>
            <a:r>
              <a:rPr lang="en-US" sz="1500" b="1">
                <a:solidFill>
                  <a:schemeClr val="accent2"/>
                </a:solidFill>
                <a:latin typeface="Montserrat SemiBold" panose="00000700000000000000" pitchFamily="2" charset="0"/>
              </a:rPr>
              <a:t>In crisis</a:t>
            </a:r>
            <a:endParaRPr lang="en-AU" sz="1350">
              <a:solidFill>
                <a:schemeClr val="accent2"/>
              </a:solidFill>
              <a:latin typeface="Calibri" panose="020F0502020204030204"/>
            </a:endParaRPr>
          </a:p>
        </p:txBody>
      </p:sp>
      <p:sp>
        <p:nvSpPr>
          <p:cNvPr id="16" name="TextBox 15">
            <a:extLst>
              <a:ext uri="{FF2B5EF4-FFF2-40B4-BE49-F238E27FC236}">
                <a16:creationId xmlns:a16="http://schemas.microsoft.com/office/drawing/2014/main" id="{290741A2-0974-FA6D-E463-3322354A75BE}"/>
              </a:ext>
            </a:extLst>
          </p:cNvPr>
          <p:cNvSpPr txBox="1"/>
          <p:nvPr/>
        </p:nvSpPr>
        <p:spPr>
          <a:xfrm>
            <a:off x="7482322" y="1655958"/>
            <a:ext cx="2315729" cy="553998"/>
          </a:xfrm>
          <a:prstGeom prst="rect">
            <a:avLst/>
          </a:prstGeom>
          <a:noFill/>
        </p:spPr>
        <p:txBody>
          <a:bodyPr wrap="square">
            <a:spAutoFit/>
          </a:bodyPr>
          <a:lstStyle/>
          <a:p>
            <a:r>
              <a:rPr lang="en-GB" sz="1500" b="1">
                <a:solidFill>
                  <a:schemeClr val="accent4"/>
                </a:solidFill>
                <a:latin typeface="Montserrat SemiBold" panose="00000700000000000000" pitchFamily="2" charset="0"/>
              </a:rPr>
              <a:t>We are sharpening our focus here</a:t>
            </a:r>
            <a:endParaRPr lang="en-AU" sz="1500" b="1">
              <a:solidFill>
                <a:schemeClr val="accent4"/>
              </a:solidFill>
              <a:latin typeface="Montserrat SemiBold" panose="00000700000000000000" pitchFamily="2" charset="0"/>
            </a:endParaRPr>
          </a:p>
        </p:txBody>
      </p:sp>
      <p:cxnSp>
        <p:nvCxnSpPr>
          <p:cNvPr id="17" name="Straight Arrow Connector 16">
            <a:extLst>
              <a:ext uri="{FF2B5EF4-FFF2-40B4-BE49-F238E27FC236}">
                <a16:creationId xmlns:a16="http://schemas.microsoft.com/office/drawing/2014/main" id="{5CEA74D6-73DE-5495-A584-3811CCD16E25}"/>
              </a:ext>
            </a:extLst>
          </p:cNvPr>
          <p:cNvCxnSpPr>
            <a:cxnSpLocks/>
          </p:cNvCxnSpPr>
          <p:nvPr/>
        </p:nvCxnSpPr>
        <p:spPr>
          <a:xfrm flipH="1">
            <a:off x="6096000" y="1882361"/>
            <a:ext cx="1245155" cy="0"/>
          </a:xfrm>
          <a:prstGeom prst="straightConnector1">
            <a:avLst/>
          </a:prstGeom>
          <a:ln w="28575">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itle 4">
            <a:extLst>
              <a:ext uri="{FF2B5EF4-FFF2-40B4-BE49-F238E27FC236}">
                <a16:creationId xmlns:a16="http://schemas.microsoft.com/office/drawing/2014/main" id="{8C0F5EC8-1E2C-59A1-B11B-8D84FF450ED0}"/>
              </a:ext>
            </a:extLst>
          </p:cNvPr>
          <p:cNvSpPr txBox="1">
            <a:spLocks/>
          </p:cNvSpPr>
          <p:nvPr/>
        </p:nvSpPr>
        <p:spPr>
          <a:xfrm>
            <a:off x="723000" y="601906"/>
            <a:ext cx="10472105" cy="1161177"/>
          </a:xfrm>
          <a:prstGeom prst="rect">
            <a:avLst/>
          </a:prstGeom>
        </p:spPr>
        <p:txBody>
          <a:bodyPr/>
          <a:lstStyle>
            <a:lvl1pPr algn="l" defTabSz="914339" rtl="0" eaLnBrk="1" latinLnBrk="0" hangingPunct="1">
              <a:lnSpc>
                <a:spcPct val="80000"/>
              </a:lnSpc>
              <a:spcBef>
                <a:spcPct val="0"/>
              </a:spcBef>
              <a:buNone/>
              <a:defRPr sz="3975" b="1" kern="1200">
                <a:solidFill>
                  <a:schemeClr val="accent1"/>
                </a:solidFill>
                <a:latin typeface="+mj-lt"/>
                <a:ea typeface="+mj-ea"/>
                <a:cs typeface="+mj-cs"/>
              </a:defRPr>
            </a:lvl1pPr>
          </a:lstStyle>
          <a:p>
            <a:pPr defTabSz="685754">
              <a:defRPr/>
            </a:pPr>
            <a:r>
              <a:rPr lang="en-GB" sz="2800">
                <a:solidFill>
                  <a:schemeClr val="accent2"/>
                </a:solidFill>
                <a:latin typeface="Montserrat Black" panose="00000A00000000000000" pitchFamily="2" charset="0"/>
              </a:rPr>
              <a:t>The current system is too often crisis-driven. People often only get support when they’re at breaking point</a:t>
            </a:r>
            <a:endParaRPr lang="en-AU" sz="2800">
              <a:solidFill>
                <a:schemeClr val="accent2"/>
              </a:solidFill>
              <a:latin typeface="Montserrat Black" panose="00000A00000000000000" pitchFamily="2" charset="0"/>
            </a:endParaRPr>
          </a:p>
        </p:txBody>
      </p:sp>
      <p:grpSp>
        <p:nvGrpSpPr>
          <p:cNvPr id="19" name="Graphic 1749">
            <a:extLst>
              <a:ext uri="{FF2B5EF4-FFF2-40B4-BE49-F238E27FC236}">
                <a16:creationId xmlns:a16="http://schemas.microsoft.com/office/drawing/2014/main" id="{CCC298E7-CA02-FA4E-3FA7-74DB4D6E29E0}"/>
              </a:ext>
            </a:extLst>
          </p:cNvPr>
          <p:cNvGrpSpPr/>
          <p:nvPr/>
        </p:nvGrpSpPr>
        <p:grpSpPr>
          <a:xfrm>
            <a:off x="576221" y="3200400"/>
            <a:ext cx="2103453" cy="2295729"/>
            <a:chOff x="9634751" y="6281468"/>
            <a:chExt cx="1459394" cy="1663375"/>
          </a:xfrm>
        </p:grpSpPr>
        <p:sp>
          <p:nvSpPr>
            <p:cNvPr id="20" name="Freeform: Shape 19">
              <a:extLst>
                <a:ext uri="{FF2B5EF4-FFF2-40B4-BE49-F238E27FC236}">
                  <a16:creationId xmlns:a16="http://schemas.microsoft.com/office/drawing/2014/main" id="{6A05DBE7-126E-642B-FBB3-258D66601D0C}"/>
                </a:ext>
              </a:extLst>
            </p:cNvPr>
            <p:cNvSpPr/>
            <p:nvPr/>
          </p:nvSpPr>
          <p:spPr>
            <a:xfrm>
              <a:off x="9848407" y="6405967"/>
              <a:ext cx="1187023" cy="1461614"/>
            </a:xfrm>
            <a:custGeom>
              <a:avLst/>
              <a:gdLst>
                <a:gd name="connsiteX0" fmla="*/ 500679 w 1187023"/>
                <a:gd name="connsiteY0" fmla="*/ 1446892 h 1461614"/>
                <a:gd name="connsiteX1" fmla="*/ 2072 w 1187023"/>
                <a:gd name="connsiteY1" fmla="*/ 873632 h 1461614"/>
                <a:gd name="connsiteX2" fmla="*/ 383348 w 1187023"/>
                <a:gd name="connsiteY2" fmla="*/ 65869 h 1461614"/>
                <a:gd name="connsiteX3" fmla="*/ 1149198 w 1187023"/>
                <a:gd name="connsiteY3" fmla="*/ 378542 h 1461614"/>
                <a:gd name="connsiteX4" fmla="*/ 908027 w 1187023"/>
                <a:gd name="connsiteY4" fmla="*/ 1069067 h 1461614"/>
                <a:gd name="connsiteX5" fmla="*/ 500652 w 1187023"/>
                <a:gd name="connsiteY5" fmla="*/ 1446892 h 1461614"/>
                <a:gd name="connsiteX6" fmla="*/ 500679 w 1187023"/>
                <a:gd name="connsiteY6" fmla="*/ 1446892 h 146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023" h="1461614">
                  <a:moveTo>
                    <a:pt x="500679" y="1446892"/>
                  </a:moveTo>
                  <a:cubicBezTo>
                    <a:pt x="490604" y="1444749"/>
                    <a:pt x="-37047" y="1306835"/>
                    <a:pt x="2072" y="873632"/>
                  </a:cubicBezTo>
                  <a:cubicBezTo>
                    <a:pt x="41165" y="440426"/>
                    <a:pt x="119376" y="186376"/>
                    <a:pt x="383348" y="65869"/>
                  </a:cubicBezTo>
                  <a:cubicBezTo>
                    <a:pt x="647324" y="-54637"/>
                    <a:pt x="992775" y="-41623"/>
                    <a:pt x="1149198" y="378542"/>
                  </a:cubicBezTo>
                  <a:cubicBezTo>
                    <a:pt x="1305621" y="798705"/>
                    <a:pt x="927587" y="984365"/>
                    <a:pt x="908027" y="1069067"/>
                  </a:cubicBezTo>
                  <a:cubicBezTo>
                    <a:pt x="888468" y="1153739"/>
                    <a:pt x="947146" y="1541340"/>
                    <a:pt x="500652" y="1446892"/>
                  </a:cubicBezTo>
                  <a:lnTo>
                    <a:pt x="500679" y="1446892"/>
                  </a:lnTo>
                  <a:close/>
                </a:path>
              </a:pathLst>
            </a:custGeom>
            <a:solidFill>
              <a:srgbClr val="FEEFD6"/>
            </a:solidFill>
            <a:ln w="3261" cap="flat">
              <a:noFill/>
              <a:prstDash val="solid"/>
              <a:miter/>
            </a:ln>
          </p:spPr>
          <p:txBody>
            <a:bodyPr rtlCol="0" anchor="ctr"/>
            <a:lstStyle/>
            <a:p>
              <a:endParaRPr lang="en-AU" sz="1350"/>
            </a:p>
          </p:txBody>
        </p:sp>
        <p:sp>
          <p:nvSpPr>
            <p:cNvPr id="21" name="Freeform: Shape 20">
              <a:extLst>
                <a:ext uri="{FF2B5EF4-FFF2-40B4-BE49-F238E27FC236}">
                  <a16:creationId xmlns:a16="http://schemas.microsoft.com/office/drawing/2014/main" id="{33BF9B86-7C68-1399-12B8-EF8852D8554D}"/>
                </a:ext>
              </a:extLst>
            </p:cNvPr>
            <p:cNvSpPr/>
            <p:nvPr/>
          </p:nvSpPr>
          <p:spPr>
            <a:xfrm>
              <a:off x="9900987" y="7855831"/>
              <a:ext cx="927497" cy="89013"/>
            </a:xfrm>
            <a:custGeom>
              <a:avLst/>
              <a:gdLst>
                <a:gd name="connsiteX0" fmla="*/ 463747 w 927497"/>
                <a:gd name="connsiteY0" fmla="*/ 89014 h 89013"/>
                <a:gd name="connsiteX1" fmla="*/ 927498 w 927497"/>
                <a:gd name="connsiteY1" fmla="*/ 44507 h 89013"/>
                <a:gd name="connsiteX2" fmla="*/ 463747 w 927497"/>
                <a:gd name="connsiteY2" fmla="*/ 0 h 89013"/>
                <a:gd name="connsiteX3" fmla="*/ 0 w 927497"/>
                <a:gd name="connsiteY3" fmla="*/ 44507 h 89013"/>
                <a:gd name="connsiteX4" fmla="*/ 463747 w 927497"/>
                <a:gd name="connsiteY4" fmla="*/ 89014 h 8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497" h="89013">
                  <a:moveTo>
                    <a:pt x="463747" y="89014"/>
                  </a:moveTo>
                  <a:cubicBezTo>
                    <a:pt x="719869" y="89014"/>
                    <a:pt x="927498" y="69086"/>
                    <a:pt x="927498" y="44507"/>
                  </a:cubicBezTo>
                  <a:cubicBezTo>
                    <a:pt x="927498" y="19928"/>
                    <a:pt x="719869" y="0"/>
                    <a:pt x="463747" y="0"/>
                  </a:cubicBezTo>
                  <a:cubicBezTo>
                    <a:pt x="207626" y="0"/>
                    <a:pt x="0" y="19928"/>
                    <a:pt x="0" y="44507"/>
                  </a:cubicBezTo>
                  <a:cubicBezTo>
                    <a:pt x="0" y="69086"/>
                    <a:pt x="207626" y="89014"/>
                    <a:pt x="463747" y="89014"/>
                  </a:cubicBezTo>
                  <a:close/>
                </a:path>
              </a:pathLst>
            </a:custGeom>
            <a:solidFill>
              <a:srgbClr val="D3D4E2"/>
            </a:solidFill>
            <a:ln w="3261" cap="flat">
              <a:noFill/>
              <a:prstDash val="solid"/>
              <a:miter/>
            </a:ln>
          </p:spPr>
          <p:txBody>
            <a:bodyPr rtlCol="0" anchor="ctr"/>
            <a:lstStyle/>
            <a:p>
              <a:endParaRPr lang="en-AU" sz="1350"/>
            </a:p>
          </p:txBody>
        </p:sp>
        <p:sp>
          <p:nvSpPr>
            <p:cNvPr id="22" name="Freeform: Shape 21">
              <a:extLst>
                <a:ext uri="{FF2B5EF4-FFF2-40B4-BE49-F238E27FC236}">
                  <a16:creationId xmlns:a16="http://schemas.microsoft.com/office/drawing/2014/main" id="{30885158-A717-5D62-8F2B-AD72A52AC768}"/>
                </a:ext>
              </a:extLst>
            </p:cNvPr>
            <p:cNvSpPr/>
            <p:nvPr/>
          </p:nvSpPr>
          <p:spPr>
            <a:xfrm>
              <a:off x="10053878" y="6943206"/>
              <a:ext cx="710202" cy="884367"/>
            </a:xfrm>
            <a:custGeom>
              <a:avLst/>
              <a:gdLst>
                <a:gd name="connsiteX0" fmla="*/ 627264 w 710202"/>
                <a:gd name="connsiteY0" fmla="*/ 877168 h 884367"/>
                <a:gd name="connsiteX1" fmla="*/ 697573 w 710202"/>
                <a:gd name="connsiteY1" fmla="*/ 835982 h 884367"/>
                <a:gd name="connsiteX2" fmla="*/ 693607 w 710202"/>
                <a:gd name="connsiteY2" fmla="*/ 692768 h 884367"/>
                <a:gd name="connsiteX3" fmla="*/ 638572 w 710202"/>
                <a:gd name="connsiteY3" fmla="*/ 476982 h 884367"/>
                <a:gd name="connsiteX4" fmla="*/ 634338 w 710202"/>
                <a:gd name="connsiteY4" fmla="*/ 276622 h 884367"/>
                <a:gd name="connsiteX5" fmla="*/ 647039 w 710202"/>
                <a:gd name="connsiteY5" fmla="*/ 152476 h 884367"/>
                <a:gd name="connsiteX6" fmla="*/ 528476 w 710202"/>
                <a:gd name="connsiteY6" fmla="*/ 93240 h 884367"/>
                <a:gd name="connsiteX7" fmla="*/ 494608 w 710202"/>
                <a:gd name="connsiteY7" fmla="*/ 24121 h 884367"/>
                <a:gd name="connsiteX8" fmla="*/ 339339 w 710202"/>
                <a:gd name="connsiteY8" fmla="*/ 11431 h 884367"/>
                <a:gd name="connsiteX9" fmla="*/ 220613 w 710202"/>
                <a:gd name="connsiteY9" fmla="*/ 125695 h 884367"/>
                <a:gd name="connsiteX10" fmla="*/ 121772 w 710202"/>
                <a:gd name="connsiteY10" fmla="*/ 170844 h 884367"/>
                <a:gd name="connsiteX11" fmla="*/ 584 w 710202"/>
                <a:gd name="connsiteY11" fmla="*/ 386683 h 884367"/>
                <a:gd name="connsiteX12" fmla="*/ 137499 w 710202"/>
                <a:gd name="connsiteY12" fmla="*/ 419112 h 884367"/>
                <a:gd name="connsiteX13" fmla="*/ 421194 w 710202"/>
                <a:gd name="connsiteY13" fmla="*/ 598425 h 884367"/>
                <a:gd name="connsiteX14" fmla="*/ 627264 w 710202"/>
                <a:gd name="connsiteY14" fmla="*/ 877194 h 884367"/>
                <a:gd name="connsiteX15" fmla="*/ 627264 w 710202"/>
                <a:gd name="connsiteY15" fmla="*/ 877168 h 88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202" h="884367">
                  <a:moveTo>
                    <a:pt x="627264" y="877168"/>
                  </a:moveTo>
                  <a:cubicBezTo>
                    <a:pt x="627264" y="877168"/>
                    <a:pt x="666624" y="909839"/>
                    <a:pt x="697573" y="835982"/>
                  </a:cubicBezTo>
                  <a:cubicBezTo>
                    <a:pt x="717615" y="788128"/>
                    <a:pt x="711933" y="711111"/>
                    <a:pt x="693607" y="692768"/>
                  </a:cubicBezTo>
                  <a:cubicBezTo>
                    <a:pt x="675254" y="674425"/>
                    <a:pt x="645620" y="506655"/>
                    <a:pt x="638572" y="476982"/>
                  </a:cubicBezTo>
                  <a:cubicBezTo>
                    <a:pt x="631527" y="447311"/>
                    <a:pt x="628686" y="342926"/>
                    <a:pt x="634338" y="276622"/>
                  </a:cubicBezTo>
                  <a:cubicBezTo>
                    <a:pt x="639994" y="210316"/>
                    <a:pt x="659739" y="197625"/>
                    <a:pt x="647039" y="152476"/>
                  </a:cubicBezTo>
                  <a:cubicBezTo>
                    <a:pt x="634338" y="107326"/>
                    <a:pt x="548250" y="105933"/>
                    <a:pt x="528476" y="93240"/>
                  </a:cubicBezTo>
                  <a:cubicBezTo>
                    <a:pt x="508730" y="80546"/>
                    <a:pt x="513632" y="46107"/>
                    <a:pt x="494608" y="24121"/>
                  </a:cubicBezTo>
                  <a:cubicBezTo>
                    <a:pt x="475613" y="2165"/>
                    <a:pt x="412111" y="-10529"/>
                    <a:pt x="339339" y="11431"/>
                  </a:cubicBezTo>
                  <a:cubicBezTo>
                    <a:pt x="269194" y="32611"/>
                    <a:pt x="251510" y="121465"/>
                    <a:pt x="220613" y="125695"/>
                  </a:cubicBezTo>
                  <a:cubicBezTo>
                    <a:pt x="189720" y="129925"/>
                    <a:pt x="142750" y="151083"/>
                    <a:pt x="121772" y="170844"/>
                  </a:cubicBezTo>
                  <a:cubicBezTo>
                    <a:pt x="100791" y="190580"/>
                    <a:pt x="10469" y="320379"/>
                    <a:pt x="584" y="386683"/>
                  </a:cubicBezTo>
                  <a:cubicBezTo>
                    <a:pt x="-9302" y="452990"/>
                    <a:pt x="109287" y="428969"/>
                    <a:pt x="137499" y="419112"/>
                  </a:cubicBezTo>
                  <a:cubicBezTo>
                    <a:pt x="165715" y="409259"/>
                    <a:pt x="421194" y="598425"/>
                    <a:pt x="421194" y="598425"/>
                  </a:cubicBezTo>
                  <a:lnTo>
                    <a:pt x="627264" y="877194"/>
                  </a:lnTo>
                  <a:lnTo>
                    <a:pt x="627264" y="877168"/>
                  </a:lnTo>
                  <a:close/>
                </a:path>
              </a:pathLst>
            </a:custGeom>
            <a:solidFill>
              <a:srgbClr val="ABBBCC"/>
            </a:solidFill>
            <a:ln w="3261" cap="flat">
              <a:noFill/>
              <a:prstDash val="solid"/>
              <a:miter/>
            </a:ln>
          </p:spPr>
          <p:txBody>
            <a:bodyPr rtlCol="0" anchor="ctr"/>
            <a:lstStyle/>
            <a:p>
              <a:endParaRPr lang="en-AU" sz="1350"/>
            </a:p>
          </p:txBody>
        </p:sp>
        <p:sp>
          <p:nvSpPr>
            <p:cNvPr id="23" name="Freeform: Shape 22">
              <a:extLst>
                <a:ext uri="{FF2B5EF4-FFF2-40B4-BE49-F238E27FC236}">
                  <a16:creationId xmlns:a16="http://schemas.microsoft.com/office/drawing/2014/main" id="{9A26ECC5-321A-223F-4585-AB7BBB136E40}"/>
                </a:ext>
              </a:extLst>
            </p:cNvPr>
            <p:cNvSpPr/>
            <p:nvPr/>
          </p:nvSpPr>
          <p:spPr>
            <a:xfrm>
              <a:off x="10053878" y="6943206"/>
              <a:ext cx="710202" cy="884367"/>
            </a:xfrm>
            <a:custGeom>
              <a:avLst/>
              <a:gdLst>
                <a:gd name="connsiteX0" fmla="*/ 627264 w 710202"/>
                <a:gd name="connsiteY0" fmla="*/ 877168 h 884367"/>
                <a:gd name="connsiteX1" fmla="*/ 697573 w 710202"/>
                <a:gd name="connsiteY1" fmla="*/ 835982 h 884367"/>
                <a:gd name="connsiteX2" fmla="*/ 693607 w 710202"/>
                <a:gd name="connsiteY2" fmla="*/ 692768 h 884367"/>
                <a:gd name="connsiteX3" fmla="*/ 638572 w 710202"/>
                <a:gd name="connsiteY3" fmla="*/ 476982 h 884367"/>
                <a:gd name="connsiteX4" fmla="*/ 634338 w 710202"/>
                <a:gd name="connsiteY4" fmla="*/ 276622 h 884367"/>
                <a:gd name="connsiteX5" fmla="*/ 647039 w 710202"/>
                <a:gd name="connsiteY5" fmla="*/ 152476 h 884367"/>
                <a:gd name="connsiteX6" fmla="*/ 528476 w 710202"/>
                <a:gd name="connsiteY6" fmla="*/ 93240 h 884367"/>
                <a:gd name="connsiteX7" fmla="*/ 494608 w 710202"/>
                <a:gd name="connsiteY7" fmla="*/ 24121 h 884367"/>
                <a:gd name="connsiteX8" fmla="*/ 339339 w 710202"/>
                <a:gd name="connsiteY8" fmla="*/ 11431 h 884367"/>
                <a:gd name="connsiteX9" fmla="*/ 220613 w 710202"/>
                <a:gd name="connsiteY9" fmla="*/ 125695 h 884367"/>
                <a:gd name="connsiteX10" fmla="*/ 121772 w 710202"/>
                <a:gd name="connsiteY10" fmla="*/ 170844 h 884367"/>
                <a:gd name="connsiteX11" fmla="*/ 584 w 710202"/>
                <a:gd name="connsiteY11" fmla="*/ 386683 h 884367"/>
                <a:gd name="connsiteX12" fmla="*/ 137499 w 710202"/>
                <a:gd name="connsiteY12" fmla="*/ 419112 h 884367"/>
                <a:gd name="connsiteX13" fmla="*/ 421194 w 710202"/>
                <a:gd name="connsiteY13" fmla="*/ 598425 h 884367"/>
                <a:gd name="connsiteX14" fmla="*/ 627264 w 710202"/>
                <a:gd name="connsiteY14" fmla="*/ 877194 h 884367"/>
                <a:gd name="connsiteX15" fmla="*/ 627264 w 710202"/>
                <a:gd name="connsiteY15" fmla="*/ 877168 h 88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202" h="884367">
                  <a:moveTo>
                    <a:pt x="627264" y="877168"/>
                  </a:moveTo>
                  <a:cubicBezTo>
                    <a:pt x="627264" y="877168"/>
                    <a:pt x="666624" y="909839"/>
                    <a:pt x="697573" y="835982"/>
                  </a:cubicBezTo>
                  <a:cubicBezTo>
                    <a:pt x="717615" y="788128"/>
                    <a:pt x="711933" y="711111"/>
                    <a:pt x="693607" y="692768"/>
                  </a:cubicBezTo>
                  <a:cubicBezTo>
                    <a:pt x="675254" y="674425"/>
                    <a:pt x="645620" y="506655"/>
                    <a:pt x="638572" y="476982"/>
                  </a:cubicBezTo>
                  <a:cubicBezTo>
                    <a:pt x="631527" y="447311"/>
                    <a:pt x="628686" y="342926"/>
                    <a:pt x="634338" y="276622"/>
                  </a:cubicBezTo>
                  <a:cubicBezTo>
                    <a:pt x="639994" y="210316"/>
                    <a:pt x="659739" y="197625"/>
                    <a:pt x="647039" y="152476"/>
                  </a:cubicBezTo>
                  <a:cubicBezTo>
                    <a:pt x="634338" y="107326"/>
                    <a:pt x="548250" y="105933"/>
                    <a:pt x="528476" y="93240"/>
                  </a:cubicBezTo>
                  <a:cubicBezTo>
                    <a:pt x="508730" y="80546"/>
                    <a:pt x="513632" y="46107"/>
                    <a:pt x="494608" y="24121"/>
                  </a:cubicBezTo>
                  <a:cubicBezTo>
                    <a:pt x="475613" y="2165"/>
                    <a:pt x="412111" y="-10529"/>
                    <a:pt x="339339" y="11431"/>
                  </a:cubicBezTo>
                  <a:cubicBezTo>
                    <a:pt x="269194" y="32611"/>
                    <a:pt x="251510" y="121465"/>
                    <a:pt x="220613" y="125695"/>
                  </a:cubicBezTo>
                  <a:cubicBezTo>
                    <a:pt x="189720" y="129925"/>
                    <a:pt x="142750" y="151083"/>
                    <a:pt x="121772" y="170844"/>
                  </a:cubicBezTo>
                  <a:cubicBezTo>
                    <a:pt x="100791" y="190580"/>
                    <a:pt x="10469" y="320379"/>
                    <a:pt x="584" y="386683"/>
                  </a:cubicBezTo>
                  <a:cubicBezTo>
                    <a:pt x="-9302" y="452990"/>
                    <a:pt x="109287" y="428969"/>
                    <a:pt x="137499" y="419112"/>
                  </a:cubicBezTo>
                  <a:cubicBezTo>
                    <a:pt x="165715" y="409259"/>
                    <a:pt x="421194" y="598425"/>
                    <a:pt x="421194" y="598425"/>
                  </a:cubicBezTo>
                  <a:lnTo>
                    <a:pt x="627264" y="877194"/>
                  </a:lnTo>
                  <a:lnTo>
                    <a:pt x="627264" y="877168"/>
                  </a:lnTo>
                  <a:close/>
                </a:path>
              </a:pathLst>
            </a:custGeom>
            <a:solidFill>
              <a:srgbClr val="B2D4FB"/>
            </a:solidFill>
            <a:ln w="3261" cap="flat">
              <a:noFill/>
              <a:prstDash val="solid"/>
              <a:miter/>
            </a:ln>
          </p:spPr>
          <p:txBody>
            <a:bodyPr rtlCol="0" anchor="ctr"/>
            <a:lstStyle/>
            <a:p>
              <a:endParaRPr lang="en-AU" sz="1350"/>
            </a:p>
          </p:txBody>
        </p:sp>
        <p:sp>
          <p:nvSpPr>
            <p:cNvPr id="24" name="Freeform: Shape 23">
              <a:extLst>
                <a:ext uri="{FF2B5EF4-FFF2-40B4-BE49-F238E27FC236}">
                  <a16:creationId xmlns:a16="http://schemas.microsoft.com/office/drawing/2014/main" id="{53D0BBAA-4DA9-9D2E-D348-93217F3DB0EC}"/>
                </a:ext>
              </a:extLst>
            </p:cNvPr>
            <p:cNvSpPr/>
            <p:nvPr/>
          </p:nvSpPr>
          <p:spPr>
            <a:xfrm>
              <a:off x="10469151" y="7024528"/>
              <a:ext cx="116686" cy="76426"/>
            </a:xfrm>
            <a:custGeom>
              <a:avLst/>
              <a:gdLst>
                <a:gd name="connsiteX0" fmla="*/ 113203 w 116686"/>
                <a:gd name="connsiteY0" fmla="*/ 11892 h 76426"/>
                <a:gd name="connsiteX1" fmla="*/ 101951 w 116686"/>
                <a:gd name="connsiteY1" fmla="*/ 0 h 76426"/>
                <a:gd name="connsiteX2" fmla="*/ 23579 w 116686"/>
                <a:gd name="connsiteY2" fmla="*/ 54256 h 76426"/>
                <a:gd name="connsiteX3" fmla="*/ 28 w 116686"/>
                <a:gd name="connsiteY3" fmla="*/ 76401 h 76426"/>
                <a:gd name="connsiteX4" fmla="*/ 20579 w 116686"/>
                <a:gd name="connsiteY4" fmla="*/ 63254 h 76426"/>
                <a:gd name="connsiteX5" fmla="*/ 26955 w 116686"/>
                <a:gd name="connsiteY5" fmla="*/ 58593 h 76426"/>
                <a:gd name="connsiteX6" fmla="*/ 116686 w 116686"/>
                <a:gd name="connsiteY6" fmla="*/ 13712 h 76426"/>
                <a:gd name="connsiteX7" fmla="*/ 113203 w 116686"/>
                <a:gd name="connsiteY7" fmla="*/ 11892 h 76426"/>
                <a:gd name="connsiteX8" fmla="*/ 113203 w 116686"/>
                <a:gd name="connsiteY8" fmla="*/ 11892 h 7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6" h="76426">
                  <a:moveTo>
                    <a:pt x="113203" y="11892"/>
                  </a:moveTo>
                  <a:cubicBezTo>
                    <a:pt x="112052" y="11168"/>
                    <a:pt x="102942" y="858"/>
                    <a:pt x="101951" y="0"/>
                  </a:cubicBezTo>
                  <a:cubicBezTo>
                    <a:pt x="61142" y="9693"/>
                    <a:pt x="25614" y="52674"/>
                    <a:pt x="23579" y="54256"/>
                  </a:cubicBezTo>
                  <a:cubicBezTo>
                    <a:pt x="22372" y="55192"/>
                    <a:pt x="-912" y="75195"/>
                    <a:pt x="28" y="76401"/>
                  </a:cubicBezTo>
                  <a:cubicBezTo>
                    <a:pt x="563" y="77096"/>
                    <a:pt x="19747" y="63254"/>
                    <a:pt x="20579" y="63254"/>
                  </a:cubicBezTo>
                  <a:cubicBezTo>
                    <a:pt x="21166" y="63254"/>
                    <a:pt x="26472" y="58995"/>
                    <a:pt x="26955" y="58593"/>
                  </a:cubicBezTo>
                  <a:cubicBezTo>
                    <a:pt x="27464" y="58192"/>
                    <a:pt x="75610" y="21210"/>
                    <a:pt x="116686" y="13712"/>
                  </a:cubicBezTo>
                  <a:cubicBezTo>
                    <a:pt x="115375" y="13121"/>
                    <a:pt x="114194" y="12534"/>
                    <a:pt x="113203" y="11892"/>
                  </a:cubicBezTo>
                  <a:lnTo>
                    <a:pt x="113203" y="11892"/>
                  </a:lnTo>
                  <a:close/>
                </a:path>
              </a:pathLst>
            </a:custGeom>
            <a:solidFill>
              <a:srgbClr val="99C6F9"/>
            </a:solidFill>
            <a:ln w="3261" cap="flat">
              <a:noFill/>
              <a:prstDash val="solid"/>
              <a:miter/>
            </a:ln>
          </p:spPr>
          <p:txBody>
            <a:bodyPr rtlCol="0" anchor="ctr"/>
            <a:lstStyle/>
            <a:p>
              <a:endParaRPr lang="en-AU" sz="1350"/>
            </a:p>
          </p:txBody>
        </p:sp>
        <p:sp>
          <p:nvSpPr>
            <p:cNvPr id="25" name="Freeform: Shape 24">
              <a:extLst>
                <a:ext uri="{FF2B5EF4-FFF2-40B4-BE49-F238E27FC236}">
                  <a16:creationId xmlns:a16="http://schemas.microsoft.com/office/drawing/2014/main" id="{E7547158-96DD-99F8-F066-BFCE80C85391}"/>
                </a:ext>
              </a:extLst>
            </p:cNvPr>
            <p:cNvSpPr/>
            <p:nvPr/>
          </p:nvSpPr>
          <p:spPr>
            <a:xfrm>
              <a:off x="10358710" y="6959045"/>
              <a:ext cx="149006" cy="134625"/>
            </a:xfrm>
            <a:custGeom>
              <a:avLst/>
              <a:gdLst>
                <a:gd name="connsiteX0" fmla="*/ 69898 w 149006"/>
                <a:gd name="connsiteY0" fmla="*/ 121908 h 134625"/>
                <a:gd name="connsiteX1" fmla="*/ 147226 w 149006"/>
                <a:gd name="connsiteY1" fmla="*/ 28126 h 134625"/>
                <a:gd name="connsiteX2" fmla="*/ 41363 w 149006"/>
                <a:gd name="connsiteY2" fmla="*/ 7399 h 134625"/>
                <a:gd name="connsiteX3" fmla="*/ 2619 w 149006"/>
                <a:gd name="connsiteY3" fmla="*/ 122524 h 134625"/>
                <a:gd name="connsiteX4" fmla="*/ 69898 w 149006"/>
                <a:gd name="connsiteY4" fmla="*/ 121908 h 134625"/>
                <a:gd name="connsiteX5" fmla="*/ 69898 w 149006"/>
                <a:gd name="connsiteY5" fmla="*/ 121908 h 13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06" h="134625">
                  <a:moveTo>
                    <a:pt x="69898" y="121908"/>
                  </a:moveTo>
                  <a:cubicBezTo>
                    <a:pt x="69898" y="121908"/>
                    <a:pt x="132568" y="61869"/>
                    <a:pt x="147226" y="28126"/>
                  </a:cubicBezTo>
                  <a:cubicBezTo>
                    <a:pt x="161883" y="-5589"/>
                    <a:pt x="82465" y="-4115"/>
                    <a:pt x="41363" y="7399"/>
                  </a:cubicBezTo>
                  <a:cubicBezTo>
                    <a:pt x="235" y="18941"/>
                    <a:pt x="-4214" y="94941"/>
                    <a:pt x="2619" y="122524"/>
                  </a:cubicBezTo>
                  <a:cubicBezTo>
                    <a:pt x="9452" y="150107"/>
                    <a:pt x="69898" y="121908"/>
                    <a:pt x="69898" y="121908"/>
                  </a:cubicBezTo>
                  <a:lnTo>
                    <a:pt x="69898" y="121908"/>
                  </a:lnTo>
                  <a:close/>
                </a:path>
              </a:pathLst>
            </a:custGeom>
            <a:gradFill>
              <a:gsLst>
                <a:gs pos="9000">
                  <a:srgbClr val="66A9F7"/>
                </a:gs>
                <a:gs pos="10000">
                  <a:srgbClr val="67A9F7"/>
                </a:gs>
                <a:gs pos="50000">
                  <a:srgbClr val="8FC0F9"/>
                </a:gs>
                <a:gs pos="81000">
                  <a:srgbClr val="A8CEFA"/>
                </a:gs>
                <a:gs pos="100000">
                  <a:srgbClr val="B2D4FB"/>
                </a:gs>
              </a:gsLst>
              <a:lin ang="20581051" scaled="1"/>
            </a:gradFill>
            <a:ln w="3261" cap="flat">
              <a:noFill/>
              <a:prstDash val="solid"/>
              <a:miter/>
            </a:ln>
          </p:spPr>
          <p:txBody>
            <a:bodyPr rtlCol="0" anchor="ctr"/>
            <a:lstStyle/>
            <a:p>
              <a:endParaRPr lang="en-AU" sz="1350"/>
            </a:p>
          </p:txBody>
        </p:sp>
        <p:sp>
          <p:nvSpPr>
            <p:cNvPr id="26" name="Freeform: Shape 25">
              <a:extLst>
                <a:ext uri="{FF2B5EF4-FFF2-40B4-BE49-F238E27FC236}">
                  <a16:creationId xmlns:a16="http://schemas.microsoft.com/office/drawing/2014/main" id="{45119D21-F274-E74D-523A-313D522DC95A}"/>
                </a:ext>
              </a:extLst>
            </p:cNvPr>
            <p:cNvSpPr/>
            <p:nvPr/>
          </p:nvSpPr>
          <p:spPr>
            <a:xfrm>
              <a:off x="10597304" y="7187615"/>
              <a:ext cx="95279" cy="107141"/>
            </a:xfrm>
            <a:custGeom>
              <a:avLst/>
              <a:gdLst>
                <a:gd name="connsiteX0" fmla="*/ 90912 w 95279"/>
                <a:gd name="connsiteY0" fmla="*/ 32188 h 107141"/>
                <a:gd name="connsiteX1" fmla="*/ 95279 w 95279"/>
                <a:gd name="connsiteY1" fmla="*/ 0 h 107141"/>
                <a:gd name="connsiteX2" fmla="*/ 0 w 95279"/>
                <a:gd name="connsiteY2" fmla="*/ 107141 h 107141"/>
                <a:gd name="connsiteX3" fmla="*/ 59109 w 95279"/>
                <a:gd name="connsiteY3" fmla="*/ 83818 h 107141"/>
                <a:gd name="connsiteX4" fmla="*/ 88609 w 95279"/>
                <a:gd name="connsiteY4" fmla="*/ 73104 h 107141"/>
                <a:gd name="connsiteX5" fmla="*/ 90938 w 95279"/>
                <a:gd name="connsiteY5" fmla="*/ 32188 h 107141"/>
                <a:gd name="connsiteX6" fmla="*/ 90912 w 95279"/>
                <a:gd name="connsiteY6" fmla="*/ 32188 h 1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79" h="107141">
                  <a:moveTo>
                    <a:pt x="90912" y="32188"/>
                  </a:moveTo>
                  <a:cubicBezTo>
                    <a:pt x="91956" y="19762"/>
                    <a:pt x="93511" y="9211"/>
                    <a:pt x="95279" y="0"/>
                  </a:cubicBezTo>
                  <a:cubicBezTo>
                    <a:pt x="78371" y="26725"/>
                    <a:pt x="20740" y="87566"/>
                    <a:pt x="0" y="107141"/>
                  </a:cubicBezTo>
                  <a:cubicBezTo>
                    <a:pt x="0" y="107141"/>
                    <a:pt x="47318" y="94770"/>
                    <a:pt x="59109" y="83818"/>
                  </a:cubicBezTo>
                  <a:cubicBezTo>
                    <a:pt x="69585" y="74096"/>
                    <a:pt x="70762" y="84271"/>
                    <a:pt x="88609" y="73104"/>
                  </a:cubicBezTo>
                  <a:cubicBezTo>
                    <a:pt x="89089" y="58616"/>
                    <a:pt x="89868" y="44719"/>
                    <a:pt x="90938" y="32188"/>
                  </a:cubicBezTo>
                  <a:lnTo>
                    <a:pt x="90912" y="32188"/>
                  </a:lnTo>
                  <a:close/>
                </a:path>
              </a:pathLst>
            </a:custGeom>
            <a:gradFill>
              <a:gsLst>
                <a:gs pos="7000">
                  <a:srgbClr val="66A9F7"/>
                </a:gs>
                <a:gs pos="8000">
                  <a:srgbClr val="67A9F7"/>
                </a:gs>
                <a:gs pos="49000">
                  <a:srgbClr val="8FC0F9"/>
                </a:gs>
                <a:gs pos="81000">
                  <a:srgbClr val="A8CEFA"/>
                </a:gs>
                <a:gs pos="100000">
                  <a:srgbClr val="B2D4FB"/>
                </a:gs>
              </a:gsLst>
              <a:lin ang="629999" scaled="1"/>
            </a:gradFill>
            <a:ln w="3261" cap="flat">
              <a:noFill/>
              <a:prstDash val="solid"/>
              <a:miter/>
            </a:ln>
          </p:spPr>
          <p:txBody>
            <a:bodyPr rtlCol="0" anchor="ctr"/>
            <a:lstStyle/>
            <a:p>
              <a:endParaRPr lang="en-AU" sz="1350"/>
            </a:p>
          </p:txBody>
        </p:sp>
        <p:sp>
          <p:nvSpPr>
            <p:cNvPr id="27" name="Freeform: Shape 26">
              <a:extLst>
                <a:ext uri="{FF2B5EF4-FFF2-40B4-BE49-F238E27FC236}">
                  <a16:creationId xmlns:a16="http://schemas.microsoft.com/office/drawing/2014/main" id="{1D9AE5D8-D0F3-83E5-BD7C-85CFED19AC37}"/>
                </a:ext>
              </a:extLst>
            </p:cNvPr>
            <p:cNvSpPr/>
            <p:nvPr/>
          </p:nvSpPr>
          <p:spPr>
            <a:xfrm>
              <a:off x="10699744" y="7661496"/>
              <a:ext cx="38857" cy="152196"/>
            </a:xfrm>
            <a:custGeom>
              <a:avLst/>
              <a:gdLst>
                <a:gd name="connsiteX0" fmla="*/ 14809 w 38857"/>
                <a:gd name="connsiteY0" fmla="*/ 0 h 152196"/>
                <a:gd name="connsiteX1" fmla="*/ 38844 w 38857"/>
                <a:gd name="connsiteY1" fmla="*/ 101333 h 152196"/>
                <a:gd name="connsiteX2" fmla="*/ 4333 w 38857"/>
                <a:gd name="connsiteY2" fmla="*/ 152157 h 152196"/>
                <a:gd name="connsiteX3" fmla="*/ 14783 w 38857"/>
                <a:gd name="connsiteY3" fmla="*/ 0 h 152196"/>
                <a:gd name="connsiteX4" fmla="*/ 14809 w 38857"/>
                <a:gd name="connsiteY4" fmla="*/ 0 h 152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7" h="152196">
                  <a:moveTo>
                    <a:pt x="14809" y="0"/>
                  </a:moveTo>
                  <a:cubicBezTo>
                    <a:pt x="14809" y="0"/>
                    <a:pt x="39538" y="74125"/>
                    <a:pt x="38844" y="101333"/>
                  </a:cubicBezTo>
                  <a:cubicBezTo>
                    <a:pt x="38146" y="128540"/>
                    <a:pt x="18345" y="149293"/>
                    <a:pt x="4333" y="152157"/>
                  </a:cubicBezTo>
                  <a:cubicBezTo>
                    <a:pt x="-9682" y="155024"/>
                    <a:pt x="14783" y="0"/>
                    <a:pt x="14783" y="0"/>
                  </a:cubicBezTo>
                  <a:lnTo>
                    <a:pt x="14809" y="0"/>
                  </a:lnTo>
                  <a:close/>
                </a:path>
              </a:pathLst>
            </a:custGeom>
            <a:solidFill>
              <a:srgbClr val="4C9BF5"/>
            </a:solidFill>
            <a:ln w="3261" cap="flat">
              <a:noFill/>
              <a:prstDash val="solid"/>
              <a:miter/>
            </a:ln>
          </p:spPr>
          <p:txBody>
            <a:bodyPr rtlCol="0" anchor="ctr"/>
            <a:lstStyle/>
            <a:p>
              <a:endParaRPr lang="en-AU" sz="1350"/>
            </a:p>
          </p:txBody>
        </p:sp>
        <p:sp>
          <p:nvSpPr>
            <p:cNvPr id="28" name="Freeform: Shape 27">
              <a:extLst>
                <a:ext uri="{FF2B5EF4-FFF2-40B4-BE49-F238E27FC236}">
                  <a16:creationId xmlns:a16="http://schemas.microsoft.com/office/drawing/2014/main" id="{D89BF283-DFB0-134E-B11D-983B117A3A10}"/>
                </a:ext>
              </a:extLst>
            </p:cNvPr>
            <p:cNvSpPr/>
            <p:nvPr/>
          </p:nvSpPr>
          <p:spPr>
            <a:xfrm>
              <a:off x="10171522" y="6772987"/>
              <a:ext cx="271665" cy="329896"/>
            </a:xfrm>
            <a:custGeom>
              <a:avLst/>
              <a:gdLst>
                <a:gd name="connsiteX0" fmla="*/ 227667 w 271665"/>
                <a:gd name="connsiteY0" fmla="*/ 112317 h 329896"/>
                <a:gd name="connsiteX1" fmla="*/ 270188 w 271665"/>
                <a:gd name="connsiteY1" fmla="*/ 208454 h 329896"/>
                <a:gd name="connsiteX2" fmla="*/ 247442 w 271665"/>
                <a:gd name="connsiteY2" fmla="*/ 264288 h 329896"/>
                <a:gd name="connsiteX3" fmla="*/ 70386 w 271665"/>
                <a:gd name="connsiteY3" fmla="*/ 329897 h 329896"/>
                <a:gd name="connsiteX4" fmla="*/ 9914 w 271665"/>
                <a:gd name="connsiteY4" fmla="*/ 261424 h 329896"/>
                <a:gd name="connsiteX5" fmla="*/ 15729 w 271665"/>
                <a:gd name="connsiteY5" fmla="*/ 178409 h 329896"/>
                <a:gd name="connsiteX6" fmla="*/ 67200 w 271665"/>
                <a:gd name="connsiteY6" fmla="*/ 123726 h 329896"/>
                <a:gd name="connsiteX7" fmla="*/ 147903 w 271665"/>
                <a:gd name="connsiteY7" fmla="*/ 86182 h 329896"/>
                <a:gd name="connsiteX8" fmla="*/ 139328 w 271665"/>
                <a:gd name="connsiteY8" fmla="*/ 35730 h 329896"/>
                <a:gd name="connsiteX9" fmla="*/ 200042 w 271665"/>
                <a:gd name="connsiteY9" fmla="*/ 7237 h 329896"/>
                <a:gd name="connsiteX10" fmla="*/ 240152 w 271665"/>
                <a:gd name="connsiteY10" fmla="*/ 29542 h 329896"/>
                <a:gd name="connsiteX11" fmla="*/ 251300 w 271665"/>
                <a:gd name="connsiteY11" fmla="*/ 81603 h 329896"/>
                <a:gd name="connsiteX12" fmla="*/ 238759 w 271665"/>
                <a:gd name="connsiteY12" fmla="*/ 93654 h 329896"/>
                <a:gd name="connsiteX13" fmla="*/ 227641 w 271665"/>
                <a:gd name="connsiteY13" fmla="*/ 112291 h 329896"/>
                <a:gd name="connsiteX14" fmla="*/ 227667 w 271665"/>
                <a:gd name="connsiteY14" fmla="*/ 112317 h 32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665" h="329896">
                  <a:moveTo>
                    <a:pt x="227667" y="112317"/>
                  </a:moveTo>
                  <a:cubicBezTo>
                    <a:pt x="236509" y="122868"/>
                    <a:pt x="272895" y="137303"/>
                    <a:pt x="270188" y="208454"/>
                  </a:cubicBezTo>
                  <a:cubicBezTo>
                    <a:pt x="277184" y="239037"/>
                    <a:pt x="257624" y="264960"/>
                    <a:pt x="247442" y="264288"/>
                  </a:cubicBezTo>
                  <a:cubicBezTo>
                    <a:pt x="232435" y="263300"/>
                    <a:pt x="70386" y="329897"/>
                    <a:pt x="70386" y="329897"/>
                  </a:cubicBezTo>
                  <a:cubicBezTo>
                    <a:pt x="70386" y="329897"/>
                    <a:pt x="30573" y="313990"/>
                    <a:pt x="9914" y="261424"/>
                  </a:cubicBezTo>
                  <a:cubicBezTo>
                    <a:pt x="-10744" y="208829"/>
                    <a:pt x="5733" y="183363"/>
                    <a:pt x="15729" y="178409"/>
                  </a:cubicBezTo>
                  <a:cubicBezTo>
                    <a:pt x="25723" y="173454"/>
                    <a:pt x="8548" y="164938"/>
                    <a:pt x="67200" y="123726"/>
                  </a:cubicBezTo>
                  <a:cubicBezTo>
                    <a:pt x="104362" y="97617"/>
                    <a:pt x="147903" y="86182"/>
                    <a:pt x="147903" y="86182"/>
                  </a:cubicBezTo>
                  <a:cubicBezTo>
                    <a:pt x="147903" y="86182"/>
                    <a:pt x="134828" y="54288"/>
                    <a:pt x="139328" y="35730"/>
                  </a:cubicBezTo>
                  <a:cubicBezTo>
                    <a:pt x="143829" y="17145"/>
                    <a:pt x="178555" y="-14240"/>
                    <a:pt x="200042" y="7237"/>
                  </a:cubicBezTo>
                  <a:cubicBezTo>
                    <a:pt x="221532" y="28714"/>
                    <a:pt x="218264" y="23760"/>
                    <a:pt x="240152" y="29542"/>
                  </a:cubicBezTo>
                  <a:cubicBezTo>
                    <a:pt x="262043" y="35328"/>
                    <a:pt x="267833" y="63420"/>
                    <a:pt x="251300" y="81603"/>
                  </a:cubicBezTo>
                  <a:cubicBezTo>
                    <a:pt x="246985" y="86342"/>
                    <a:pt x="242699" y="90305"/>
                    <a:pt x="238759" y="93654"/>
                  </a:cubicBezTo>
                  <a:cubicBezTo>
                    <a:pt x="238759" y="93654"/>
                    <a:pt x="228365" y="101524"/>
                    <a:pt x="227641" y="112291"/>
                  </a:cubicBezTo>
                  <a:lnTo>
                    <a:pt x="227667" y="112317"/>
                  </a:lnTo>
                  <a:close/>
                </a:path>
              </a:pathLst>
            </a:custGeom>
            <a:solidFill>
              <a:srgbClr val="493333"/>
            </a:solidFill>
            <a:ln w="3261" cap="flat">
              <a:noFill/>
              <a:prstDash val="solid"/>
              <a:miter/>
            </a:ln>
          </p:spPr>
          <p:txBody>
            <a:bodyPr rtlCol="0" anchor="ctr"/>
            <a:lstStyle/>
            <a:p>
              <a:endParaRPr lang="en-AU" sz="1350"/>
            </a:p>
          </p:txBody>
        </p:sp>
        <p:sp>
          <p:nvSpPr>
            <p:cNvPr id="29" name="Freeform: Shape 28">
              <a:extLst>
                <a:ext uri="{FF2B5EF4-FFF2-40B4-BE49-F238E27FC236}">
                  <a16:creationId xmlns:a16="http://schemas.microsoft.com/office/drawing/2014/main" id="{8754E729-2AE7-7A2E-898D-A267264CED70}"/>
                </a:ext>
              </a:extLst>
            </p:cNvPr>
            <p:cNvSpPr/>
            <p:nvPr/>
          </p:nvSpPr>
          <p:spPr>
            <a:xfrm>
              <a:off x="10402160" y="7016146"/>
              <a:ext cx="42253" cy="85426"/>
            </a:xfrm>
            <a:custGeom>
              <a:avLst/>
              <a:gdLst>
                <a:gd name="connsiteX0" fmla="*/ 4958 w 42253"/>
                <a:gd name="connsiteY0" fmla="*/ 0 h 85426"/>
                <a:gd name="connsiteX1" fmla="*/ 42253 w 42253"/>
                <a:gd name="connsiteY1" fmla="*/ 49275 h 85426"/>
                <a:gd name="connsiteX2" fmla="*/ 0 w 42253"/>
                <a:gd name="connsiteY2" fmla="*/ 85426 h 85426"/>
                <a:gd name="connsiteX3" fmla="*/ 4958 w 42253"/>
                <a:gd name="connsiteY3" fmla="*/ 0 h 85426"/>
                <a:gd name="connsiteX4" fmla="*/ 4958 w 42253"/>
                <a:gd name="connsiteY4" fmla="*/ 0 h 8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3" h="85426">
                  <a:moveTo>
                    <a:pt x="4958" y="0"/>
                  </a:moveTo>
                  <a:cubicBezTo>
                    <a:pt x="4958" y="0"/>
                    <a:pt x="27358" y="36046"/>
                    <a:pt x="42253" y="49275"/>
                  </a:cubicBezTo>
                  <a:cubicBezTo>
                    <a:pt x="27302" y="66868"/>
                    <a:pt x="0" y="85426"/>
                    <a:pt x="0" y="85426"/>
                  </a:cubicBezTo>
                  <a:lnTo>
                    <a:pt x="4958" y="0"/>
                  </a:lnTo>
                  <a:lnTo>
                    <a:pt x="4958" y="0"/>
                  </a:lnTo>
                  <a:close/>
                </a:path>
              </a:pathLst>
            </a:custGeom>
            <a:solidFill>
              <a:srgbClr val="EDBFA8"/>
            </a:solidFill>
            <a:ln w="3261" cap="flat">
              <a:noFill/>
              <a:prstDash val="solid"/>
              <a:miter/>
            </a:ln>
          </p:spPr>
          <p:txBody>
            <a:bodyPr rtlCol="0" anchor="ctr"/>
            <a:lstStyle/>
            <a:p>
              <a:endParaRPr lang="en-AU" sz="1350"/>
            </a:p>
          </p:txBody>
        </p:sp>
        <p:sp>
          <p:nvSpPr>
            <p:cNvPr id="30" name="Freeform: Shape 29">
              <a:extLst>
                <a:ext uri="{FF2B5EF4-FFF2-40B4-BE49-F238E27FC236}">
                  <a16:creationId xmlns:a16="http://schemas.microsoft.com/office/drawing/2014/main" id="{4A6D0DF1-F39F-CB07-E4CB-B60E23493318}"/>
                </a:ext>
              </a:extLst>
            </p:cNvPr>
            <p:cNvSpPr/>
            <p:nvPr/>
          </p:nvSpPr>
          <p:spPr>
            <a:xfrm>
              <a:off x="10402160" y="7017405"/>
              <a:ext cx="18033" cy="84167"/>
            </a:xfrm>
            <a:custGeom>
              <a:avLst/>
              <a:gdLst>
                <a:gd name="connsiteX0" fmla="*/ 15890 w 18033"/>
                <a:gd name="connsiteY0" fmla="*/ 52328 h 84167"/>
                <a:gd name="connsiteX1" fmla="*/ 4876 w 18033"/>
                <a:gd name="connsiteY1" fmla="*/ 0 h 84167"/>
                <a:gd name="connsiteX2" fmla="*/ 0 w 18033"/>
                <a:gd name="connsiteY2" fmla="*/ 84167 h 84167"/>
                <a:gd name="connsiteX3" fmla="*/ 18033 w 18033"/>
                <a:gd name="connsiteY3" fmla="*/ 70671 h 84167"/>
                <a:gd name="connsiteX4" fmla="*/ 15890 w 18033"/>
                <a:gd name="connsiteY4" fmla="*/ 52299 h 84167"/>
                <a:gd name="connsiteX5" fmla="*/ 15890 w 18033"/>
                <a:gd name="connsiteY5" fmla="*/ 52328 h 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3" h="84167">
                  <a:moveTo>
                    <a:pt x="15890" y="52328"/>
                  </a:moveTo>
                  <a:cubicBezTo>
                    <a:pt x="13774" y="34732"/>
                    <a:pt x="10877" y="16790"/>
                    <a:pt x="4876" y="0"/>
                  </a:cubicBezTo>
                  <a:lnTo>
                    <a:pt x="0" y="84167"/>
                  </a:lnTo>
                  <a:cubicBezTo>
                    <a:pt x="0" y="84167"/>
                    <a:pt x="8173" y="78596"/>
                    <a:pt x="18033" y="70671"/>
                  </a:cubicBezTo>
                  <a:cubicBezTo>
                    <a:pt x="17443" y="64539"/>
                    <a:pt x="16640" y="58434"/>
                    <a:pt x="15890" y="52299"/>
                  </a:cubicBezTo>
                  <a:lnTo>
                    <a:pt x="15890" y="52328"/>
                  </a:lnTo>
                  <a:close/>
                </a:path>
              </a:pathLst>
            </a:custGeom>
            <a:solidFill>
              <a:srgbClr val="D8A588"/>
            </a:solidFill>
            <a:ln w="3261" cap="flat">
              <a:noFill/>
              <a:prstDash val="solid"/>
              <a:miter/>
            </a:ln>
          </p:spPr>
          <p:txBody>
            <a:bodyPr rtlCol="0" anchor="ctr"/>
            <a:lstStyle/>
            <a:p>
              <a:endParaRPr lang="en-AU" sz="1350"/>
            </a:p>
          </p:txBody>
        </p:sp>
        <p:sp>
          <p:nvSpPr>
            <p:cNvPr id="31" name="Freeform: Shape 30">
              <a:extLst>
                <a:ext uri="{FF2B5EF4-FFF2-40B4-BE49-F238E27FC236}">
                  <a16:creationId xmlns:a16="http://schemas.microsoft.com/office/drawing/2014/main" id="{28D7C2D1-6FF1-BA06-0343-66BB545089BA}"/>
                </a:ext>
              </a:extLst>
            </p:cNvPr>
            <p:cNvSpPr/>
            <p:nvPr/>
          </p:nvSpPr>
          <p:spPr>
            <a:xfrm>
              <a:off x="10200099" y="6941612"/>
              <a:ext cx="226906" cy="207187"/>
            </a:xfrm>
            <a:custGeom>
              <a:avLst/>
              <a:gdLst>
                <a:gd name="connsiteX0" fmla="*/ 185640 w 226906"/>
                <a:gd name="connsiteY0" fmla="*/ 21537 h 207187"/>
                <a:gd name="connsiteX1" fmla="*/ 211471 w 226906"/>
                <a:gd name="connsiteY1" fmla="*/ 2552 h 207187"/>
                <a:gd name="connsiteX2" fmla="*/ 216214 w 226906"/>
                <a:gd name="connsiteY2" fmla="*/ 74694 h 207187"/>
                <a:gd name="connsiteX3" fmla="*/ 195878 w 226906"/>
                <a:gd name="connsiteY3" fmla="*/ 173241 h 207187"/>
                <a:gd name="connsiteX4" fmla="*/ 35114 w 226906"/>
                <a:gd name="connsiteY4" fmla="*/ 151444 h 207187"/>
                <a:gd name="connsiteX5" fmla="*/ 24530 w 226906"/>
                <a:gd name="connsiteY5" fmla="*/ 69368 h 207187"/>
                <a:gd name="connsiteX6" fmla="*/ 57808 w 226906"/>
                <a:gd name="connsiteY6" fmla="*/ 52121 h 207187"/>
                <a:gd name="connsiteX7" fmla="*/ 91274 w 226906"/>
                <a:gd name="connsiteY7" fmla="*/ 55764 h 207187"/>
                <a:gd name="connsiteX8" fmla="*/ 150301 w 226906"/>
                <a:gd name="connsiteY8" fmla="*/ 74293 h 207187"/>
                <a:gd name="connsiteX9" fmla="*/ 178781 w 226906"/>
                <a:gd name="connsiteY9" fmla="*/ 59994 h 207187"/>
                <a:gd name="connsiteX10" fmla="*/ 187812 w 226906"/>
                <a:gd name="connsiteY10" fmla="*/ 40285 h 207187"/>
                <a:gd name="connsiteX11" fmla="*/ 185640 w 226906"/>
                <a:gd name="connsiteY11" fmla="*/ 21537 h 207187"/>
                <a:gd name="connsiteX12" fmla="*/ 185640 w 226906"/>
                <a:gd name="connsiteY12" fmla="*/ 21537 h 20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906" h="207187">
                  <a:moveTo>
                    <a:pt x="185640" y="21537"/>
                  </a:moveTo>
                  <a:cubicBezTo>
                    <a:pt x="185640" y="21537"/>
                    <a:pt x="194378" y="-8827"/>
                    <a:pt x="211471" y="2552"/>
                  </a:cubicBezTo>
                  <a:cubicBezTo>
                    <a:pt x="228565" y="13935"/>
                    <a:pt x="233307" y="66152"/>
                    <a:pt x="216214" y="74694"/>
                  </a:cubicBezTo>
                  <a:cubicBezTo>
                    <a:pt x="199120" y="83239"/>
                    <a:pt x="225297" y="147856"/>
                    <a:pt x="195878" y="173241"/>
                  </a:cubicBezTo>
                  <a:cubicBezTo>
                    <a:pt x="166456" y="198629"/>
                    <a:pt x="93978" y="244473"/>
                    <a:pt x="35114" y="151444"/>
                  </a:cubicBezTo>
                  <a:cubicBezTo>
                    <a:pt x="-23754" y="58442"/>
                    <a:pt x="4863" y="62512"/>
                    <a:pt x="24530" y="69368"/>
                  </a:cubicBezTo>
                  <a:cubicBezTo>
                    <a:pt x="42214" y="75526"/>
                    <a:pt x="45456" y="56485"/>
                    <a:pt x="57808" y="52121"/>
                  </a:cubicBezTo>
                  <a:cubicBezTo>
                    <a:pt x="69194" y="48103"/>
                    <a:pt x="74177" y="45317"/>
                    <a:pt x="91274" y="55764"/>
                  </a:cubicBezTo>
                  <a:cubicBezTo>
                    <a:pt x="108368" y="66207"/>
                    <a:pt x="127392" y="82221"/>
                    <a:pt x="150301" y="74293"/>
                  </a:cubicBezTo>
                  <a:cubicBezTo>
                    <a:pt x="165464" y="69045"/>
                    <a:pt x="172004" y="65297"/>
                    <a:pt x="178781" y="59994"/>
                  </a:cubicBezTo>
                  <a:cubicBezTo>
                    <a:pt x="184812" y="55281"/>
                    <a:pt x="188240" y="47943"/>
                    <a:pt x="187812" y="40285"/>
                  </a:cubicBezTo>
                  <a:cubicBezTo>
                    <a:pt x="187303" y="31100"/>
                    <a:pt x="185640" y="21537"/>
                    <a:pt x="185640" y="21537"/>
                  </a:cubicBezTo>
                  <a:lnTo>
                    <a:pt x="185640" y="21537"/>
                  </a:lnTo>
                  <a:close/>
                </a:path>
              </a:pathLst>
            </a:custGeom>
            <a:solidFill>
              <a:srgbClr val="EDBFA8"/>
            </a:solidFill>
            <a:ln w="3261" cap="flat">
              <a:noFill/>
              <a:prstDash val="solid"/>
              <a:miter/>
            </a:ln>
          </p:spPr>
          <p:txBody>
            <a:bodyPr rtlCol="0" anchor="ctr"/>
            <a:lstStyle/>
            <a:p>
              <a:endParaRPr lang="en-AU" sz="1350"/>
            </a:p>
          </p:txBody>
        </p:sp>
        <p:sp>
          <p:nvSpPr>
            <p:cNvPr id="32" name="Freeform: Shape 31">
              <a:extLst>
                <a:ext uri="{FF2B5EF4-FFF2-40B4-BE49-F238E27FC236}">
                  <a16:creationId xmlns:a16="http://schemas.microsoft.com/office/drawing/2014/main" id="{D6D6D88A-CF59-6166-E8F7-3636FD1788A8}"/>
                </a:ext>
              </a:extLst>
            </p:cNvPr>
            <p:cNvSpPr/>
            <p:nvPr/>
          </p:nvSpPr>
          <p:spPr>
            <a:xfrm>
              <a:off x="10251882" y="7103632"/>
              <a:ext cx="482129" cy="778083"/>
            </a:xfrm>
            <a:custGeom>
              <a:avLst/>
              <a:gdLst>
                <a:gd name="connsiteX0" fmla="*/ 2221 w 482129"/>
                <a:gd name="connsiteY0" fmla="*/ 476508 h 778083"/>
                <a:gd name="connsiteX1" fmla="*/ 505 w 482129"/>
                <a:gd name="connsiteY1" fmla="*/ 362110 h 778083"/>
                <a:gd name="connsiteX2" fmla="*/ 57308 w 482129"/>
                <a:gd name="connsiteY2" fmla="*/ 202399 h 778083"/>
                <a:gd name="connsiteX3" fmla="*/ 109369 w 482129"/>
                <a:gd name="connsiteY3" fmla="*/ 24613 h 778083"/>
                <a:gd name="connsiteX4" fmla="*/ 278570 w 482129"/>
                <a:gd name="connsiteY4" fmla="*/ 72306 h 778083"/>
                <a:gd name="connsiteX5" fmla="*/ 476793 w 482129"/>
                <a:gd name="connsiteY5" fmla="*/ 600042 h 778083"/>
                <a:gd name="connsiteX6" fmla="*/ 393999 w 482129"/>
                <a:gd name="connsiteY6" fmla="*/ 765803 h 778083"/>
                <a:gd name="connsiteX7" fmla="*/ 210515 w 482129"/>
                <a:gd name="connsiteY7" fmla="*/ 772309 h 778083"/>
                <a:gd name="connsiteX8" fmla="*/ 172871 w 482129"/>
                <a:gd name="connsiteY8" fmla="*/ 771373 h 778083"/>
                <a:gd name="connsiteX9" fmla="*/ 60765 w 482129"/>
                <a:gd name="connsiteY9" fmla="*/ 753324 h 778083"/>
                <a:gd name="connsiteX10" fmla="*/ 2221 w 482129"/>
                <a:gd name="connsiteY10" fmla="*/ 476482 h 778083"/>
                <a:gd name="connsiteX11" fmla="*/ 2221 w 482129"/>
                <a:gd name="connsiteY11" fmla="*/ 476508 h 77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129" h="778083">
                  <a:moveTo>
                    <a:pt x="2221" y="476508"/>
                  </a:moveTo>
                  <a:cubicBezTo>
                    <a:pt x="2221" y="476508"/>
                    <a:pt x="6614" y="396065"/>
                    <a:pt x="505" y="362110"/>
                  </a:cubicBezTo>
                  <a:cubicBezTo>
                    <a:pt x="-5578" y="328154"/>
                    <a:pt x="45035" y="237800"/>
                    <a:pt x="57308" y="202399"/>
                  </a:cubicBezTo>
                  <a:cubicBezTo>
                    <a:pt x="69607" y="166995"/>
                    <a:pt x="68159" y="58595"/>
                    <a:pt x="109369" y="24613"/>
                  </a:cubicBezTo>
                  <a:cubicBezTo>
                    <a:pt x="150578" y="-9343"/>
                    <a:pt x="217107" y="-20191"/>
                    <a:pt x="278570" y="72306"/>
                  </a:cubicBezTo>
                  <a:cubicBezTo>
                    <a:pt x="340037" y="164800"/>
                    <a:pt x="450453" y="524818"/>
                    <a:pt x="476793" y="600042"/>
                  </a:cubicBezTo>
                  <a:cubicBezTo>
                    <a:pt x="503130" y="675288"/>
                    <a:pt x="425026" y="745343"/>
                    <a:pt x="393999" y="765803"/>
                  </a:cubicBezTo>
                  <a:cubicBezTo>
                    <a:pt x="362946" y="786262"/>
                    <a:pt x="222841" y="775763"/>
                    <a:pt x="210515" y="772309"/>
                  </a:cubicBezTo>
                  <a:cubicBezTo>
                    <a:pt x="192831" y="767355"/>
                    <a:pt x="182140" y="766980"/>
                    <a:pt x="172871" y="771373"/>
                  </a:cubicBezTo>
                  <a:cubicBezTo>
                    <a:pt x="159420" y="777746"/>
                    <a:pt x="97578" y="772149"/>
                    <a:pt x="60765" y="753324"/>
                  </a:cubicBezTo>
                  <a:cubicBezTo>
                    <a:pt x="23923" y="734524"/>
                    <a:pt x="2221" y="476482"/>
                    <a:pt x="2221" y="476482"/>
                  </a:cubicBezTo>
                  <a:lnTo>
                    <a:pt x="2221" y="476508"/>
                  </a:lnTo>
                  <a:close/>
                </a:path>
              </a:pathLst>
            </a:custGeom>
            <a:solidFill>
              <a:srgbClr val="ED1A60"/>
            </a:solidFill>
            <a:ln w="3261" cap="flat">
              <a:noFill/>
              <a:prstDash val="solid"/>
              <a:miter/>
            </a:ln>
          </p:spPr>
          <p:txBody>
            <a:bodyPr rtlCol="0" anchor="ctr"/>
            <a:lstStyle/>
            <a:p>
              <a:endParaRPr lang="en-AU" sz="1350"/>
            </a:p>
          </p:txBody>
        </p:sp>
        <p:sp>
          <p:nvSpPr>
            <p:cNvPr id="33" name="Freeform: Shape 32">
              <a:extLst>
                <a:ext uri="{FF2B5EF4-FFF2-40B4-BE49-F238E27FC236}">
                  <a16:creationId xmlns:a16="http://schemas.microsoft.com/office/drawing/2014/main" id="{77846BF7-4CE1-857F-1504-6AF7E7622697}"/>
                </a:ext>
              </a:extLst>
            </p:cNvPr>
            <p:cNvSpPr/>
            <p:nvPr/>
          </p:nvSpPr>
          <p:spPr>
            <a:xfrm>
              <a:off x="10105240" y="7116606"/>
              <a:ext cx="246465" cy="468336"/>
            </a:xfrm>
            <a:custGeom>
              <a:avLst/>
              <a:gdLst>
                <a:gd name="connsiteX0" fmla="*/ 239991 w 246465"/>
                <a:gd name="connsiteY0" fmla="*/ 169527 h 468336"/>
                <a:gd name="connsiteX1" fmla="*/ 176462 w 246465"/>
                <a:gd name="connsiteY1" fmla="*/ 444601 h 468336"/>
                <a:gd name="connsiteX2" fmla="*/ 105002 w 246465"/>
                <a:gd name="connsiteY2" fmla="*/ 450146 h 468336"/>
                <a:gd name="connsiteX3" fmla="*/ 23 w 246465"/>
                <a:gd name="connsiteY3" fmla="*/ 357652 h 468336"/>
                <a:gd name="connsiteX4" fmla="*/ 42384 w 246465"/>
                <a:gd name="connsiteY4" fmla="*/ 148373 h 468336"/>
                <a:gd name="connsiteX5" fmla="*/ 169254 w 246465"/>
                <a:gd name="connsiteY5" fmla="*/ 873 h 468336"/>
                <a:gd name="connsiteX6" fmla="*/ 211964 w 246465"/>
                <a:gd name="connsiteY6" fmla="*/ 15413 h 468336"/>
                <a:gd name="connsiteX7" fmla="*/ 201113 w 246465"/>
                <a:gd name="connsiteY7" fmla="*/ 19004 h 468336"/>
                <a:gd name="connsiteX8" fmla="*/ 201808 w 246465"/>
                <a:gd name="connsiteY8" fmla="*/ 21199 h 468336"/>
                <a:gd name="connsiteX9" fmla="*/ 214564 w 246465"/>
                <a:gd name="connsiteY9" fmla="*/ 17073 h 468336"/>
                <a:gd name="connsiteX10" fmla="*/ 246207 w 246465"/>
                <a:gd name="connsiteY10" fmla="*/ 62252 h 468336"/>
                <a:gd name="connsiteX11" fmla="*/ 239991 w 246465"/>
                <a:gd name="connsiteY11" fmla="*/ 169527 h 468336"/>
                <a:gd name="connsiteX12" fmla="*/ 239991 w 246465"/>
                <a:gd name="connsiteY12" fmla="*/ 169527 h 46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65" h="468336">
                  <a:moveTo>
                    <a:pt x="239991" y="169527"/>
                  </a:moveTo>
                  <a:cubicBezTo>
                    <a:pt x="235542" y="199494"/>
                    <a:pt x="190366" y="397873"/>
                    <a:pt x="176462" y="444601"/>
                  </a:cubicBezTo>
                  <a:cubicBezTo>
                    <a:pt x="165853" y="480351"/>
                    <a:pt x="147148" y="470204"/>
                    <a:pt x="105002" y="450146"/>
                  </a:cubicBezTo>
                  <a:cubicBezTo>
                    <a:pt x="55381" y="426526"/>
                    <a:pt x="-1317" y="379824"/>
                    <a:pt x="23" y="357652"/>
                  </a:cubicBezTo>
                  <a:cubicBezTo>
                    <a:pt x="1416" y="335503"/>
                    <a:pt x="15538" y="230182"/>
                    <a:pt x="42384" y="148373"/>
                  </a:cubicBezTo>
                  <a:cubicBezTo>
                    <a:pt x="69178" y="66564"/>
                    <a:pt x="101519" y="-9009"/>
                    <a:pt x="169254" y="873"/>
                  </a:cubicBezTo>
                  <a:cubicBezTo>
                    <a:pt x="187473" y="3525"/>
                    <a:pt x="201380" y="8906"/>
                    <a:pt x="211964" y="15413"/>
                  </a:cubicBezTo>
                  <a:cubicBezTo>
                    <a:pt x="208318" y="16431"/>
                    <a:pt x="204730" y="17663"/>
                    <a:pt x="201113" y="19004"/>
                  </a:cubicBezTo>
                  <a:cubicBezTo>
                    <a:pt x="199717" y="19539"/>
                    <a:pt x="200441" y="21734"/>
                    <a:pt x="201808" y="21199"/>
                  </a:cubicBezTo>
                  <a:cubicBezTo>
                    <a:pt x="206015" y="19591"/>
                    <a:pt x="210249" y="18198"/>
                    <a:pt x="214564" y="17073"/>
                  </a:cubicBezTo>
                  <a:cubicBezTo>
                    <a:pt x="240982" y="34669"/>
                    <a:pt x="245186" y="59251"/>
                    <a:pt x="246207" y="62252"/>
                  </a:cubicBezTo>
                  <a:cubicBezTo>
                    <a:pt x="246207" y="62252"/>
                    <a:pt x="248402" y="112623"/>
                    <a:pt x="239991" y="169527"/>
                  </a:cubicBezTo>
                  <a:lnTo>
                    <a:pt x="239991" y="169527"/>
                  </a:lnTo>
                  <a:close/>
                </a:path>
              </a:pathLst>
            </a:custGeom>
            <a:solidFill>
              <a:srgbClr val="ED1A60"/>
            </a:solidFill>
            <a:ln w="3261" cap="flat">
              <a:noFill/>
              <a:prstDash val="solid"/>
              <a:miter/>
            </a:ln>
          </p:spPr>
          <p:txBody>
            <a:bodyPr rtlCol="0" anchor="ctr"/>
            <a:lstStyle/>
            <a:p>
              <a:endParaRPr lang="en-AU" sz="1350"/>
            </a:p>
          </p:txBody>
        </p:sp>
        <p:sp>
          <p:nvSpPr>
            <p:cNvPr id="34" name="Freeform: Shape 33">
              <a:extLst>
                <a:ext uri="{FF2B5EF4-FFF2-40B4-BE49-F238E27FC236}">
                  <a16:creationId xmlns:a16="http://schemas.microsoft.com/office/drawing/2014/main" id="{00C5C61D-E932-577C-7742-6228FA2A45C5}"/>
                </a:ext>
              </a:extLst>
            </p:cNvPr>
            <p:cNvSpPr/>
            <p:nvPr/>
          </p:nvSpPr>
          <p:spPr>
            <a:xfrm>
              <a:off x="10403103" y="7411290"/>
              <a:ext cx="156664" cy="260407"/>
            </a:xfrm>
            <a:custGeom>
              <a:avLst/>
              <a:gdLst>
                <a:gd name="connsiteX0" fmla="*/ 15541 w 156664"/>
                <a:gd name="connsiteY0" fmla="*/ 252159 h 260407"/>
                <a:gd name="connsiteX1" fmla="*/ 25535 w 156664"/>
                <a:gd name="connsiteY1" fmla="*/ 245117 h 260407"/>
                <a:gd name="connsiteX2" fmla="*/ 41986 w 156664"/>
                <a:gd name="connsiteY2" fmla="*/ 218578 h 260407"/>
                <a:gd name="connsiteX3" fmla="*/ 126978 w 156664"/>
                <a:gd name="connsiteY3" fmla="*/ 3141 h 260407"/>
                <a:gd name="connsiteX4" fmla="*/ 134962 w 156664"/>
                <a:gd name="connsiteY4" fmla="*/ 5336 h 260407"/>
                <a:gd name="connsiteX5" fmla="*/ 146430 w 156664"/>
                <a:gd name="connsiteY5" fmla="*/ 19879 h 260407"/>
                <a:gd name="connsiteX6" fmla="*/ 156664 w 156664"/>
                <a:gd name="connsiteY6" fmla="*/ 24110 h 260407"/>
                <a:gd name="connsiteX7" fmla="*/ 96779 w 156664"/>
                <a:gd name="connsiteY7" fmla="*/ 135083 h 260407"/>
                <a:gd name="connsiteX8" fmla="*/ 88502 w 156664"/>
                <a:gd name="connsiteY8" fmla="*/ 145579 h 260407"/>
                <a:gd name="connsiteX9" fmla="*/ 66584 w 156664"/>
                <a:gd name="connsiteY9" fmla="*/ 191185 h 260407"/>
                <a:gd name="connsiteX10" fmla="*/ 35127 w 156664"/>
                <a:gd name="connsiteY10" fmla="*/ 245734 h 260407"/>
                <a:gd name="connsiteX11" fmla="*/ 15111 w 156664"/>
                <a:gd name="connsiteY11" fmla="*/ 260408 h 260407"/>
                <a:gd name="connsiteX12" fmla="*/ 0 w 156664"/>
                <a:gd name="connsiteY12" fmla="*/ 247260 h 260407"/>
                <a:gd name="connsiteX13" fmla="*/ 15541 w 156664"/>
                <a:gd name="connsiteY13" fmla="*/ 252133 h 260407"/>
                <a:gd name="connsiteX14" fmla="*/ 15541 w 156664"/>
                <a:gd name="connsiteY14" fmla="*/ 252159 h 2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664" h="260407">
                  <a:moveTo>
                    <a:pt x="15541" y="252159"/>
                  </a:moveTo>
                  <a:cubicBezTo>
                    <a:pt x="19158" y="249964"/>
                    <a:pt x="23150" y="248248"/>
                    <a:pt x="25535" y="245117"/>
                  </a:cubicBezTo>
                  <a:cubicBezTo>
                    <a:pt x="31777" y="236921"/>
                    <a:pt x="36790" y="227469"/>
                    <a:pt x="41986" y="218578"/>
                  </a:cubicBezTo>
                  <a:cubicBezTo>
                    <a:pt x="81105" y="151606"/>
                    <a:pt x="109773" y="78766"/>
                    <a:pt x="126978" y="3141"/>
                  </a:cubicBezTo>
                  <a:cubicBezTo>
                    <a:pt x="128155" y="-2054"/>
                    <a:pt x="130807" y="-446"/>
                    <a:pt x="134962" y="5336"/>
                  </a:cubicBezTo>
                  <a:cubicBezTo>
                    <a:pt x="141498" y="15568"/>
                    <a:pt x="142650" y="17629"/>
                    <a:pt x="146430" y="19879"/>
                  </a:cubicBezTo>
                  <a:lnTo>
                    <a:pt x="156664" y="24110"/>
                  </a:lnTo>
                  <a:cubicBezTo>
                    <a:pt x="142545" y="63930"/>
                    <a:pt x="122369" y="101447"/>
                    <a:pt x="96779" y="135083"/>
                  </a:cubicBezTo>
                  <a:cubicBezTo>
                    <a:pt x="95602" y="136636"/>
                    <a:pt x="92093" y="142017"/>
                    <a:pt x="88502" y="145579"/>
                  </a:cubicBezTo>
                  <a:cubicBezTo>
                    <a:pt x="80622" y="164055"/>
                    <a:pt x="75880" y="173377"/>
                    <a:pt x="66584" y="191185"/>
                  </a:cubicBezTo>
                  <a:cubicBezTo>
                    <a:pt x="56884" y="209769"/>
                    <a:pt x="46568" y="228167"/>
                    <a:pt x="35127" y="245734"/>
                  </a:cubicBezTo>
                  <a:cubicBezTo>
                    <a:pt x="30600" y="252694"/>
                    <a:pt x="24223" y="260381"/>
                    <a:pt x="15111" y="260408"/>
                  </a:cubicBezTo>
                  <a:cubicBezTo>
                    <a:pt x="7557" y="260408"/>
                    <a:pt x="108" y="255238"/>
                    <a:pt x="0" y="247260"/>
                  </a:cubicBezTo>
                  <a:cubicBezTo>
                    <a:pt x="0" y="247260"/>
                    <a:pt x="9109" y="256018"/>
                    <a:pt x="15541" y="252133"/>
                  </a:cubicBezTo>
                  <a:lnTo>
                    <a:pt x="15541" y="252159"/>
                  </a:lnTo>
                  <a:close/>
                </a:path>
              </a:pathLst>
            </a:custGeom>
            <a:solidFill>
              <a:srgbClr val="CC1754"/>
            </a:solidFill>
            <a:ln w="3261" cap="flat">
              <a:noFill/>
              <a:prstDash val="solid"/>
              <a:miter/>
            </a:ln>
          </p:spPr>
          <p:txBody>
            <a:bodyPr rtlCol="0" anchor="ctr"/>
            <a:lstStyle/>
            <a:p>
              <a:endParaRPr lang="en-AU" sz="1350"/>
            </a:p>
          </p:txBody>
        </p:sp>
        <p:sp>
          <p:nvSpPr>
            <p:cNvPr id="35" name="Freeform: Shape 34">
              <a:extLst>
                <a:ext uri="{FF2B5EF4-FFF2-40B4-BE49-F238E27FC236}">
                  <a16:creationId xmlns:a16="http://schemas.microsoft.com/office/drawing/2014/main" id="{5A7479D6-DF7E-F816-EDD2-D669EA8E3E9D}"/>
                </a:ext>
              </a:extLst>
            </p:cNvPr>
            <p:cNvSpPr/>
            <p:nvPr/>
          </p:nvSpPr>
          <p:spPr>
            <a:xfrm>
              <a:off x="10113293" y="7461537"/>
              <a:ext cx="36543" cy="47520"/>
            </a:xfrm>
            <a:custGeom>
              <a:avLst/>
              <a:gdLst>
                <a:gd name="connsiteX0" fmla="*/ 20238 w 36543"/>
                <a:gd name="connsiteY0" fmla="*/ 1580 h 47520"/>
                <a:gd name="connsiteX1" fmla="*/ 1001 w 36543"/>
                <a:gd name="connsiteY1" fmla="*/ 3722 h 47520"/>
                <a:gd name="connsiteX2" fmla="*/ 27981 w 36543"/>
                <a:gd name="connsiteY2" fmla="*/ 44827 h 47520"/>
                <a:gd name="connsiteX3" fmla="*/ 20238 w 36543"/>
                <a:gd name="connsiteY3" fmla="*/ 1580 h 47520"/>
                <a:gd name="connsiteX4" fmla="*/ 20238 w 36543"/>
                <a:gd name="connsiteY4" fmla="*/ 1580 h 4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 h="47520">
                  <a:moveTo>
                    <a:pt x="20238" y="1580"/>
                  </a:moveTo>
                  <a:cubicBezTo>
                    <a:pt x="20238" y="1580"/>
                    <a:pt x="5718" y="-3133"/>
                    <a:pt x="1001" y="3722"/>
                  </a:cubicBezTo>
                  <a:cubicBezTo>
                    <a:pt x="-3715" y="10578"/>
                    <a:pt x="8718" y="29831"/>
                    <a:pt x="27981" y="44827"/>
                  </a:cubicBezTo>
                  <a:cubicBezTo>
                    <a:pt x="47273" y="59824"/>
                    <a:pt x="29188" y="7578"/>
                    <a:pt x="20238" y="1580"/>
                  </a:cubicBezTo>
                  <a:lnTo>
                    <a:pt x="20238" y="1580"/>
                  </a:lnTo>
                  <a:close/>
                </a:path>
              </a:pathLst>
            </a:custGeom>
            <a:solidFill>
              <a:srgbClr val="CC1754"/>
            </a:solidFill>
            <a:ln w="3261" cap="flat">
              <a:noFill/>
              <a:prstDash val="solid"/>
              <a:miter/>
            </a:ln>
          </p:spPr>
          <p:txBody>
            <a:bodyPr rtlCol="0" anchor="ctr"/>
            <a:lstStyle/>
            <a:p>
              <a:endParaRPr lang="en-AU" sz="1350"/>
            </a:p>
          </p:txBody>
        </p:sp>
        <p:sp>
          <p:nvSpPr>
            <p:cNvPr id="36" name="Freeform: Shape 35">
              <a:extLst>
                <a:ext uri="{FF2B5EF4-FFF2-40B4-BE49-F238E27FC236}">
                  <a16:creationId xmlns:a16="http://schemas.microsoft.com/office/drawing/2014/main" id="{494EB1A6-DE03-4BD9-EEA5-51D1E25B9C95}"/>
                </a:ext>
              </a:extLst>
            </p:cNvPr>
            <p:cNvSpPr/>
            <p:nvPr/>
          </p:nvSpPr>
          <p:spPr>
            <a:xfrm>
              <a:off x="10240760" y="7536758"/>
              <a:ext cx="23263" cy="36552"/>
            </a:xfrm>
            <a:custGeom>
              <a:avLst/>
              <a:gdLst>
                <a:gd name="connsiteX0" fmla="*/ 8493 w 23263"/>
                <a:gd name="connsiteY0" fmla="*/ 0 h 36552"/>
                <a:gd name="connsiteX1" fmla="*/ 23258 w 23263"/>
                <a:gd name="connsiteY1" fmla="*/ 31089 h 36552"/>
                <a:gd name="connsiteX2" fmla="*/ 0 w 23263"/>
                <a:gd name="connsiteY2" fmla="*/ 31089 h 36552"/>
                <a:gd name="connsiteX3" fmla="*/ 8493 w 23263"/>
                <a:gd name="connsiteY3" fmla="*/ 0 h 36552"/>
                <a:gd name="connsiteX4" fmla="*/ 8493 w 23263"/>
                <a:gd name="connsiteY4" fmla="*/ 0 h 3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3" h="36552">
                  <a:moveTo>
                    <a:pt x="8493" y="0"/>
                  </a:moveTo>
                  <a:cubicBezTo>
                    <a:pt x="8493" y="0"/>
                    <a:pt x="23578" y="18799"/>
                    <a:pt x="23258" y="31089"/>
                  </a:cubicBezTo>
                  <a:cubicBezTo>
                    <a:pt x="22935" y="43382"/>
                    <a:pt x="0" y="31089"/>
                    <a:pt x="0" y="31089"/>
                  </a:cubicBezTo>
                  <a:lnTo>
                    <a:pt x="8493" y="0"/>
                  </a:lnTo>
                  <a:lnTo>
                    <a:pt x="8493" y="0"/>
                  </a:lnTo>
                  <a:close/>
                </a:path>
              </a:pathLst>
            </a:custGeom>
            <a:solidFill>
              <a:srgbClr val="CC1754"/>
            </a:solidFill>
            <a:ln w="3261" cap="flat">
              <a:noFill/>
              <a:prstDash val="solid"/>
              <a:miter/>
            </a:ln>
          </p:spPr>
          <p:txBody>
            <a:bodyPr rtlCol="0" anchor="ctr"/>
            <a:lstStyle/>
            <a:p>
              <a:endParaRPr lang="en-AU" sz="1350"/>
            </a:p>
          </p:txBody>
        </p:sp>
        <p:sp>
          <p:nvSpPr>
            <p:cNvPr id="37" name="Freeform: Shape 36">
              <a:extLst>
                <a:ext uri="{FF2B5EF4-FFF2-40B4-BE49-F238E27FC236}">
                  <a16:creationId xmlns:a16="http://schemas.microsoft.com/office/drawing/2014/main" id="{A42F831E-BB60-1CD4-A052-3861865CF429}"/>
                </a:ext>
              </a:extLst>
            </p:cNvPr>
            <p:cNvSpPr/>
            <p:nvPr/>
          </p:nvSpPr>
          <p:spPr>
            <a:xfrm>
              <a:off x="10133505" y="7463116"/>
              <a:ext cx="115722" cy="357245"/>
            </a:xfrm>
            <a:custGeom>
              <a:avLst/>
              <a:gdLst>
                <a:gd name="connsiteX0" fmla="*/ 2117 w 115722"/>
                <a:gd name="connsiteY0" fmla="*/ 297810 h 357245"/>
                <a:gd name="connsiteX1" fmla="*/ 0 w 115722"/>
                <a:gd name="connsiteY1" fmla="*/ 0 h 357245"/>
                <a:gd name="connsiteX2" fmla="*/ 44158 w 115722"/>
                <a:gd name="connsiteY2" fmla="*/ 19683 h 357245"/>
                <a:gd name="connsiteX3" fmla="*/ 115722 w 115722"/>
                <a:gd name="connsiteY3" fmla="*/ 73642 h 357245"/>
                <a:gd name="connsiteX4" fmla="*/ 89598 w 115722"/>
                <a:gd name="connsiteY4" fmla="*/ 281098 h 357245"/>
                <a:gd name="connsiteX5" fmla="*/ 93511 w 115722"/>
                <a:gd name="connsiteY5" fmla="*/ 322233 h 357245"/>
                <a:gd name="connsiteX6" fmla="*/ 97957 w 115722"/>
                <a:gd name="connsiteY6" fmla="*/ 336906 h 357245"/>
                <a:gd name="connsiteX7" fmla="*/ 75022 w 115722"/>
                <a:gd name="connsiteY7" fmla="*/ 357232 h 357245"/>
                <a:gd name="connsiteX8" fmla="*/ 2091 w 115722"/>
                <a:gd name="connsiteY8" fmla="*/ 297784 h 357245"/>
                <a:gd name="connsiteX9" fmla="*/ 2117 w 115722"/>
                <a:gd name="connsiteY9" fmla="*/ 297810 h 35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22" h="357245">
                  <a:moveTo>
                    <a:pt x="2117" y="297810"/>
                  </a:moveTo>
                  <a:lnTo>
                    <a:pt x="0" y="0"/>
                  </a:lnTo>
                  <a:cubicBezTo>
                    <a:pt x="0" y="0"/>
                    <a:pt x="16318" y="3213"/>
                    <a:pt x="44158" y="19683"/>
                  </a:cubicBezTo>
                  <a:cubicBezTo>
                    <a:pt x="79389" y="40544"/>
                    <a:pt x="115722" y="73642"/>
                    <a:pt x="115722" y="73642"/>
                  </a:cubicBezTo>
                  <a:lnTo>
                    <a:pt x="89598" y="281098"/>
                  </a:lnTo>
                  <a:lnTo>
                    <a:pt x="93511" y="322233"/>
                  </a:lnTo>
                  <a:cubicBezTo>
                    <a:pt x="93511" y="322233"/>
                    <a:pt x="96297" y="327670"/>
                    <a:pt x="97957" y="336906"/>
                  </a:cubicBezTo>
                  <a:cubicBezTo>
                    <a:pt x="99620" y="346172"/>
                    <a:pt x="82768" y="357689"/>
                    <a:pt x="75022" y="357232"/>
                  </a:cubicBezTo>
                  <a:cubicBezTo>
                    <a:pt x="67253" y="356750"/>
                    <a:pt x="2091" y="297784"/>
                    <a:pt x="2091" y="297784"/>
                  </a:cubicBezTo>
                  <a:lnTo>
                    <a:pt x="2117" y="297810"/>
                  </a:lnTo>
                  <a:close/>
                </a:path>
              </a:pathLst>
            </a:custGeom>
            <a:solidFill>
              <a:srgbClr val="ED9B86"/>
            </a:solidFill>
            <a:ln w="3261" cap="flat">
              <a:noFill/>
              <a:prstDash val="solid"/>
              <a:miter/>
            </a:ln>
          </p:spPr>
          <p:txBody>
            <a:bodyPr rtlCol="0" anchor="ctr"/>
            <a:lstStyle/>
            <a:p>
              <a:endParaRPr lang="en-AU" sz="1350"/>
            </a:p>
          </p:txBody>
        </p:sp>
        <p:sp>
          <p:nvSpPr>
            <p:cNvPr id="38" name="Freeform: Shape 37">
              <a:extLst>
                <a:ext uri="{FF2B5EF4-FFF2-40B4-BE49-F238E27FC236}">
                  <a16:creationId xmlns:a16="http://schemas.microsoft.com/office/drawing/2014/main" id="{479DF4D0-1BD6-E200-CCAB-881018E9E4E2}"/>
                </a:ext>
              </a:extLst>
            </p:cNvPr>
            <p:cNvSpPr/>
            <p:nvPr/>
          </p:nvSpPr>
          <p:spPr>
            <a:xfrm>
              <a:off x="9975302" y="7748728"/>
              <a:ext cx="286357" cy="143277"/>
            </a:xfrm>
            <a:custGeom>
              <a:avLst/>
              <a:gdLst>
                <a:gd name="connsiteX0" fmla="*/ 238476 w 286357"/>
                <a:gd name="connsiteY0" fmla="*/ 50411 h 143277"/>
                <a:gd name="connsiteX1" fmla="*/ 183255 w 286357"/>
                <a:gd name="connsiteY1" fmla="*/ 1860 h 143277"/>
                <a:gd name="connsiteX2" fmla="*/ 79854 w 286357"/>
                <a:gd name="connsiteY2" fmla="*/ 50411 h 143277"/>
                <a:gd name="connsiteX3" fmla="*/ 5531 w 286357"/>
                <a:gd name="connsiteY3" fmla="*/ 87769 h 143277"/>
                <a:gd name="connsiteX4" fmla="*/ 2634 w 286357"/>
                <a:gd name="connsiteY4" fmla="*/ 138808 h 143277"/>
                <a:gd name="connsiteX5" fmla="*/ 187006 w 286357"/>
                <a:gd name="connsiteY5" fmla="*/ 141542 h 143277"/>
                <a:gd name="connsiteX6" fmla="*/ 286277 w 286357"/>
                <a:gd name="connsiteY6" fmla="*/ 142129 h 143277"/>
                <a:gd name="connsiteX7" fmla="*/ 257605 w 286357"/>
                <a:gd name="connsiteY7" fmla="*/ 34638 h 143277"/>
                <a:gd name="connsiteX8" fmla="*/ 251793 w 286357"/>
                <a:gd name="connsiteY8" fmla="*/ 34237 h 143277"/>
                <a:gd name="connsiteX9" fmla="*/ 248900 w 286357"/>
                <a:gd name="connsiteY9" fmla="*/ 54990 h 143277"/>
                <a:gd name="connsiteX10" fmla="*/ 238528 w 286357"/>
                <a:gd name="connsiteY10" fmla="*/ 50437 h 143277"/>
                <a:gd name="connsiteX11" fmla="*/ 238476 w 286357"/>
                <a:gd name="connsiteY11" fmla="*/ 50411 h 14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357" h="143277">
                  <a:moveTo>
                    <a:pt x="238476" y="50411"/>
                  </a:moveTo>
                  <a:cubicBezTo>
                    <a:pt x="238476" y="50411"/>
                    <a:pt x="218541" y="13885"/>
                    <a:pt x="183255" y="1860"/>
                  </a:cubicBezTo>
                  <a:cubicBezTo>
                    <a:pt x="147965" y="-10162"/>
                    <a:pt x="108096" y="39619"/>
                    <a:pt x="79854" y="50411"/>
                  </a:cubicBezTo>
                  <a:cubicBezTo>
                    <a:pt x="51616" y="61203"/>
                    <a:pt x="11343" y="76148"/>
                    <a:pt x="5531" y="87769"/>
                  </a:cubicBezTo>
                  <a:cubicBezTo>
                    <a:pt x="-285" y="99389"/>
                    <a:pt x="-1945" y="131339"/>
                    <a:pt x="2634" y="138808"/>
                  </a:cubicBezTo>
                  <a:cubicBezTo>
                    <a:pt x="7191" y="146280"/>
                    <a:pt x="187006" y="141542"/>
                    <a:pt x="187006" y="141542"/>
                  </a:cubicBezTo>
                  <a:cubicBezTo>
                    <a:pt x="187006" y="141542"/>
                    <a:pt x="284643" y="145021"/>
                    <a:pt x="286277" y="142129"/>
                  </a:cubicBezTo>
                  <a:cubicBezTo>
                    <a:pt x="287937" y="139239"/>
                    <a:pt x="263420" y="45003"/>
                    <a:pt x="257605" y="34638"/>
                  </a:cubicBezTo>
                  <a:cubicBezTo>
                    <a:pt x="251793" y="24276"/>
                    <a:pt x="251793" y="34237"/>
                    <a:pt x="251793" y="34237"/>
                  </a:cubicBezTo>
                  <a:cubicBezTo>
                    <a:pt x="251793" y="34237"/>
                    <a:pt x="251900" y="53063"/>
                    <a:pt x="248900" y="54990"/>
                  </a:cubicBezTo>
                  <a:cubicBezTo>
                    <a:pt x="243084" y="58715"/>
                    <a:pt x="238528" y="50437"/>
                    <a:pt x="238528" y="50437"/>
                  </a:cubicBezTo>
                  <a:lnTo>
                    <a:pt x="238476" y="50411"/>
                  </a:lnTo>
                  <a:close/>
                </a:path>
              </a:pathLst>
            </a:custGeom>
            <a:solidFill>
              <a:srgbClr val="4F5289"/>
            </a:solidFill>
            <a:ln w="3261" cap="flat">
              <a:noFill/>
              <a:prstDash val="solid"/>
              <a:miter/>
            </a:ln>
          </p:spPr>
          <p:txBody>
            <a:bodyPr rtlCol="0" anchor="ctr"/>
            <a:lstStyle/>
            <a:p>
              <a:endParaRPr lang="en-AU" sz="1350"/>
            </a:p>
          </p:txBody>
        </p:sp>
        <p:sp>
          <p:nvSpPr>
            <p:cNvPr id="39" name="Freeform: Shape 38">
              <a:extLst>
                <a:ext uri="{FF2B5EF4-FFF2-40B4-BE49-F238E27FC236}">
                  <a16:creationId xmlns:a16="http://schemas.microsoft.com/office/drawing/2014/main" id="{1F9F8F5E-76C9-2164-7267-FFADF6DD6149}"/>
                </a:ext>
              </a:extLst>
            </p:cNvPr>
            <p:cNvSpPr/>
            <p:nvPr/>
          </p:nvSpPr>
          <p:spPr>
            <a:xfrm>
              <a:off x="10089722" y="7764808"/>
              <a:ext cx="171884" cy="127252"/>
            </a:xfrm>
            <a:custGeom>
              <a:avLst/>
              <a:gdLst>
                <a:gd name="connsiteX0" fmla="*/ 143162 w 171884"/>
                <a:gd name="connsiteY0" fmla="*/ 18558 h 127252"/>
                <a:gd name="connsiteX1" fmla="*/ 137346 w 171884"/>
                <a:gd name="connsiteY1" fmla="*/ 18157 h 127252"/>
                <a:gd name="connsiteX2" fmla="*/ 134424 w 171884"/>
                <a:gd name="connsiteY2" fmla="*/ 38910 h 127252"/>
                <a:gd name="connsiteX3" fmla="*/ 124056 w 171884"/>
                <a:gd name="connsiteY3" fmla="*/ 34357 h 127252"/>
                <a:gd name="connsiteX4" fmla="*/ 94343 w 171884"/>
                <a:gd name="connsiteY4" fmla="*/ 0 h 127252"/>
                <a:gd name="connsiteX5" fmla="*/ 61010 w 171884"/>
                <a:gd name="connsiteY5" fmla="*/ 43545 h 127252"/>
                <a:gd name="connsiteX6" fmla="*/ 0 w 171884"/>
                <a:gd name="connsiteY6" fmla="*/ 126799 h 127252"/>
                <a:gd name="connsiteX7" fmla="*/ 72533 w 171884"/>
                <a:gd name="connsiteY7" fmla="*/ 125514 h 127252"/>
                <a:gd name="connsiteX8" fmla="*/ 171804 w 171884"/>
                <a:gd name="connsiteY8" fmla="*/ 126104 h 127252"/>
                <a:gd name="connsiteX9" fmla="*/ 143132 w 171884"/>
                <a:gd name="connsiteY9" fmla="*/ 18614 h 127252"/>
                <a:gd name="connsiteX10" fmla="*/ 143162 w 171884"/>
                <a:gd name="connsiteY10" fmla="*/ 18558 h 12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884" h="127252">
                  <a:moveTo>
                    <a:pt x="143162" y="18558"/>
                  </a:moveTo>
                  <a:cubicBezTo>
                    <a:pt x="137346" y="8196"/>
                    <a:pt x="137346" y="18157"/>
                    <a:pt x="137346" y="18157"/>
                  </a:cubicBezTo>
                  <a:cubicBezTo>
                    <a:pt x="137346" y="18157"/>
                    <a:pt x="137454" y="36983"/>
                    <a:pt x="134424" y="38910"/>
                  </a:cubicBezTo>
                  <a:cubicBezTo>
                    <a:pt x="128612" y="42632"/>
                    <a:pt x="124056" y="34357"/>
                    <a:pt x="124056" y="34357"/>
                  </a:cubicBezTo>
                  <a:cubicBezTo>
                    <a:pt x="124056" y="34357"/>
                    <a:pt x="113554" y="15156"/>
                    <a:pt x="94343" y="0"/>
                  </a:cubicBezTo>
                  <a:cubicBezTo>
                    <a:pt x="83088" y="14409"/>
                    <a:pt x="71995" y="28923"/>
                    <a:pt x="61010" y="43545"/>
                  </a:cubicBezTo>
                  <a:cubicBezTo>
                    <a:pt x="40352" y="71072"/>
                    <a:pt x="20231" y="98948"/>
                    <a:pt x="0" y="126799"/>
                  </a:cubicBezTo>
                  <a:cubicBezTo>
                    <a:pt x="38692" y="126397"/>
                    <a:pt x="72533" y="125514"/>
                    <a:pt x="72533" y="125514"/>
                  </a:cubicBezTo>
                  <a:cubicBezTo>
                    <a:pt x="72533" y="125514"/>
                    <a:pt x="170167" y="128997"/>
                    <a:pt x="171804" y="126104"/>
                  </a:cubicBezTo>
                  <a:cubicBezTo>
                    <a:pt x="173465" y="123211"/>
                    <a:pt x="148948" y="28975"/>
                    <a:pt x="143132" y="18614"/>
                  </a:cubicBezTo>
                  <a:lnTo>
                    <a:pt x="143162" y="18558"/>
                  </a:lnTo>
                  <a:close/>
                </a:path>
              </a:pathLst>
            </a:custGeom>
            <a:solidFill>
              <a:srgbClr val="23276C"/>
            </a:solidFill>
            <a:ln w="3261" cap="flat">
              <a:noFill/>
              <a:prstDash val="solid"/>
              <a:miter/>
            </a:ln>
          </p:spPr>
          <p:txBody>
            <a:bodyPr rtlCol="0" anchor="ctr"/>
            <a:lstStyle/>
            <a:p>
              <a:endParaRPr lang="en-AU" sz="1350"/>
            </a:p>
          </p:txBody>
        </p:sp>
        <p:sp>
          <p:nvSpPr>
            <p:cNvPr id="40" name="Freeform: Shape 39">
              <a:extLst>
                <a:ext uri="{FF2B5EF4-FFF2-40B4-BE49-F238E27FC236}">
                  <a16:creationId xmlns:a16="http://schemas.microsoft.com/office/drawing/2014/main" id="{63BFF423-B4D5-B0DF-9BA4-5122DE88D7D2}"/>
                </a:ext>
              </a:extLst>
            </p:cNvPr>
            <p:cNvSpPr/>
            <p:nvPr/>
          </p:nvSpPr>
          <p:spPr>
            <a:xfrm>
              <a:off x="9975275" y="7846858"/>
              <a:ext cx="286327" cy="45174"/>
            </a:xfrm>
            <a:custGeom>
              <a:avLst/>
              <a:gdLst>
                <a:gd name="connsiteX0" fmla="*/ 186977 w 286327"/>
                <a:gd name="connsiteY0" fmla="*/ 43437 h 45174"/>
                <a:gd name="connsiteX1" fmla="*/ 286248 w 286327"/>
                <a:gd name="connsiteY1" fmla="*/ 44027 h 45174"/>
                <a:gd name="connsiteX2" fmla="*/ 276522 w 286327"/>
                <a:gd name="connsiteY2" fmla="*/ 0 h 45174"/>
                <a:gd name="connsiteX3" fmla="*/ 231617 w 286327"/>
                <a:gd name="connsiteY3" fmla="*/ 6347 h 45174"/>
                <a:gd name="connsiteX4" fmla="*/ 151876 w 286327"/>
                <a:gd name="connsiteY4" fmla="*/ 11275 h 45174"/>
                <a:gd name="connsiteX5" fmla="*/ 600 w 286327"/>
                <a:gd name="connsiteY5" fmla="*/ 11331 h 45174"/>
                <a:gd name="connsiteX6" fmla="*/ 2609 w 286327"/>
                <a:gd name="connsiteY6" fmla="*/ 40678 h 45174"/>
                <a:gd name="connsiteX7" fmla="*/ 186977 w 286327"/>
                <a:gd name="connsiteY7" fmla="*/ 43411 h 45174"/>
                <a:gd name="connsiteX8" fmla="*/ 186977 w 286327"/>
                <a:gd name="connsiteY8" fmla="*/ 43437 h 4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27" h="45174">
                  <a:moveTo>
                    <a:pt x="186977" y="43437"/>
                  </a:moveTo>
                  <a:cubicBezTo>
                    <a:pt x="186977" y="43437"/>
                    <a:pt x="284614" y="46917"/>
                    <a:pt x="286248" y="44027"/>
                  </a:cubicBezTo>
                  <a:cubicBezTo>
                    <a:pt x="286998" y="42713"/>
                    <a:pt x="282363" y="22577"/>
                    <a:pt x="276522" y="0"/>
                  </a:cubicBezTo>
                  <a:cubicBezTo>
                    <a:pt x="247318" y="1393"/>
                    <a:pt x="241718" y="5010"/>
                    <a:pt x="231617" y="6347"/>
                  </a:cubicBezTo>
                  <a:cubicBezTo>
                    <a:pt x="221033" y="7769"/>
                    <a:pt x="179557" y="9159"/>
                    <a:pt x="151876" y="11275"/>
                  </a:cubicBezTo>
                  <a:cubicBezTo>
                    <a:pt x="127092" y="13177"/>
                    <a:pt x="22328" y="11676"/>
                    <a:pt x="600" y="11331"/>
                  </a:cubicBezTo>
                  <a:cubicBezTo>
                    <a:pt x="-581" y="23513"/>
                    <a:pt x="-72" y="36288"/>
                    <a:pt x="2609" y="40678"/>
                  </a:cubicBezTo>
                  <a:cubicBezTo>
                    <a:pt x="7165" y="48150"/>
                    <a:pt x="186977" y="43411"/>
                    <a:pt x="186977" y="43411"/>
                  </a:cubicBezTo>
                  <a:lnTo>
                    <a:pt x="186977" y="43437"/>
                  </a:lnTo>
                  <a:close/>
                </a:path>
              </a:pathLst>
            </a:custGeom>
            <a:solidFill>
              <a:srgbClr val="FFFFFF"/>
            </a:solidFill>
            <a:ln w="3261" cap="flat">
              <a:noFill/>
              <a:prstDash val="solid"/>
              <a:miter/>
            </a:ln>
          </p:spPr>
          <p:txBody>
            <a:bodyPr rtlCol="0" anchor="ctr"/>
            <a:lstStyle/>
            <a:p>
              <a:endParaRPr lang="en-AU" sz="1350"/>
            </a:p>
          </p:txBody>
        </p:sp>
        <p:sp>
          <p:nvSpPr>
            <p:cNvPr id="41" name="Freeform: Shape 40">
              <a:extLst>
                <a:ext uri="{FF2B5EF4-FFF2-40B4-BE49-F238E27FC236}">
                  <a16:creationId xmlns:a16="http://schemas.microsoft.com/office/drawing/2014/main" id="{D31C3530-B652-D66E-24D9-40AFD9E4D9F3}"/>
                </a:ext>
              </a:extLst>
            </p:cNvPr>
            <p:cNvSpPr/>
            <p:nvPr/>
          </p:nvSpPr>
          <p:spPr>
            <a:xfrm>
              <a:off x="10089696" y="7846858"/>
              <a:ext cx="171884" cy="45174"/>
            </a:xfrm>
            <a:custGeom>
              <a:avLst/>
              <a:gdLst>
                <a:gd name="connsiteX0" fmla="*/ 162105 w 171884"/>
                <a:gd name="connsiteY0" fmla="*/ 0 h 45174"/>
                <a:gd name="connsiteX1" fmla="*/ 117197 w 171884"/>
                <a:gd name="connsiteY1" fmla="*/ 6347 h 45174"/>
                <a:gd name="connsiteX2" fmla="*/ 37459 w 171884"/>
                <a:gd name="connsiteY2" fmla="*/ 11275 h 45174"/>
                <a:gd name="connsiteX3" fmla="*/ 23874 w 171884"/>
                <a:gd name="connsiteY3" fmla="*/ 11865 h 45174"/>
                <a:gd name="connsiteX4" fmla="*/ 0 w 171884"/>
                <a:gd name="connsiteY4" fmla="*/ 44722 h 45174"/>
                <a:gd name="connsiteX5" fmla="*/ 72533 w 171884"/>
                <a:gd name="connsiteY5" fmla="*/ 43437 h 45174"/>
                <a:gd name="connsiteX6" fmla="*/ 171804 w 171884"/>
                <a:gd name="connsiteY6" fmla="*/ 44027 h 45174"/>
                <a:gd name="connsiteX7" fmla="*/ 162079 w 171884"/>
                <a:gd name="connsiteY7" fmla="*/ 0 h 45174"/>
                <a:gd name="connsiteX8" fmla="*/ 162105 w 171884"/>
                <a:gd name="connsiteY8" fmla="*/ 0 h 4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84" h="45174">
                  <a:moveTo>
                    <a:pt x="162105" y="0"/>
                  </a:moveTo>
                  <a:cubicBezTo>
                    <a:pt x="132898" y="1393"/>
                    <a:pt x="127298" y="5010"/>
                    <a:pt x="117197" y="6347"/>
                  </a:cubicBezTo>
                  <a:cubicBezTo>
                    <a:pt x="106613" y="7769"/>
                    <a:pt x="65136" y="9159"/>
                    <a:pt x="37459" y="11275"/>
                  </a:cubicBezTo>
                  <a:cubicBezTo>
                    <a:pt x="34191" y="11516"/>
                    <a:pt x="29527" y="11702"/>
                    <a:pt x="23874" y="11865"/>
                  </a:cubicBezTo>
                  <a:cubicBezTo>
                    <a:pt x="15916" y="22818"/>
                    <a:pt x="7958" y="33770"/>
                    <a:pt x="0" y="44722"/>
                  </a:cubicBezTo>
                  <a:cubicBezTo>
                    <a:pt x="38691" y="44321"/>
                    <a:pt x="72533" y="43437"/>
                    <a:pt x="72533" y="43437"/>
                  </a:cubicBezTo>
                  <a:cubicBezTo>
                    <a:pt x="72533" y="43437"/>
                    <a:pt x="170170" y="46917"/>
                    <a:pt x="171804" y="44027"/>
                  </a:cubicBezTo>
                  <a:cubicBezTo>
                    <a:pt x="172555" y="42713"/>
                    <a:pt x="167920" y="22577"/>
                    <a:pt x="162079" y="0"/>
                  </a:cubicBezTo>
                  <a:lnTo>
                    <a:pt x="162105" y="0"/>
                  </a:lnTo>
                  <a:close/>
                </a:path>
              </a:pathLst>
            </a:custGeom>
            <a:solidFill>
              <a:srgbClr val="F1EFFF"/>
            </a:solidFill>
            <a:ln w="3261" cap="flat">
              <a:noFill/>
              <a:prstDash val="solid"/>
              <a:miter/>
            </a:ln>
          </p:spPr>
          <p:txBody>
            <a:bodyPr rtlCol="0" anchor="ctr"/>
            <a:lstStyle/>
            <a:p>
              <a:endParaRPr lang="en-AU" sz="1350"/>
            </a:p>
          </p:txBody>
        </p:sp>
        <p:sp>
          <p:nvSpPr>
            <p:cNvPr id="42" name="Freeform: Shape 41">
              <a:extLst>
                <a:ext uri="{FF2B5EF4-FFF2-40B4-BE49-F238E27FC236}">
                  <a16:creationId xmlns:a16="http://schemas.microsoft.com/office/drawing/2014/main" id="{F8BC1184-51E3-C6F5-3368-3942A5729C95}"/>
                </a:ext>
              </a:extLst>
            </p:cNvPr>
            <p:cNvSpPr/>
            <p:nvPr/>
          </p:nvSpPr>
          <p:spPr>
            <a:xfrm>
              <a:off x="10382853" y="7546934"/>
              <a:ext cx="37527" cy="100000"/>
            </a:xfrm>
            <a:custGeom>
              <a:avLst/>
              <a:gdLst>
                <a:gd name="connsiteX0" fmla="*/ 1522 w 37527"/>
                <a:gd name="connsiteY0" fmla="*/ 0 h 100000"/>
                <a:gd name="connsiteX1" fmla="*/ 35899 w 37527"/>
                <a:gd name="connsiteY1" fmla="*/ 81300 h 100000"/>
                <a:gd name="connsiteX2" fmla="*/ 13231 w 37527"/>
                <a:gd name="connsiteY2" fmla="*/ 79480 h 100000"/>
                <a:gd name="connsiteX3" fmla="*/ 1522 w 37527"/>
                <a:gd name="connsiteY3" fmla="*/ 0 h 100000"/>
              </a:gdLst>
              <a:ahLst/>
              <a:cxnLst>
                <a:cxn ang="0">
                  <a:pos x="connsiteX0" y="connsiteY0"/>
                </a:cxn>
                <a:cxn ang="0">
                  <a:pos x="connsiteX1" y="connsiteY1"/>
                </a:cxn>
                <a:cxn ang="0">
                  <a:pos x="connsiteX2" y="connsiteY2"/>
                </a:cxn>
                <a:cxn ang="0">
                  <a:pos x="connsiteX3" y="connsiteY3"/>
                </a:cxn>
              </a:cxnLst>
              <a:rect l="l" t="t" r="r" b="b"/>
              <a:pathLst>
                <a:path w="37527" h="100000">
                  <a:moveTo>
                    <a:pt x="1522" y="0"/>
                  </a:moveTo>
                  <a:cubicBezTo>
                    <a:pt x="1522" y="0"/>
                    <a:pt x="24940" y="36875"/>
                    <a:pt x="35899" y="81300"/>
                  </a:cubicBezTo>
                  <a:cubicBezTo>
                    <a:pt x="41417" y="103609"/>
                    <a:pt x="32683" y="109392"/>
                    <a:pt x="13231" y="79480"/>
                  </a:cubicBezTo>
                  <a:cubicBezTo>
                    <a:pt x="-6224" y="49569"/>
                    <a:pt x="1522" y="0"/>
                    <a:pt x="1522" y="0"/>
                  </a:cubicBezTo>
                  <a:close/>
                </a:path>
              </a:pathLst>
            </a:custGeom>
            <a:solidFill>
              <a:srgbClr val="CC1754"/>
            </a:solidFill>
            <a:ln w="3261" cap="flat">
              <a:noFill/>
              <a:prstDash val="solid"/>
              <a:miter/>
            </a:ln>
          </p:spPr>
          <p:txBody>
            <a:bodyPr rtlCol="0" anchor="ctr"/>
            <a:lstStyle/>
            <a:p>
              <a:endParaRPr lang="en-AU" sz="1350"/>
            </a:p>
          </p:txBody>
        </p:sp>
        <p:sp>
          <p:nvSpPr>
            <p:cNvPr id="43" name="Freeform: Shape 42">
              <a:extLst>
                <a:ext uri="{FF2B5EF4-FFF2-40B4-BE49-F238E27FC236}">
                  <a16:creationId xmlns:a16="http://schemas.microsoft.com/office/drawing/2014/main" id="{054F58AB-7497-377B-48BC-09DC7C8CD385}"/>
                </a:ext>
              </a:extLst>
            </p:cNvPr>
            <p:cNvSpPr/>
            <p:nvPr/>
          </p:nvSpPr>
          <p:spPr>
            <a:xfrm>
              <a:off x="10240760" y="7479613"/>
              <a:ext cx="159307" cy="334065"/>
            </a:xfrm>
            <a:custGeom>
              <a:avLst/>
              <a:gdLst>
                <a:gd name="connsiteX0" fmla="*/ 0 w 159307"/>
                <a:gd name="connsiteY0" fmla="*/ 309242 h 334065"/>
                <a:gd name="connsiteX1" fmla="*/ 71861 w 159307"/>
                <a:gd name="connsiteY1" fmla="*/ 0 h 334065"/>
                <a:gd name="connsiteX2" fmla="*/ 132735 w 159307"/>
                <a:gd name="connsiteY2" fmla="*/ 52485 h 334065"/>
                <a:gd name="connsiteX3" fmla="*/ 155324 w 159307"/>
                <a:gd name="connsiteY3" fmla="*/ 147203 h 334065"/>
                <a:gd name="connsiteX4" fmla="*/ 115292 w 159307"/>
                <a:gd name="connsiteY4" fmla="*/ 264601 h 334065"/>
                <a:gd name="connsiteX5" fmla="*/ 115158 w 159307"/>
                <a:gd name="connsiteY5" fmla="*/ 301157 h 334065"/>
                <a:gd name="connsiteX6" fmla="*/ 114222 w 159307"/>
                <a:gd name="connsiteY6" fmla="*/ 331763 h 334065"/>
                <a:gd name="connsiteX7" fmla="*/ 0 w 159307"/>
                <a:gd name="connsiteY7" fmla="*/ 309242 h 334065"/>
                <a:gd name="connsiteX8" fmla="*/ 0 w 159307"/>
                <a:gd name="connsiteY8" fmla="*/ 309242 h 3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7" h="334065">
                  <a:moveTo>
                    <a:pt x="0" y="309242"/>
                  </a:moveTo>
                  <a:cubicBezTo>
                    <a:pt x="0" y="306405"/>
                    <a:pt x="71861" y="0"/>
                    <a:pt x="71861" y="0"/>
                  </a:cubicBezTo>
                  <a:cubicBezTo>
                    <a:pt x="71861" y="0"/>
                    <a:pt x="96965" y="9879"/>
                    <a:pt x="132735" y="52485"/>
                  </a:cubicBezTo>
                  <a:cubicBezTo>
                    <a:pt x="168507" y="95119"/>
                    <a:pt x="159101" y="131110"/>
                    <a:pt x="155324" y="147203"/>
                  </a:cubicBezTo>
                  <a:cubicBezTo>
                    <a:pt x="151547" y="163298"/>
                    <a:pt x="115292" y="264601"/>
                    <a:pt x="115292" y="264601"/>
                  </a:cubicBezTo>
                  <a:lnTo>
                    <a:pt x="115158" y="301157"/>
                  </a:lnTo>
                  <a:cubicBezTo>
                    <a:pt x="115158" y="301157"/>
                    <a:pt x="117438" y="320491"/>
                    <a:pt x="114222" y="331763"/>
                  </a:cubicBezTo>
                  <a:cubicBezTo>
                    <a:pt x="111032" y="343038"/>
                    <a:pt x="0" y="309242"/>
                    <a:pt x="0" y="309242"/>
                  </a:cubicBezTo>
                  <a:lnTo>
                    <a:pt x="0" y="309242"/>
                  </a:lnTo>
                  <a:close/>
                </a:path>
              </a:pathLst>
            </a:custGeom>
            <a:solidFill>
              <a:srgbClr val="EDBFA8"/>
            </a:solidFill>
            <a:ln w="3261" cap="flat">
              <a:noFill/>
              <a:prstDash val="solid"/>
              <a:miter/>
            </a:ln>
          </p:spPr>
          <p:txBody>
            <a:bodyPr rtlCol="0" anchor="ctr"/>
            <a:lstStyle/>
            <a:p>
              <a:endParaRPr lang="en-AU" sz="1350"/>
            </a:p>
          </p:txBody>
        </p:sp>
        <p:sp>
          <p:nvSpPr>
            <p:cNvPr id="44" name="Freeform: Shape 43">
              <a:extLst>
                <a:ext uri="{FF2B5EF4-FFF2-40B4-BE49-F238E27FC236}">
                  <a16:creationId xmlns:a16="http://schemas.microsoft.com/office/drawing/2014/main" id="{773DBE17-4467-AF5E-B03A-D9744DB78B00}"/>
                </a:ext>
              </a:extLst>
            </p:cNvPr>
            <p:cNvSpPr/>
            <p:nvPr/>
          </p:nvSpPr>
          <p:spPr>
            <a:xfrm>
              <a:off x="10133505" y="7463116"/>
              <a:ext cx="115722" cy="357245"/>
            </a:xfrm>
            <a:custGeom>
              <a:avLst/>
              <a:gdLst>
                <a:gd name="connsiteX0" fmla="*/ 2117 w 115722"/>
                <a:gd name="connsiteY0" fmla="*/ 297810 h 357245"/>
                <a:gd name="connsiteX1" fmla="*/ 0 w 115722"/>
                <a:gd name="connsiteY1" fmla="*/ 0 h 357245"/>
                <a:gd name="connsiteX2" fmla="*/ 44158 w 115722"/>
                <a:gd name="connsiteY2" fmla="*/ 19683 h 357245"/>
                <a:gd name="connsiteX3" fmla="*/ 115722 w 115722"/>
                <a:gd name="connsiteY3" fmla="*/ 73642 h 357245"/>
                <a:gd name="connsiteX4" fmla="*/ 89598 w 115722"/>
                <a:gd name="connsiteY4" fmla="*/ 281098 h 357245"/>
                <a:gd name="connsiteX5" fmla="*/ 93511 w 115722"/>
                <a:gd name="connsiteY5" fmla="*/ 322233 h 357245"/>
                <a:gd name="connsiteX6" fmla="*/ 97957 w 115722"/>
                <a:gd name="connsiteY6" fmla="*/ 336906 h 357245"/>
                <a:gd name="connsiteX7" fmla="*/ 75022 w 115722"/>
                <a:gd name="connsiteY7" fmla="*/ 357232 h 357245"/>
                <a:gd name="connsiteX8" fmla="*/ 2091 w 115722"/>
                <a:gd name="connsiteY8" fmla="*/ 297784 h 357245"/>
                <a:gd name="connsiteX9" fmla="*/ 2117 w 115722"/>
                <a:gd name="connsiteY9" fmla="*/ 297810 h 35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22" h="357245">
                  <a:moveTo>
                    <a:pt x="2117" y="297810"/>
                  </a:moveTo>
                  <a:lnTo>
                    <a:pt x="0" y="0"/>
                  </a:lnTo>
                  <a:cubicBezTo>
                    <a:pt x="0" y="0"/>
                    <a:pt x="16318" y="3213"/>
                    <a:pt x="44158" y="19683"/>
                  </a:cubicBezTo>
                  <a:cubicBezTo>
                    <a:pt x="79389" y="40544"/>
                    <a:pt x="115722" y="73642"/>
                    <a:pt x="115722" y="73642"/>
                  </a:cubicBezTo>
                  <a:lnTo>
                    <a:pt x="89598" y="281098"/>
                  </a:lnTo>
                  <a:lnTo>
                    <a:pt x="93511" y="322233"/>
                  </a:lnTo>
                  <a:cubicBezTo>
                    <a:pt x="93511" y="322233"/>
                    <a:pt x="96297" y="327670"/>
                    <a:pt x="97957" y="336906"/>
                  </a:cubicBezTo>
                  <a:cubicBezTo>
                    <a:pt x="99620" y="346172"/>
                    <a:pt x="82768" y="357689"/>
                    <a:pt x="75022" y="357232"/>
                  </a:cubicBezTo>
                  <a:cubicBezTo>
                    <a:pt x="67253" y="356750"/>
                    <a:pt x="2091" y="297784"/>
                    <a:pt x="2091" y="297784"/>
                  </a:cubicBezTo>
                  <a:lnTo>
                    <a:pt x="2117" y="297810"/>
                  </a:lnTo>
                  <a:close/>
                </a:path>
              </a:pathLst>
            </a:custGeom>
            <a:solidFill>
              <a:srgbClr val="EDBFA8"/>
            </a:solidFill>
            <a:ln w="3261" cap="flat">
              <a:noFill/>
              <a:prstDash val="solid"/>
              <a:miter/>
            </a:ln>
          </p:spPr>
          <p:txBody>
            <a:bodyPr rtlCol="0" anchor="ctr"/>
            <a:lstStyle/>
            <a:p>
              <a:endParaRPr lang="en-AU" sz="1350"/>
            </a:p>
          </p:txBody>
        </p:sp>
        <p:sp>
          <p:nvSpPr>
            <p:cNvPr id="45" name="Freeform: Shape 44">
              <a:extLst>
                <a:ext uri="{FF2B5EF4-FFF2-40B4-BE49-F238E27FC236}">
                  <a16:creationId xmlns:a16="http://schemas.microsoft.com/office/drawing/2014/main" id="{CD18BA53-A29D-6795-81E7-7ECEA1C237DF}"/>
                </a:ext>
              </a:extLst>
            </p:cNvPr>
            <p:cNvSpPr/>
            <p:nvPr/>
          </p:nvSpPr>
          <p:spPr>
            <a:xfrm>
              <a:off x="10147512" y="7742084"/>
              <a:ext cx="233037" cy="148884"/>
            </a:xfrm>
            <a:custGeom>
              <a:avLst/>
              <a:gdLst>
                <a:gd name="connsiteX0" fmla="*/ 138 w 233037"/>
                <a:gd name="connsiteY0" fmla="*/ 122210 h 148884"/>
                <a:gd name="connsiteX1" fmla="*/ 5337 w 233037"/>
                <a:gd name="connsiteY1" fmla="*/ 147380 h 148884"/>
                <a:gd name="connsiteX2" fmla="*/ 226840 w 233037"/>
                <a:gd name="connsiteY2" fmla="*/ 147380 h 148884"/>
                <a:gd name="connsiteX3" fmla="*/ 231289 w 233037"/>
                <a:gd name="connsiteY3" fmla="*/ 100733 h 148884"/>
                <a:gd name="connsiteX4" fmla="*/ 212026 w 233037"/>
                <a:gd name="connsiteY4" fmla="*/ 32606 h 148884"/>
                <a:gd name="connsiteX5" fmla="*/ 208302 w 233037"/>
                <a:gd name="connsiteY5" fmla="*/ 38764 h 148884"/>
                <a:gd name="connsiteX6" fmla="*/ 203318 w 233037"/>
                <a:gd name="connsiteY6" fmla="*/ 51217 h 148884"/>
                <a:gd name="connsiteX7" fmla="*/ 132315 w 233037"/>
                <a:gd name="connsiteY7" fmla="*/ 1837 h 148884"/>
                <a:gd name="connsiteX8" fmla="*/ 60479 w 233037"/>
                <a:gd name="connsiteY8" fmla="*/ 32150 h 148884"/>
                <a:gd name="connsiteX9" fmla="*/ 22271 w 233037"/>
                <a:gd name="connsiteY9" fmla="*/ 83193 h 148884"/>
                <a:gd name="connsiteX10" fmla="*/ 167 w 233037"/>
                <a:gd name="connsiteY10" fmla="*/ 122210 h 148884"/>
                <a:gd name="connsiteX11" fmla="*/ 138 w 233037"/>
                <a:gd name="connsiteY11" fmla="*/ 122210 h 14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037" h="148884">
                  <a:moveTo>
                    <a:pt x="138" y="122210"/>
                  </a:moveTo>
                  <a:cubicBezTo>
                    <a:pt x="138" y="122210"/>
                    <a:pt x="-1333" y="144409"/>
                    <a:pt x="5337" y="147380"/>
                  </a:cubicBezTo>
                  <a:cubicBezTo>
                    <a:pt x="12010" y="150354"/>
                    <a:pt x="218696" y="148130"/>
                    <a:pt x="226840" y="147380"/>
                  </a:cubicBezTo>
                  <a:cubicBezTo>
                    <a:pt x="234988" y="146633"/>
                    <a:pt x="233513" y="113320"/>
                    <a:pt x="231289" y="100733"/>
                  </a:cubicBezTo>
                  <a:cubicBezTo>
                    <a:pt x="229065" y="88147"/>
                    <a:pt x="227590" y="45193"/>
                    <a:pt x="212026" y="32606"/>
                  </a:cubicBezTo>
                  <a:cubicBezTo>
                    <a:pt x="212026" y="32606"/>
                    <a:pt x="208302" y="29635"/>
                    <a:pt x="208302" y="38764"/>
                  </a:cubicBezTo>
                  <a:cubicBezTo>
                    <a:pt x="208302" y="47897"/>
                    <a:pt x="207897" y="53709"/>
                    <a:pt x="203318" y="51217"/>
                  </a:cubicBezTo>
                  <a:cubicBezTo>
                    <a:pt x="198762" y="48728"/>
                    <a:pt x="163449" y="8478"/>
                    <a:pt x="132315" y="1837"/>
                  </a:cubicBezTo>
                  <a:cubicBezTo>
                    <a:pt x="101180" y="-4803"/>
                    <a:pt x="76663" y="6844"/>
                    <a:pt x="60479" y="32150"/>
                  </a:cubicBezTo>
                  <a:cubicBezTo>
                    <a:pt x="44296" y="57456"/>
                    <a:pt x="38053" y="71973"/>
                    <a:pt x="22271" y="83193"/>
                  </a:cubicBezTo>
                  <a:cubicBezTo>
                    <a:pt x="6488" y="94386"/>
                    <a:pt x="301" y="115541"/>
                    <a:pt x="167" y="122210"/>
                  </a:cubicBezTo>
                  <a:lnTo>
                    <a:pt x="138" y="122210"/>
                  </a:lnTo>
                  <a:close/>
                </a:path>
              </a:pathLst>
            </a:custGeom>
            <a:solidFill>
              <a:srgbClr val="4F5289"/>
            </a:solidFill>
            <a:ln w="3261" cap="flat">
              <a:noFill/>
              <a:prstDash val="solid"/>
              <a:miter/>
            </a:ln>
          </p:spPr>
          <p:txBody>
            <a:bodyPr rtlCol="0" anchor="ctr"/>
            <a:lstStyle/>
            <a:p>
              <a:endParaRPr lang="en-AU" sz="1350"/>
            </a:p>
          </p:txBody>
        </p:sp>
        <p:sp>
          <p:nvSpPr>
            <p:cNvPr id="46" name="Freeform: Shape 45">
              <a:extLst>
                <a:ext uri="{FF2B5EF4-FFF2-40B4-BE49-F238E27FC236}">
                  <a16:creationId xmlns:a16="http://schemas.microsoft.com/office/drawing/2014/main" id="{239E750F-720C-135B-BB7B-72547D02397D}"/>
                </a:ext>
              </a:extLst>
            </p:cNvPr>
            <p:cNvSpPr/>
            <p:nvPr/>
          </p:nvSpPr>
          <p:spPr>
            <a:xfrm>
              <a:off x="10147512" y="7846646"/>
              <a:ext cx="233009" cy="44322"/>
            </a:xfrm>
            <a:custGeom>
              <a:avLst/>
              <a:gdLst>
                <a:gd name="connsiteX0" fmla="*/ 226814 w 233009"/>
                <a:gd name="connsiteY0" fmla="*/ 42817 h 44322"/>
                <a:gd name="connsiteX1" fmla="*/ 231824 w 233009"/>
                <a:gd name="connsiteY1" fmla="*/ 0 h 44322"/>
                <a:gd name="connsiteX2" fmla="*/ 200797 w 233009"/>
                <a:gd name="connsiteY2" fmla="*/ 9292 h 44322"/>
                <a:gd name="connsiteX3" fmla="*/ 1720 w 233009"/>
                <a:gd name="connsiteY3" fmla="*/ 9292 h 44322"/>
                <a:gd name="connsiteX4" fmla="*/ 138 w 233009"/>
                <a:gd name="connsiteY4" fmla="*/ 17648 h 44322"/>
                <a:gd name="connsiteX5" fmla="*/ 5337 w 233009"/>
                <a:gd name="connsiteY5" fmla="*/ 42817 h 44322"/>
                <a:gd name="connsiteX6" fmla="*/ 226840 w 233009"/>
                <a:gd name="connsiteY6" fmla="*/ 42817 h 44322"/>
                <a:gd name="connsiteX7" fmla="*/ 226814 w 233009"/>
                <a:gd name="connsiteY7" fmla="*/ 42817 h 4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09" h="44322">
                  <a:moveTo>
                    <a:pt x="226814" y="42817"/>
                  </a:moveTo>
                  <a:cubicBezTo>
                    <a:pt x="234237" y="42149"/>
                    <a:pt x="233673" y="14458"/>
                    <a:pt x="231824" y="0"/>
                  </a:cubicBezTo>
                  <a:cubicBezTo>
                    <a:pt x="218670" y="2169"/>
                    <a:pt x="217330" y="6934"/>
                    <a:pt x="200797" y="9292"/>
                  </a:cubicBezTo>
                  <a:cubicBezTo>
                    <a:pt x="183785" y="11728"/>
                    <a:pt x="1720" y="9292"/>
                    <a:pt x="1720" y="9292"/>
                  </a:cubicBezTo>
                  <a:cubicBezTo>
                    <a:pt x="676" y="12828"/>
                    <a:pt x="167" y="15799"/>
                    <a:pt x="138" y="17648"/>
                  </a:cubicBezTo>
                  <a:cubicBezTo>
                    <a:pt x="138" y="17648"/>
                    <a:pt x="-1333" y="39846"/>
                    <a:pt x="5337" y="42817"/>
                  </a:cubicBezTo>
                  <a:cubicBezTo>
                    <a:pt x="12010" y="45792"/>
                    <a:pt x="218696" y="43567"/>
                    <a:pt x="226840" y="42817"/>
                  </a:cubicBezTo>
                  <a:lnTo>
                    <a:pt x="226814" y="42817"/>
                  </a:lnTo>
                  <a:close/>
                </a:path>
              </a:pathLst>
            </a:custGeom>
            <a:solidFill>
              <a:srgbClr val="FFFFFF"/>
            </a:solidFill>
            <a:ln w="3261" cap="flat">
              <a:noFill/>
              <a:prstDash val="solid"/>
              <a:miter/>
            </a:ln>
          </p:spPr>
          <p:txBody>
            <a:bodyPr rtlCol="0" anchor="ctr"/>
            <a:lstStyle/>
            <a:p>
              <a:endParaRPr lang="en-AU" sz="1350"/>
            </a:p>
          </p:txBody>
        </p:sp>
        <p:sp>
          <p:nvSpPr>
            <p:cNvPr id="47" name="Freeform: Shape 46">
              <a:extLst>
                <a:ext uri="{FF2B5EF4-FFF2-40B4-BE49-F238E27FC236}">
                  <a16:creationId xmlns:a16="http://schemas.microsoft.com/office/drawing/2014/main" id="{8D8D043C-5097-E5C9-AB40-170B05DF77D9}"/>
                </a:ext>
              </a:extLst>
            </p:cNvPr>
            <p:cNvSpPr/>
            <p:nvPr/>
          </p:nvSpPr>
          <p:spPr>
            <a:xfrm>
              <a:off x="10274501" y="7468532"/>
              <a:ext cx="38123" cy="53605"/>
            </a:xfrm>
            <a:custGeom>
              <a:avLst/>
              <a:gdLst>
                <a:gd name="connsiteX0" fmla="*/ 38123 w 38123"/>
                <a:gd name="connsiteY0" fmla="*/ 11052 h 53605"/>
                <a:gd name="connsiteX1" fmla="*/ 2217 w 38123"/>
                <a:gd name="connsiteY1" fmla="*/ 1039 h 53605"/>
                <a:gd name="connsiteX2" fmla="*/ 28156 w 38123"/>
                <a:gd name="connsiteY2" fmla="*/ 53605 h 53605"/>
                <a:gd name="connsiteX3" fmla="*/ 38123 w 38123"/>
                <a:gd name="connsiteY3" fmla="*/ 11082 h 53605"/>
                <a:gd name="connsiteX4" fmla="*/ 38123 w 38123"/>
                <a:gd name="connsiteY4" fmla="*/ 11052 h 5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3" h="53605">
                  <a:moveTo>
                    <a:pt x="38123" y="11052"/>
                  </a:moveTo>
                  <a:cubicBezTo>
                    <a:pt x="38123" y="11052"/>
                    <a:pt x="13766" y="-4023"/>
                    <a:pt x="2217" y="1039"/>
                  </a:cubicBezTo>
                  <a:cubicBezTo>
                    <a:pt x="-9358" y="6098"/>
                    <a:pt x="28156" y="53605"/>
                    <a:pt x="28156" y="53605"/>
                  </a:cubicBezTo>
                  <a:lnTo>
                    <a:pt x="38123" y="11082"/>
                  </a:lnTo>
                  <a:lnTo>
                    <a:pt x="38123" y="11052"/>
                  </a:lnTo>
                  <a:close/>
                </a:path>
              </a:pathLst>
            </a:custGeom>
            <a:solidFill>
              <a:srgbClr val="CC1754"/>
            </a:solidFill>
            <a:ln w="3261" cap="flat">
              <a:noFill/>
              <a:prstDash val="solid"/>
              <a:miter/>
            </a:ln>
          </p:spPr>
          <p:txBody>
            <a:bodyPr rtlCol="0" anchor="ctr"/>
            <a:lstStyle/>
            <a:p>
              <a:endParaRPr lang="en-AU" sz="1350"/>
            </a:p>
          </p:txBody>
        </p:sp>
        <p:sp>
          <p:nvSpPr>
            <p:cNvPr id="48" name="Freeform: Shape 47">
              <a:extLst>
                <a:ext uri="{FF2B5EF4-FFF2-40B4-BE49-F238E27FC236}">
                  <a16:creationId xmlns:a16="http://schemas.microsoft.com/office/drawing/2014/main" id="{3D0DD383-144B-7CD6-FA92-C695E5E54BD2}"/>
                </a:ext>
              </a:extLst>
            </p:cNvPr>
            <p:cNvSpPr/>
            <p:nvPr/>
          </p:nvSpPr>
          <p:spPr>
            <a:xfrm>
              <a:off x="10132168" y="7302629"/>
              <a:ext cx="456940" cy="153148"/>
            </a:xfrm>
            <a:custGeom>
              <a:avLst/>
              <a:gdLst>
                <a:gd name="connsiteX0" fmla="*/ 456940 w 456940"/>
                <a:gd name="connsiteY0" fmla="*/ 52 h 153148"/>
                <a:gd name="connsiteX1" fmla="*/ 366433 w 456940"/>
                <a:gd name="connsiteY1" fmla="*/ 117533 h 153148"/>
                <a:gd name="connsiteX2" fmla="*/ 226543 w 456940"/>
                <a:gd name="connsiteY2" fmla="*/ 83443 h 153148"/>
                <a:gd name="connsiteX3" fmla="*/ 172874 w 456940"/>
                <a:gd name="connsiteY3" fmla="*/ 79131 h 153148"/>
                <a:gd name="connsiteX4" fmla="*/ 161407 w 456940"/>
                <a:gd name="connsiteY4" fmla="*/ 126450 h 153148"/>
                <a:gd name="connsiteX5" fmla="*/ 142330 w 456940"/>
                <a:gd name="connsiteY5" fmla="*/ 153148 h 153148"/>
                <a:gd name="connsiteX6" fmla="*/ 147982 w 456940"/>
                <a:gd name="connsiteY6" fmla="*/ 80041 h 153148"/>
                <a:gd name="connsiteX7" fmla="*/ 0 w 456940"/>
                <a:gd name="connsiteY7" fmla="*/ 17325 h 153148"/>
                <a:gd name="connsiteX8" fmla="*/ 337816 w 456940"/>
                <a:gd name="connsiteY8" fmla="*/ 11301 h 153148"/>
                <a:gd name="connsiteX9" fmla="*/ 456940 w 456940"/>
                <a:gd name="connsiteY9" fmla="*/ 0 h 153148"/>
                <a:gd name="connsiteX10" fmla="*/ 456940 w 456940"/>
                <a:gd name="connsiteY10" fmla="*/ 52 h 1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940" h="153148">
                  <a:moveTo>
                    <a:pt x="456940" y="52"/>
                  </a:moveTo>
                  <a:cubicBezTo>
                    <a:pt x="456940" y="52"/>
                    <a:pt x="389985" y="93593"/>
                    <a:pt x="366433" y="117533"/>
                  </a:cubicBezTo>
                  <a:cubicBezTo>
                    <a:pt x="342882" y="141472"/>
                    <a:pt x="238519" y="87461"/>
                    <a:pt x="226543" y="83443"/>
                  </a:cubicBezTo>
                  <a:cubicBezTo>
                    <a:pt x="214537" y="79428"/>
                    <a:pt x="176543" y="70508"/>
                    <a:pt x="172874" y="79131"/>
                  </a:cubicBezTo>
                  <a:cubicBezTo>
                    <a:pt x="169176" y="87781"/>
                    <a:pt x="166550" y="111720"/>
                    <a:pt x="161407" y="126450"/>
                  </a:cubicBezTo>
                  <a:cubicBezTo>
                    <a:pt x="156289" y="141179"/>
                    <a:pt x="142330" y="153148"/>
                    <a:pt x="142330" y="153148"/>
                  </a:cubicBezTo>
                  <a:cubicBezTo>
                    <a:pt x="142330" y="153148"/>
                    <a:pt x="150741" y="95335"/>
                    <a:pt x="147982" y="80041"/>
                  </a:cubicBezTo>
                  <a:cubicBezTo>
                    <a:pt x="129600" y="70723"/>
                    <a:pt x="0" y="17325"/>
                    <a:pt x="0" y="17325"/>
                  </a:cubicBezTo>
                  <a:lnTo>
                    <a:pt x="337816" y="11301"/>
                  </a:lnTo>
                  <a:lnTo>
                    <a:pt x="456940" y="0"/>
                  </a:lnTo>
                  <a:lnTo>
                    <a:pt x="456940" y="52"/>
                  </a:lnTo>
                  <a:close/>
                </a:path>
              </a:pathLst>
            </a:custGeom>
            <a:solidFill>
              <a:srgbClr val="CC1754"/>
            </a:solidFill>
            <a:ln w="3261" cap="flat">
              <a:noFill/>
              <a:prstDash val="solid"/>
              <a:miter/>
            </a:ln>
          </p:spPr>
          <p:txBody>
            <a:bodyPr rtlCol="0" anchor="ctr"/>
            <a:lstStyle/>
            <a:p>
              <a:endParaRPr lang="en-AU" sz="1350"/>
            </a:p>
          </p:txBody>
        </p:sp>
        <p:sp>
          <p:nvSpPr>
            <p:cNvPr id="49" name="Freeform: Shape 48">
              <a:extLst>
                <a:ext uri="{FF2B5EF4-FFF2-40B4-BE49-F238E27FC236}">
                  <a16:creationId xmlns:a16="http://schemas.microsoft.com/office/drawing/2014/main" id="{AA232078-BA22-3412-A383-81BDEC7BC063}"/>
                </a:ext>
              </a:extLst>
            </p:cNvPr>
            <p:cNvSpPr/>
            <p:nvPr/>
          </p:nvSpPr>
          <p:spPr>
            <a:xfrm>
              <a:off x="10045538" y="7174197"/>
              <a:ext cx="88156" cy="162962"/>
            </a:xfrm>
            <a:custGeom>
              <a:avLst/>
              <a:gdLst>
                <a:gd name="connsiteX0" fmla="*/ 88156 w 88156"/>
                <a:gd name="connsiteY0" fmla="*/ 0 h 162962"/>
                <a:gd name="connsiteX1" fmla="*/ 59863 w 88156"/>
                <a:gd name="connsiteY1" fmla="*/ 78812 h 162962"/>
                <a:gd name="connsiteX2" fmla="*/ 34406 w 88156"/>
                <a:gd name="connsiteY2" fmla="*/ 110944 h 162962"/>
                <a:gd name="connsiteX3" fmla="*/ 22081 w 88156"/>
                <a:gd name="connsiteY3" fmla="*/ 145275 h 162962"/>
                <a:gd name="connsiteX4" fmla="*/ 10640 w 88156"/>
                <a:gd name="connsiteY4" fmla="*/ 162897 h 162962"/>
                <a:gd name="connsiteX5" fmla="*/ 56 w 88156"/>
                <a:gd name="connsiteY5" fmla="*/ 105670 h 162962"/>
                <a:gd name="connsiteX6" fmla="*/ 21197 w 88156"/>
                <a:gd name="connsiteY6" fmla="*/ 26431 h 162962"/>
                <a:gd name="connsiteX7" fmla="*/ 88156 w 88156"/>
                <a:gd name="connsiteY7" fmla="*/ 26 h 162962"/>
                <a:gd name="connsiteX8" fmla="*/ 88156 w 88156"/>
                <a:gd name="connsiteY8" fmla="*/ 0 h 16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56" h="162962">
                  <a:moveTo>
                    <a:pt x="88156" y="0"/>
                  </a:moveTo>
                  <a:cubicBezTo>
                    <a:pt x="88156" y="0"/>
                    <a:pt x="61924" y="57736"/>
                    <a:pt x="59863" y="78812"/>
                  </a:cubicBezTo>
                  <a:cubicBezTo>
                    <a:pt x="59863" y="78812"/>
                    <a:pt x="51154" y="99483"/>
                    <a:pt x="34406" y="110944"/>
                  </a:cubicBezTo>
                  <a:cubicBezTo>
                    <a:pt x="17662" y="122379"/>
                    <a:pt x="21197" y="124147"/>
                    <a:pt x="22081" y="145275"/>
                  </a:cubicBezTo>
                  <a:cubicBezTo>
                    <a:pt x="22965" y="166407"/>
                    <a:pt x="15920" y="161129"/>
                    <a:pt x="10640" y="162897"/>
                  </a:cubicBezTo>
                  <a:cubicBezTo>
                    <a:pt x="5362" y="164665"/>
                    <a:pt x="943" y="130308"/>
                    <a:pt x="56" y="105670"/>
                  </a:cubicBezTo>
                  <a:cubicBezTo>
                    <a:pt x="-828" y="81007"/>
                    <a:pt x="8872" y="42286"/>
                    <a:pt x="21197" y="26431"/>
                  </a:cubicBezTo>
                  <a:cubicBezTo>
                    <a:pt x="33522" y="10577"/>
                    <a:pt x="88156" y="26"/>
                    <a:pt x="88156" y="26"/>
                  </a:cubicBezTo>
                  <a:lnTo>
                    <a:pt x="88156" y="0"/>
                  </a:lnTo>
                  <a:close/>
                </a:path>
              </a:pathLst>
            </a:custGeom>
            <a:solidFill>
              <a:srgbClr val="EDBFA8"/>
            </a:solidFill>
            <a:ln w="3261" cap="flat">
              <a:noFill/>
              <a:prstDash val="solid"/>
              <a:miter/>
            </a:ln>
          </p:spPr>
          <p:txBody>
            <a:bodyPr rtlCol="0" anchor="ctr"/>
            <a:lstStyle/>
            <a:p>
              <a:endParaRPr lang="en-AU" sz="1350"/>
            </a:p>
          </p:txBody>
        </p:sp>
        <p:sp>
          <p:nvSpPr>
            <p:cNvPr id="50" name="Freeform: Shape 49">
              <a:extLst>
                <a:ext uri="{FF2B5EF4-FFF2-40B4-BE49-F238E27FC236}">
                  <a16:creationId xmlns:a16="http://schemas.microsoft.com/office/drawing/2014/main" id="{CFC89714-DADF-17C3-B684-C0BC78C6DF61}"/>
                </a:ext>
              </a:extLst>
            </p:cNvPr>
            <p:cNvSpPr/>
            <p:nvPr/>
          </p:nvSpPr>
          <p:spPr>
            <a:xfrm>
              <a:off x="10082938" y="7122143"/>
              <a:ext cx="551058" cy="275909"/>
            </a:xfrm>
            <a:custGeom>
              <a:avLst/>
              <a:gdLst>
                <a:gd name="connsiteX0" fmla="*/ 13512 w 551058"/>
                <a:gd name="connsiteY0" fmla="*/ 183940 h 275909"/>
                <a:gd name="connsiteX1" fmla="*/ 864 w 551058"/>
                <a:gd name="connsiteY1" fmla="*/ 131720 h 275909"/>
                <a:gd name="connsiteX2" fmla="*/ 32322 w 551058"/>
                <a:gd name="connsiteY2" fmla="*/ 49644 h 275909"/>
                <a:gd name="connsiteX3" fmla="*/ 62090 w 551058"/>
                <a:gd name="connsiteY3" fmla="*/ 42387 h 275909"/>
                <a:gd name="connsiteX4" fmla="*/ 175373 w 551058"/>
                <a:gd name="connsiteY4" fmla="*/ 51196 h 275909"/>
                <a:gd name="connsiteX5" fmla="*/ 268561 w 551058"/>
                <a:gd name="connsiteY5" fmla="*/ 12929 h 275909"/>
                <a:gd name="connsiteX6" fmla="*/ 472061 w 551058"/>
                <a:gd name="connsiteY6" fmla="*/ 1601 h 275909"/>
                <a:gd name="connsiteX7" fmla="*/ 532911 w 551058"/>
                <a:gd name="connsiteY7" fmla="*/ 5646 h 275909"/>
                <a:gd name="connsiteX8" fmla="*/ 546336 w 551058"/>
                <a:gd name="connsiteY8" fmla="*/ 60837 h 275909"/>
                <a:gd name="connsiteX9" fmla="*/ 532911 w 551058"/>
                <a:gd name="connsiteY9" fmla="*/ 132069 h 275909"/>
                <a:gd name="connsiteX10" fmla="*/ 505554 w 551058"/>
                <a:gd name="connsiteY10" fmla="*/ 176524 h 275909"/>
                <a:gd name="connsiteX11" fmla="*/ 356365 w 551058"/>
                <a:gd name="connsiteY11" fmla="*/ 275417 h 275909"/>
                <a:gd name="connsiteX12" fmla="*/ 168915 w 551058"/>
                <a:gd name="connsiteY12" fmla="*/ 228875 h 275909"/>
                <a:gd name="connsiteX13" fmla="*/ 42850 w 551058"/>
                <a:gd name="connsiteY13" fmla="*/ 196152 h 275909"/>
                <a:gd name="connsiteX14" fmla="*/ 13486 w 551058"/>
                <a:gd name="connsiteY14" fmla="*/ 183940 h 275909"/>
                <a:gd name="connsiteX15" fmla="*/ 13512 w 551058"/>
                <a:gd name="connsiteY15" fmla="*/ 183940 h 2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058" h="275909">
                  <a:moveTo>
                    <a:pt x="13512" y="183940"/>
                  </a:moveTo>
                  <a:cubicBezTo>
                    <a:pt x="13512" y="183940"/>
                    <a:pt x="-4038" y="172104"/>
                    <a:pt x="864" y="131720"/>
                  </a:cubicBezTo>
                  <a:cubicBezTo>
                    <a:pt x="5770" y="91339"/>
                    <a:pt x="26614" y="54865"/>
                    <a:pt x="32322" y="49644"/>
                  </a:cubicBezTo>
                  <a:cubicBezTo>
                    <a:pt x="38029" y="44422"/>
                    <a:pt x="49442" y="42387"/>
                    <a:pt x="62090" y="42387"/>
                  </a:cubicBezTo>
                  <a:cubicBezTo>
                    <a:pt x="74735" y="42387"/>
                    <a:pt x="175373" y="51196"/>
                    <a:pt x="175373" y="51196"/>
                  </a:cubicBezTo>
                  <a:cubicBezTo>
                    <a:pt x="175373" y="51196"/>
                    <a:pt x="202998" y="26937"/>
                    <a:pt x="268561" y="12929"/>
                  </a:cubicBezTo>
                  <a:cubicBezTo>
                    <a:pt x="334128" y="-1050"/>
                    <a:pt x="448751" y="-1585"/>
                    <a:pt x="472061" y="1601"/>
                  </a:cubicBezTo>
                  <a:cubicBezTo>
                    <a:pt x="495371" y="4788"/>
                    <a:pt x="523159" y="3852"/>
                    <a:pt x="532911" y="5646"/>
                  </a:cubicBezTo>
                  <a:cubicBezTo>
                    <a:pt x="561981" y="10975"/>
                    <a:pt x="547755" y="60436"/>
                    <a:pt x="546336" y="60837"/>
                  </a:cubicBezTo>
                  <a:cubicBezTo>
                    <a:pt x="544914" y="61238"/>
                    <a:pt x="532911" y="132069"/>
                    <a:pt x="532911" y="132069"/>
                  </a:cubicBezTo>
                  <a:cubicBezTo>
                    <a:pt x="532911" y="132069"/>
                    <a:pt x="528410" y="154913"/>
                    <a:pt x="505554" y="176524"/>
                  </a:cubicBezTo>
                  <a:cubicBezTo>
                    <a:pt x="482700" y="198135"/>
                    <a:pt x="402933" y="269794"/>
                    <a:pt x="356365" y="275417"/>
                  </a:cubicBezTo>
                  <a:cubicBezTo>
                    <a:pt x="309800" y="281069"/>
                    <a:pt x="210607" y="236402"/>
                    <a:pt x="168915" y="228875"/>
                  </a:cubicBezTo>
                  <a:cubicBezTo>
                    <a:pt x="127226" y="221350"/>
                    <a:pt x="54989" y="198376"/>
                    <a:pt x="42850" y="196152"/>
                  </a:cubicBezTo>
                  <a:cubicBezTo>
                    <a:pt x="30714" y="193931"/>
                    <a:pt x="13486" y="183940"/>
                    <a:pt x="13486" y="183940"/>
                  </a:cubicBezTo>
                  <a:lnTo>
                    <a:pt x="13512" y="183940"/>
                  </a:lnTo>
                  <a:close/>
                </a:path>
              </a:pathLst>
            </a:custGeom>
            <a:solidFill>
              <a:srgbClr val="B2D4FB"/>
            </a:solidFill>
            <a:ln w="3261" cap="flat">
              <a:noFill/>
              <a:prstDash val="solid"/>
              <a:miter/>
            </a:ln>
          </p:spPr>
          <p:txBody>
            <a:bodyPr rtlCol="0" anchor="ctr"/>
            <a:lstStyle/>
            <a:p>
              <a:endParaRPr lang="en-AU" sz="1350"/>
            </a:p>
          </p:txBody>
        </p:sp>
        <p:sp>
          <p:nvSpPr>
            <p:cNvPr id="51" name="Freeform: Shape 50">
              <a:extLst>
                <a:ext uri="{FF2B5EF4-FFF2-40B4-BE49-F238E27FC236}">
                  <a16:creationId xmlns:a16="http://schemas.microsoft.com/office/drawing/2014/main" id="{D17C5536-946A-5CD8-733B-75482CE2F2F8}"/>
                </a:ext>
              </a:extLst>
            </p:cNvPr>
            <p:cNvSpPr/>
            <p:nvPr/>
          </p:nvSpPr>
          <p:spPr>
            <a:xfrm>
              <a:off x="10130346" y="7164202"/>
              <a:ext cx="330421" cy="65023"/>
            </a:xfrm>
            <a:custGeom>
              <a:avLst/>
              <a:gdLst>
                <a:gd name="connsiteX0" fmla="*/ 139328 w 330421"/>
                <a:gd name="connsiteY0" fmla="*/ 5739 h 65023"/>
                <a:gd name="connsiteX1" fmla="*/ 186888 w 330421"/>
                <a:gd name="connsiteY1" fmla="*/ 14359 h 65023"/>
                <a:gd name="connsiteX2" fmla="*/ 274153 w 330421"/>
                <a:gd name="connsiteY2" fmla="*/ 41968 h 65023"/>
                <a:gd name="connsiteX3" fmla="*/ 330421 w 330421"/>
                <a:gd name="connsiteY3" fmla="*/ 44567 h 65023"/>
                <a:gd name="connsiteX4" fmla="*/ 323428 w 330421"/>
                <a:gd name="connsiteY4" fmla="*/ 49708 h 65023"/>
                <a:gd name="connsiteX5" fmla="*/ 319730 w 330421"/>
                <a:gd name="connsiteY5" fmla="*/ 53135 h 65023"/>
                <a:gd name="connsiteX6" fmla="*/ 308076 w 330421"/>
                <a:gd name="connsiteY6" fmla="*/ 63846 h 65023"/>
                <a:gd name="connsiteX7" fmla="*/ 303037 w 330421"/>
                <a:gd name="connsiteY7" fmla="*/ 64492 h 65023"/>
                <a:gd name="connsiteX8" fmla="*/ 237393 w 330421"/>
                <a:gd name="connsiteY8" fmla="*/ 36880 h 65023"/>
                <a:gd name="connsiteX9" fmla="*/ 113445 w 330421"/>
                <a:gd name="connsiteY9" fmla="*/ 10853 h 65023"/>
                <a:gd name="connsiteX10" fmla="*/ 697 w 330421"/>
                <a:gd name="connsiteY10" fmla="*/ 6058 h 65023"/>
                <a:gd name="connsiteX11" fmla="*/ 5922 w 330421"/>
                <a:gd name="connsiteY11" fmla="*/ 1078 h 65023"/>
                <a:gd name="connsiteX12" fmla="*/ 124511 w 330421"/>
                <a:gd name="connsiteY12" fmla="*/ 3808 h 65023"/>
                <a:gd name="connsiteX13" fmla="*/ 139328 w 330421"/>
                <a:gd name="connsiteY13" fmla="*/ 5739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421" h="65023">
                  <a:moveTo>
                    <a:pt x="139328" y="5739"/>
                  </a:moveTo>
                  <a:cubicBezTo>
                    <a:pt x="155297" y="8012"/>
                    <a:pt x="171161" y="10853"/>
                    <a:pt x="186888" y="14359"/>
                  </a:cubicBezTo>
                  <a:cubicBezTo>
                    <a:pt x="216708" y="21003"/>
                    <a:pt x="245993" y="30132"/>
                    <a:pt x="274153" y="41968"/>
                  </a:cubicBezTo>
                  <a:cubicBezTo>
                    <a:pt x="274770" y="41515"/>
                    <a:pt x="312737" y="41730"/>
                    <a:pt x="330421" y="44567"/>
                  </a:cubicBezTo>
                  <a:lnTo>
                    <a:pt x="323428" y="49708"/>
                  </a:lnTo>
                  <a:cubicBezTo>
                    <a:pt x="323376" y="50565"/>
                    <a:pt x="320562" y="52385"/>
                    <a:pt x="319730" y="53135"/>
                  </a:cubicBezTo>
                  <a:cubicBezTo>
                    <a:pt x="315845" y="56697"/>
                    <a:pt x="311961" y="60285"/>
                    <a:pt x="308076" y="63846"/>
                  </a:cubicBezTo>
                  <a:cubicBezTo>
                    <a:pt x="306654" y="65161"/>
                    <a:pt x="304753" y="65373"/>
                    <a:pt x="303037" y="64492"/>
                  </a:cubicBezTo>
                  <a:cubicBezTo>
                    <a:pt x="281925" y="53566"/>
                    <a:pt x="259952" y="44408"/>
                    <a:pt x="237393" y="36880"/>
                  </a:cubicBezTo>
                  <a:cubicBezTo>
                    <a:pt x="197256" y="23517"/>
                    <a:pt x="155512" y="15243"/>
                    <a:pt x="113445" y="10853"/>
                  </a:cubicBezTo>
                  <a:cubicBezTo>
                    <a:pt x="71351" y="6460"/>
                    <a:pt x="42976" y="4265"/>
                    <a:pt x="697" y="6058"/>
                  </a:cubicBezTo>
                  <a:cubicBezTo>
                    <a:pt x="697" y="6058"/>
                    <a:pt x="-2813" y="1828"/>
                    <a:pt x="5922" y="1078"/>
                  </a:cubicBezTo>
                  <a:cubicBezTo>
                    <a:pt x="14656" y="328"/>
                    <a:pt x="51283" y="-1949"/>
                    <a:pt x="124511" y="3808"/>
                  </a:cubicBezTo>
                  <a:lnTo>
                    <a:pt x="139328" y="5739"/>
                  </a:lnTo>
                  <a:close/>
                </a:path>
              </a:pathLst>
            </a:custGeom>
            <a:solidFill>
              <a:srgbClr val="99C6F9"/>
            </a:solidFill>
            <a:ln w="3261" cap="flat">
              <a:noFill/>
              <a:prstDash val="solid"/>
              <a:miter/>
            </a:ln>
          </p:spPr>
          <p:txBody>
            <a:bodyPr rtlCol="0" anchor="ctr"/>
            <a:lstStyle/>
            <a:p>
              <a:endParaRPr lang="en-AU" sz="1350"/>
            </a:p>
          </p:txBody>
        </p:sp>
        <p:sp>
          <p:nvSpPr>
            <p:cNvPr id="52" name="Freeform: Shape 51">
              <a:extLst>
                <a:ext uri="{FF2B5EF4-FFF2-40B4-BE49-F238E27FC236}">
                  <a16:creationId xmlns:a16="http://schemas.microsoft.com/office/drawing/2014/main" id="{A5C6E303-6B8C-13AB-ADAA-0CCFFA0E0AA9}"/>
                </a:ext>
              </a:extLst>
            </p:cNvPr>
            <p:cNvSpPr/>
            <p:nvPr/>
          </p:nvSpPr>
          <p:spPr>
            <a:xfrm>
              <a:off x="10569875" y="7130822"/>
              <a:ext cx="50806" cy="48040"/>
            </a:xfrm>
            <a:custGeom>
              <a:avLst/>
              <a:gdLst>
                <a:gd name="connsiteX0" fmla="*/ 0 w 50806"/>
                <a:gd name="connsiteY0" fmla="*/ 16008 h 48040"/>
                <a:gd name="connsiteX1" fmla="*/ 32609 w 50806"/>
                <a:gd name="connsiteY1" fmla="*/ 153 h 48040"/>
                <a:gd name="connsiteX2" fmla="*/ 43969 w 50806"/>
                <a:gd name="connsiteY2" fmla="*/ 44927 h 48040"/>
                <a:gd name="connsiteX3" fmla="*/ 26 w 50806"/>
                <a:gd name="connsiteY3" fmla="*/ 16008 h 48040"/>
                <a:gd name="connsiteX4" fmla="*/ 0 w 50806"/>
                <a:gd name="connsiteY4" fmla="*/ 16008 h 4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6" h="48040">
                  <a:moveTo>
                    <a:pt x="0" y="16008"/>
                  </a:moveTo>
                  <a:cubicBezTo>
                    <a:pt x="0" y="16008"/>
                    <a:pt x="17632" y="2805"/>
                    <a:pt x="32609" y="153"/>
                  </a:cubicBezTo>
                  <a:cubicBezTo>
                    <a:pt x="47586" y="-2498"/>
                    <a:pt x="58492" y="29960"/>
                    <a:pt x="43969" y="44927"/>
                  </a:cubicBezTo>
                  <a:cubicBezTo>
                    <a:pt x="29419" y="59898"/>
                    <a:pt x="26" y="16008"/>
                    <a:pt x="26" y="16008"/>
                  </a:cubicBezTo>
                  <a:lnTo>
                    <a:pt x="0" y="16008"/>
                  </a:lnTo>
                  <a:close/>
                </a:path>
              </a:pathLst>
            </a:custGeom>
            <a:gradFill>
              <a:gsLst>
                <a:gs pos="0">
                  <a:srgbClr val="80B7F8"/>
                </a:gs>
                <a:gs pos="50000">
                  <a:srgbClr val="A6CCFA"/>
                </a:gs>
                <a:gs pos="100000">
                  <a:srgbClr val="CCE2FC"/>
                </a:gs>
              </a:gsLst>
              <a:lin ang="0" scaled="1"/>
            </a:gradFill>
            <a:ln w="3261" cap="flat">
              <a:noFill/>
              <a:prstDash val="solid"/>
              <a:miter/>
            </a:ln>
          </p:spPr>
          <p:txBody>
            <a:bodyPr rtlCol="0" anchor="ctr"/>
            <a:lstStyle/>
            <a:p>
              <a:endParaRPr lang="en-AU" sz="1350"/>
            </a:p>
          </p:txBody>
        </p:sp>
        <p:sp>
          <p:nvSpPr>
            <p:cNvPr id="53" name="Freeform: Shape 52">
              <a:extLst>
                <a:ext uri="{FF2B5EF4-FFF2-40B4-BE49-F238E27FC236}">
                  <a16:creationId xmlns:a16="http://schemas.microsoft.com/office/drawing/2014/main" id="{FC3BED68-8426-B469-F71E-B7B2774D139D}"/>
                </a:ext>
              </a:extLst>
            </p:cNvPr>
            <p:cNvSpPr/>
            <p:nvPr/>
          </p:nvSpPr>
          <p:spPr>
            <a:xfrm>
              <a:off x="10525792" y="7146803"/>
              <a:ext cx="113635" cy="133752"/>
            </a:xfrm>
            <a:custGeom>
              <a:avLst/>
              <a:gdLst>
                <a:gd name="connsiteX0" fmla="*/ 29 w 113635"/>
                <a:gd name="connsiteY0" fmla="*/ 80149 h 133752"/>
                <a:gd name="connsiteX1" fmla="*/ 27332 w 113635"/>
                <a:gd name="connsiteY1" fmla="*/ 88074 h 133752"/>
                <a:gd name="connsiteX2" fmla="*/ 69611 w 113635"/>
                <a:gd name="connsiteY2" fmla="*/ 130334 h 133752"/>
                <a:gd name="connsiteX3" fmla="*/ 81052 w 113635"/>
                <a:gd name="connsiteY3" fmla="*/ 126799 h 133752"/>
                <a:gd name="connsiteX4" fmla="*/ 90752 w 113635"/>
                <a:gd name="connsiteY4" fmla="*/ 132741 h 133752"/>
                <a:gd name="connsiteX5" fmla="*/ 102194 w 113635"/>
                <a:gd name="connsiteY5" fmla="*/ 112712 h 133752"/>
                <a:gd name="connsiteX6" fmla="*/ 113635 w 113635"/>
                <a:gd name="connsiteY6" fmla="*/ 82774 h 133752"/>
                <a:gd name="connsiteX7" fmla="*/ 109239 w 113635"/>
                <a:gd name="connsiteY7" fmla="*/ 28170 h 133752"/>
                <a:gd name="connsiteX8" fmla="*/ 44050 w 113635"/>
                <a:gd name="connsiteY8" fmla="*/ 0 h 133752"/>
                <a:gd name="connsiteX9" fmla="*/ 0 w 113635"/>
                <a:gd name="connsiteY9" fmla="*/ 80123 h 133752"/>
                <a:gd name="connsiteX10" fmla="*/ 29 w 113635"/>
                <a:gd name="connsiteY10" fmla="*/ 80149 h 1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35" h="133752">
                  <a:moveTo>
                    <a:pt x="29" y="80149"/>
                  </a:moveTo>
                  <a:cubicBezTo>
                    <a:pt x="29" y="80149"/>
                    <a:pt x="17472" y="84728"/>
                    <a:pt x="27332" y="88074"/>
                  </a:cubicBezTo>
                  <a:cubicBezTo>
                    <a:pt x="37191" y="91424"/>
                    <a:pt x="61682" y="123289"/>
                    <a:pt x="69611" y="130334"/>
                  </a:cubicBezTo>
                  <a:cubicBezTo>
                    <a:pt x="77543" y="137376"/>
                    <a:pt x="81052" y="126799"/>
                    <a:pt x="81052" y="126799"/>
                  </a:cubicBezTo>
                  <a:cubicBezTo>
                    <a:pt x="81052" y="126799"/>
                    <a:pt x="85446" y="136919"/>
                    <a:pt x="90752" y="132741"/>
                  </a:cubicBezTo>
                  <a:cubicBezTo>
                    <a:pt x="96029" y="128566"/>
                    <a:pt x="97800" y="117102"/>
                    <a:pt x="102194" y="112712"/>
                  </a:cubicBezTo>
                  <a:cubicBezTo>
                    <a:pt x="106587" y="108319"/>
                    <a:pt x="113635" y="102135"/>
                    <a:pt x="113635" y="82774"/>
                  </a:cubicBezTo>
                  <a:cubicBezTo>
                    <a:pt x="113635" y="82774"/>
                    <a:pt x="110980" y="36979"/>
                    <a:pt x="109239" y="28170"/>
                  </a:cubicBezTo>
                  <a:cubicBezTo>
                    <a:pt x="107471" y="19360"/>
                    <a:pt x="52866" y="2622"/>
                    <a:pt x="44050" y="0"/>
                  </a:cubicBezTo>
                  <a:cubicBezTo>
                    <a:pt x="44050" y="0"/>
                    <a:pt x="15864" y="10577"/>
                    <a:pt x="0" y="80123"/>
                  </a:cubicBezTo>
                  <a:lnTo>
                    <a:pt x="29" y="80149"/>
                  </a:lnTo>
                  <a:close/>
                </a:path>
              </a:pathLst>
            </a:custGeom>
            <a:solidFill>
              <a:srgbClr val="EDBFA8"/>
            </a:solidFill>
            <a:ln w="3261" cap="flat">
              <a:noFill/>
              <a:prstDash val="solid"/>
              <a:miter/>
            </a:ln>
          </p:spPr>
          <p:txBody>
            <a:bodyPr rtlCol="0" anchor="ctr"/>
            <a:lstStyle/>
            <a:p>
              <a:endParaRPr lang="en-AU" sz="1350"/>
            </a:p>
          </p:txBody>
        </p:sp>
        <p:sp>
          <p:nvSpPr>
            <p:cNvPr id="54" name="Freeform: Shape 53">
              <a:extLst>
                <a:ext uri="{FF2B5EF4-FFF2-40B4-BE49-F238E27FC236}">
                  <a16:creationId xmlns:a16="http://schemas.microsoft.com/office/drawing/2014/main" id="{712FB390-A9F8-8BAD-E137-BD829F50A699}"/>
                </a:ext>
              </a:extLst>
            </p:cNvPr>
            <p:cNvSpPr/>
            <p:nvPr/>
          </p:nvSpPr>
          <p:spPr>
            <a:xfrm>
              <a:off x="10544527" y="7170786"/>
              <a:ext cx="77140" cy="50324"/>
            </a:xfrm>
            <a:custGeom>
              <a:avLst/>
              <a:gdLst>
                <a:gd name="connsiteX0" fmla="*/ 75174 w 77140"/>
                <a:gd name="connsiteY0" fmla="*/ 2393 h 50324"/>
                <a:gd name="connsiteX1" fmla="*/ 62581 w 77140"/>
                <a:gd name="connsiteY1" fmla="*/ 518 h 50324"/>
                <a:gd name="connsiteX2" fmla="*/ 56821 w 77140"/>
                <a:gd name="connsiteY2" fmla="*/ 3303 h 50324"/>
                <a:gd name="connsiteX3" fmla="*/ 50230 w 77140"/>
                <a:gd name="connsiteY3" fmla="*/ 4588 h 50324"/>
                <a:gd name="connsiteX4" fmla="*/ 29330 w 77140"/>
                <a:gd name="connsiteY4" fmla="*/ 15811 h 50324"/>
                <a:gd name="connsiteX5" fmla="*/ 26222 w 77140"/>
                <a:gd name="connsiteY5" fmla="*/ 20870 h 50324"/>
                <a:gd name="connsiteX6" fmla="*/ 20785 w 77140"/>
                <a:gd name="connsiteY6" fmla="*/ 22559 h 50324"/>
                <a:gd name="connsiteX7" fmla="*/ 9826 w 77140"/>
                <a:gd name="connsiteY7" fmla="*/ 26440 h 50324"/>
                <a:gd name="connsiteX8" fmla="*/ 45 w 77140"/>
                <a:gd name="connsiteY8" fmla="*/ 46339 h 50324"/>
                <a:gd name="connsiteX9" fmla="*/ 8326 w 77140"/>
                <a:gd name="connsiteY9" fmla="*/ 46339 h 50324"/>
                <a:gd name="connsiteX10" fmla="*/ 17168 w 77140"/>
                <a:gd name="connsiteY10" fmla="*/ 31822 h 50324"/>
                <a:gd name="connsiteX11" fmla="*/ 26812 w 77140"/>
                <a:gd name="connsiteY11" fmla="*/ 29627 h 50324"/>
                <a:gd name="connsiteX12" fmla="*/ 34555 w 77140"/>
                <a:gd name="connsiteY12" fmla="*/ 23681 h 50324"/>
                <a:gd name="connsiteX13" fmla="*/ 40210 w 77140"/>
                <a:gd name="connsiteY13" fmla="*/ 15113 h 50324"/>
                <a:gd name="connsiteX14" fmla="*/ 49561 w 77140"/>
                <a:gd name="connsiteY14" fmla="*/ 12784 h 50324"/>
                <a:gd name="connsiteX15" fmla="*/ 60520 w 77140"/>
                <a:gd name="connsiteY15" fmla="*/ 10723 h 50324"/>
                <a:gd name="connsiteX16" fmla="*/ 70940 w 77140"/>
                <a:gd name="connsiteY16" fmla="*/ 9542 h 50324"/>
                <a:gd name="connsiteX17" fmla="*/ 75122 w 77140"/>
                <a:gd name="connsiteY17" fmla="*/ 2393 h 50324"/>
                <a:gd name="connsiteX18" fmla="*/ 75174 w 77140"/>
                <a:gd name="connsiteY18" fmla="*/ 2393 h 5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140" h="50324">
                  <a:moveTo>
                    <a:pt x="75174" y="2393"/>
                  </a:moveTo>
                  <a:cubicBezTo>
                    <a:pt x="71371" y="198"/>
                    <a:pt x="66896" y="-634"/>
                    <a:pt x="62581" y="518"/>
                  </a:cubicBezTo>
                  <a:cubicBezTo>
                    <a:pt x="60491" y="1082"/>
                    <a:pt x="58671" y="2178"/>
                    <a:pt x="56821" y="3303"/>
                  </a:cubicBezTo>
                  <a:cubicBezTo>
                    <a:pt x="54571" y="4670"/>
                    <a:pt x="52829" y="4885"/>
                    <a:pt x="50230" y="4588"/>
                  </a:cubicBezTo>
                  <a:cubicBezTo>
                    <a:pt x="41173" y="3600"/>
                    <a:pt x="33645" y="7722"/>
                    <a:pt x="29330" y="15811"/>
                  </a:cubicBezTo>
                  <a:cubicBezTo>
                    <a:pt x="28420" y="17497"/>
                    <a:pt x="27804" y="19666"/>
                    <a:pt x="26222" y="20870"/>
                  </a:cubicBezTo>
                  <a:cubicBezTo>
                    <a:pt x="24751" y="21969"/>
                    <a:pt x="22552" y="22236"/>
                    <a:pt x="20785" y="22559"/>
                  </a:cubicBezTo>
                  <a:cubicBezTo>
                    <a:pt x="16871" y="23309"/>
                    <a:pt x="13175" y="24138"/>
                    <a:pt x="9826" y="26440"/>
                  </a:cubicBezTo>
                  <a:cubicBezTo>
                    <a:pt x="3420" y="30886"/>
                    <a:pt x="-464" y="38518"/>
                    <a:pt x="45" y="46339"/>
                  </a:cubicBezTo>
                  <a:cubicBezTo>
                    <a:pt x="394" y="51639"/>
                    <a:pt x="8701" y="51668"/>
                    <a:pt x="8326" y="46339"/>
                  </a:cubicBezTo>
                  <a:cubicBezTo>
                    <a:pt x="7921" y="40233"/>
                    <a:pt x="11271" y="34098"/>
                    <a:pt x="17168" y="31822"/>
                  </a:cubicBezTo>
                  <a:cubicBezTo>
                    <a:pt x="20246" y="30644"/>
                    <a:pt x="23678" y="30670"/>
                    <a:pt x="26812" y="29627"/>
                  </a:cubicBezTo>
                  <a:cubicBezTo>
                    <a:pt x="30080" y="28557"/>
                    <a:pt x="32761" y="26600"/>
                    <a:pt x="34555" y="23681"/>
                  </a:cubicBezTo>
                  <a:cubicBezTo>
                    <a:pt x="36430" y="20684"/>
                    <a:pt x="37422" y="17497"/>
                    <a:pt x="40210" y="15113"/>
                  </a:cubicBezTo>
                  <a:cubicBezTo>
                    <a:pt x="43077" y="12677"/>
                    <a:pt x="45970" y="12354"/>
                    <a:pt x="49561" y="12784"/>
                  </a:cubicBezTo>
                  <a:cubicBezTo>
                    <a:pt x="53661" y="13267"/>
                    <a:pt x="56955" y="12863"/>
                    <a:pt x="60520" y="10723"/>
                  </a:cubicBezTo>
                  <a:cubicBezTo>
                    <a:pt x="64029" y="8606"/>
                    <a:pt x="67082" y="7295"/>
                    <a:pt x="70940" y="9542"/>
                  </a:cubicBezTo>
                  <a:cubicBezTo>
                    <a:pt x="75578" y="12220"/>
                    <a:pt x="79756" y="5071"/>
                    <a:pt x="75122" y="2393"/>
                  </a:cubicBezTo>
                  <a:lnTo>
                    <a:pt x="75174" y="2393"/>
                  </a:lnTo>
                  <a:close/>
                </a:path>
              </a:pathLst>
            </a:custGeom>
            <a:solidFill>
              <a:srgbClr val="D8A588"/>
            </a:solidFill>
            <a:ln w="3261" cap="flat">
              <a:noFill/>
              <a:prstDash val="solid"/>
              <a:miter/>
            </a:ln>
          </p:spPr>
          <p:txBody>
            <a:bodyPr rtlCol="0" anchor="ctr"/>
            <a:lstStyle/>
            <a:p>
              <a:endParaRPr lang="en-AU" sz="1350"/>
            </a:p>
          </p:txBody>
        </p:sp>
        <p:sp>
          <p:nvSpPr>
            <p:cNvPr id="55" name="Freeform: Shape 54">
              <a:extLst>
                <a:ext uri="{FF2B5EF4-FFF2-40B4-BE49-F238E27FC236}">
                  <a16:creationId xmlns:a16="http://schemas.microsoft.com/office/drawing/2014/main" id="{D2C1D232-CDF4-6612-C9D0-6F57EB1878F7}"/>
                </a:ext>
              </a:extLst>
            </p:cNvPr>
            <p:cNvSpPr/>
            <p:nvPr/>
          </p:nvSpPr>
          <p:spPr>
            <a:xfrm>
              <a:off x="9634751" y="6524548"/>
              <a:ext cx="462008" cy="360874"/>
            </a:xfrm>
            <a:custGeom>
              <a:avLst/>
              <a:gdLst>
                <a:gd name="connsiteX0" fmla="*/ 205121 w 462008"/>
                <a:gd name="connsiteY0" fmla="*/ 359069 h 360874"/>
                <a:gd name="connsiteX1" fmla="*/ 37926 w 462008"/>
                <a:gd name="connsiteY1" fmla="*/ 285909 h 360874"/>
                <a:gd name="connsiteX2" fmla="*/ 42642 w 462008"/>
                <a:gd name="connsiteY2" fmla="*/ 68704 h 360874"/>
                <a:gd name="connsiteX3" fmla="*/ 392434 w 462008"/>
                <a:gd name="connsiteY3" fmla="*/ 58127 h 360874"/>
                <a:gd name="connsiteX4" fmla="*/ 446586 w 462008"/>
                <a:gd name="connsiteY4" fmla="*/ 267938 h 360874"/>
                <a:gd name="connsiteX5" fmla="*/ 205148 w 462008"/>
                <a:gd name="connsiteY5" fmla="*/ 359069 h 360874"/>
                <a:gd name="connsiteX6" fmla="*/ 205121 w 462008"/>
                <a:gd name="connsiteY6" fmla="*/ 359069 h 3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008" h="360874">
                  <a:moveTo>
                    <a:pt x="205121" y="359069"/>
                  </a:moveTo>
                  <a:cubicBezTo>
                    <a:pt x="106170" y="350152"/>
                    <a:pt x="58985" y="308564"/>
                    <a:pt x="37926" y="285909"/>
                  </a:cubicBezTo>
                  <a:cubicBezTo>
                    <a:pt x="12391" y="258460"/>
                    <a:pt x="-35169" y="160849"/>
                    <a:pt x="42642" y="68704"/>
                  </a:cubicBezTo>
                  <a:cubicBezTo>
                    <a:pt x="120452" y="-23470"/>
                    <a:pt x="306588" y="-18757"/>
                    <a:pt x="392434" y="58127"/>
                  </a:cubicBezTo>
                  <a:cubicBezTo>
                    <a:pt x="478285" y="135008"/>
                    <a:pt x="469120" y="221184"/>
                    <a:pt x="446586" y="267938"/>
                  </a:cubicBezTo>
                  <a:cubicBezTo>
                    <a:pt x="415210" y="333039"/>
                    <a:pt x="322504" y="369646"/>
                    <a:pt x="205148" y="359069"/>
                  </a:cubicBezTo>
                  <a:lnTo>
                    <a:pt x="205121" y="359069"/>
                  </a:lnTo>
                  <a:close/>
                </a:path>
              </a:pathLst>
            </a:custGeom>
            <a:solidFill>
              <a:srgbClr val="ED1A60"/>
            </a:solidFill>
            <a:ln w="3261" cap="flat">
              <a:noFill/>
              <a:prstDash val="solid"/>
              <a:miter/>
            </a:ln>
          </p:spPr>
          <p:txBody>
            <a:bodyPr rtlCol="0" anchor="ctr"/>
            <a:lstStyle/>
            <a:p>
              <a:endParaRPr lang="en-AU" sz="1350"/>
            </a:p>
          </p:txBody>
        </p:sp>
        <p:sp>
          <p:nvSpPr>
            <p:cNvPr id="56" name="Freeform: Shape 55">
              <a:extLst>
                <a:ext uri="{FF2B5EF4-FFF2-40B4-BE49-F238E27FC236}">
                  <a16:creationId xmlns:a16="http://schemas.microsoft.com/office/drawing/2014/main" id="{97153418-9C0A-9418-A838-387ADCB90B83}"/>
                </a:ext>
              </a:extLst>
            </p:cNvPr>
            <p:cNvSpPr/>
            <p:nvPr/>
          </p:nvSpPr>
          <p:spPr>
            <a:xfrm>
              <a:off x="10660733" y="6634712"/>
              <a:ext cx="433412" cy="338572"/>
            </a:xfrm>
            <a:custGeom>
              <a:avLst/>
              <a:gdLst>
                <a:gd name="connsiteX0" fmla="*/ 192429 w 433412"/>
                <a:gd name="connsiteY0" fmla="*/ 336875 h 338572"/>
                <a:gd name="connsiteX1" fmla="*/ 35576 w 433412"/>
                <a:gd name="connsiteY1" fmla="*/ 268240 h 338572"/>
                <a:gd name="connsiteX2" fmla="*/ 39998 w 433412"/>
                <a:gd name="connsiteY2" fmla="*/ 64453 h 338572"/>
                <a:gd name="connsiteX3" fmla="*/ 368141 w 433412"/>
                <a:gd name="connsiteY3" fmla="*/ 54544 h 338572"/>
                <a:gd name="connsiteX4" fmla="*/ 418942 w 433412"/>
                <a:gd name="connsiteY4" fmla="*/ 251397 h 338572"/>
                <a:gd name="connsiteX5" fmla="*/ 192429 w 433412"/>
                <a:gd name="connsiteY5" fmla="*/ 336875 h 338572"/>
                <a:gd name="connsiteX6" fmla="*/ 192429 w 433412"/>
                <a:gd name="connsiteY6" fmla="*/ 336875 h 33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12" h="338572">
                  <a:moveTo>
                    <a:pt x="192429" y="336875"/>
                  </a:moveTo>
                  <a:cubicBezTo>
                    <a:pt x="99616" y="328519"/>
                    <a:pt x="55324" y="289475"/>
                    <a:pt x="35576" y="268240"/>
                  </a:cubicBezTo>
                  <a:cubicBezTo>
                    <a:pt x="11623" y="242506"/>
                    <a:pt x="-32988" y="150922"/>
                    <a:pt x="39998" y="64453"/>
                  </a:cubicBezTo>
                  <a:cubicBezTo>
                    <a:pt x="113011" y="-22017"/>
                    <a:pt x="287601" y="-17601"/>
                    <a:pt x="368141" y="54544"/>
                  </a:cubicBezTo>
                  <a:cubicBezTo>
                    <a:pt x="448684" y="126686"/>
                    <a:pt x="440084" y="207533"/>
                    <a:pt x="418942" y="251397"/>
                  </a:cubicBezTo>
                  <a:cubicBezTo>
                    <a:pt x="389523" y="312453"/>
                    <a:pt x="302525" y="346810"/>
                    <a:pt x="192429" y="336875"/>
                  </a:cubicBezTo>
                  <a:lnTo>
                    <a:pt x="192429" y="336875"/>
                  </a:lnTo>
                  <a:close/>
                </a:path>
              </a:pathLst>
            </a:custGeom>
            <a:solidFill>
              <a:srgbClr val="23276C"/>
            </a:solidFill>
            <a:ln w="3261" cap="flat">
              <a:noFill/>
              <a:prstDash val="solid"/>
              <a:miter/>
            </a:ln>
          </p:spPr>
          <p:txBody>
            <a:bodyPr rtlCol="0" anchor="ctr"/>
            <a:lstStyle/>
            <a:p>
              <a:endParaRPr lang="en-AU" sz="1350"/>
            </a:p>
          </p:txBody>
        </p:sp>
        <p:sp>
          <p:nvSpPr>
            <p:cNvPr id="57" name="Freeform: Shape 56">
              <a:extLst>
                <a:ext uri="{FF2B5EF4-FFF2-40B4-BE49-F238E27FC236}">
                  <a16:creationId xmlns:a16="http://schemas.microsoft.com/office/drawing/2014/main" id="{25045EC5-8953-9E3B-5022-088A8A6A4663}"/>
                </a:ext>
              </a:extLst>
            </p:cNvPr>
            <p:cNvSpPr/>
            <p:nvPr/>
          </p:nvSpPr>
          <p:spPr>
            <a:xfrm>
              <a:off x="10753789" y="6700467"/>
              <a:ext cx="232944" cy="213176"/>
            </a:xfrm>
            <a:custGeom>
              <a:avLst/>
              <a:gdLst>
                <a:gd name="connsiteX0" fmla="*/ 225976 w 232944"/>
                <a:gd name="connsiteY0" fmla="*/ 86077 h 213176"/>
                <a:gd name="connsiteX1" fmla="*/ 228416 w 232944"/>
                <a:gd name="connsiteY1" fmla="*/ 77907 h 213176"/>
                <a:gd name="connsiteX2" fmla="*/ 227907 w 232944"/>
                <a:gd name="connsiteY2" fmla="*/ 57101 h 213176"/>
                <a:gd name="connsiteX3" fmla="*/ 227851 w 232944"/>
                <a:gd name="connsiteY3" fmla="*/ 54208 h 213176"/>
                <a:gd name="connsiteX4" fmla="*/ 214241 w 232944"/>
                <a:gd name="connsiteY4" fmla="*/ 34688 h 213176"/>
                <a:gd name="connsiteX5" fmla="*/ 177321 w 232944"/>
                <a:gd name="connsiteY5" fmla="*/ 16290 h 213176"/>
                <a:gd name="connsiteX6" fmla="*/ 173648 w 232944"/>
                <a:gd name="connsiteY6" fmla="*/ 14816 h 213176"/>
                <a:gd name="connsiteX7" fmla="*/ 141414 w 232944"/>
                <a:gd name="connsiteY7" fmla="*/ 10612 h 213176"/>
                <a:gd name="connsiteX8" fmla="*/ 103447 w 232944"/>
                <a:gd name="connsiteY8" fmla="*/ 732 h 213176"/>
                <a:gd name="connsiteX9" fmla="*/ 69794 w 232944"/>
                <a:gd name="connsiteY9" fmla="*/ 2927 h 213176"/>
                <a:gd name="connsiteX10" fmla="*/ 42867 w 232944"/>
                <a:gd name="connsiteY10" fmla="*/ 20494 h 213176"/>
                <a:gd name="connsiteX11" fmla="*/ 33650 w 232944"/>
                <a:gd name="connsiteY11" fmla="*/ 36081 h 213176"/>
                <a:gd name="connsiteX12" fmla="*/ 16690 w 232944"/>
                <a:gd name="connsiteY12" fmla="*/ 48693 h 213176"/>
                <a:gd name="connsiteX13" fmla="*/ 800 w 232944"/>
                <a:gd name="connsiteY13" fmla="*/ 77747 h 213176"/>
                <a:gd name="connsiteX14" fmla="*/ 748 w 232944"/>
                <a:gd name="connsiteY14" fmla="*/ 94162 h 213176"/>
                <a:gd name="connsiteX15" fmla="*/ 7793 w 232944"/>
                <a:gd name="connsiteY15" fmla="*/ 109935 h 213176"/>
                <a:gd name="connsiteX16" fmla="*/ 31077 w 232944"/>
                <a:gd name="connsiteY16" fmla="*/ 135564 h 213176"/>
                <a:gd name="connsiteX17" fmla="*/ 35715 w 232944"/>
                <a:gd name="connsiteY17" fmla="*/ 139634 h 213176"/>
                <a:gd name="connsiteX18" fmla="*/ 40160 w 232944"/>
                <a:gd name="connsiteY18" fmla="*/ 166144 h 213176"/>
                <a:gd name="connsiteX19" fmla="*/ 60176 w 232944"/>
                <a:gd name="connsiteY19" fmla="*/ 190756 h 213176"/>
                <a:gd name="connsiteX20" fmla="*/ 73036 w 232944"/>
                <a:gd name="connsiteY20" fmla="*/ 194666 h 213176"/>
                <a:gd name="connsiteX21" fmla="*/ 78584 w 232944"/>
                <a:gd name="connsiteY21" fmla="*/ 204894 h 213176"/>
                <a:gd name="connsiteX22" fmla="*/ 87534 w 232944"/>
                <a:gd name="connsiteY22" fmla="*/ 209392 h 213176"/>
                <a:gd name="connsiteX23" fmla="*/ 95410 w 232944"/>
                <a:gd name="connsiteY23" fmla="*/ 212634 h 213176"/>
                <a:gd name="connsiteX24" fmla="*/ 127295 w 232944"/>
                <a:gd name="connsiteY24" fmla="*/ 205084 h 213176"/>
                <a:gd name="connsiteX25" fmla="*/ 147445 w 232944"/>
                <a:gd name="connsiteY25" fmla="*/ 186255 h 213176"/>
                <a:gd name="connsiteX26" fmla="*/ 186482 w 232944"/>
                <a:gd name="connsiteY26" fmla="*/ 182426 h 213176"/>
                <a:gd name="connsiteX27" fmla="*/ 208266 w 232944"/>
                <a:gd name="connsiteY27" fmla="*/ 171689 h 213176"/>
                <a:gd name="connsiteX28" fmla="*/ 212284 w 232944"/>
                <a:gd name="connsiteY28" fmla="*/ 168877 h 213176"/>
                <a:gd name="connsiteX29" fmla="*/ 213491 w 232944"/>
                <a:gd name="connsiteY29" fmla="*/ 167325 h 213176"/>
                <a:gd name="connsiteX30" fmla="*/ 214052 w 232944"/>
                <a:gd name="connsiteY30" fmla="*/ 166816 h 213176"/>
                <a:gd name="connsiteX31" fmla="*/ 230265 w 232944"/>
                <a:gd name="connsiteY31" fmla="*/ 139018 h 213176"/>
                <a:gd name="connsiteX32" fmla="*/ 225976 w 232944"/>
                <a:gd name="connsiteY32" fmla="*/ 86155 h 213176"/>
                <a:gd name="connsiteX33" fmla="*/ 225976 w 232944"/>
                <a:gd name="connsiteY33" fmla="*/ 86077 h 213176"/>
                <a:gd name="connsiteX34" fmla="*/ 225816 w 232944"/>
                <a:gd name="connsiteY34" fmla="*/ 67519 h 213176"/>
                <a:gd name="connsiteX35" fmla="*/ 223752 w 232944"/>
                <a:gd name="connsiteY35" fmla="*/ 81201 h 213176"/>
                <a:gd name="connsiteX36" fmla="*/ 220699 w 232944"/>
                <a:gd name="connsiteY36" fmla="*/ 75444 h 213176"/>
                <a:gd name="connsiteX37" fmla="*/ 220699 w 232944"/>
                <a:gd name="connsiteY37" fmla="*/ 74025 h 213176"/>
                <a:gd name="connsiteX38" fmla="*/ 225761 w 232944"/>
                <a:gd name="connsiteY38" fmla="*/ 65803 h 213176"/>
                <a:gd name="connsiteX39" fmla="*/ 225842 w 232944"/>
                <a:gd name="connsiteY39" fmla="*/ 67519 h 213176"/>
                <a:gd name="connsiteX40" fmla="*/ 225816 w 232944"/>
                <a:gd name="connsiteY40" fmla="*/ 67519 h 213176"/>
                <a:gd name="connsiteX41" fmla="*/ 193048 w 232944"/>
                <a:gd name="connsiteY41" fmla="*/ 147560 h 213176"/>
                <a:gd name="connsiteX42" fmla="*/ 191280 w 232944"/>
                <a:gd name="connsiteY42" fmla="*/ 147586 h 213176"/>
                <a:gd name="connsiteX43" fmla="*/ 171583 w 232944"/>
                <a:gd name="connsiteY43" fmla="*/ 151337 h 213176"/>
                <a:gd name="connsiteX44" fmla="*/ 199398 w 232944"/>
                <a:gd name="connsiteY44" fmla="*/ 124987 h 213176"/>
                <a:gd name="connsiteX45" fmla="*/ 193048 w 232944"/>
                <a:gd name="connsiteY45" fmla="*/ 147560 h 213176"/>
                <a:gd name="connsiteX46" fmla="*/ 193048 w 232944"/>
                <a:gd name="connsiteY46" fmla="*/ 147560 h 213176"/>
                <a:gd name="connsiteX47" fmla="*/ 210598 w 232944"/>
                <a:gd name="connsiteY47" fmla="*/ 164833 h 213176"/>
                <a:gd name="connsiteX48" fmla="*/ 206283 w 232944"/>
                <a:gd name="connsiteY48" fmla="*/ 168447 h 213176"/>
                <a:gd name="connsiteX49" fmla="*/ 193957 w 232944"/>
                <a:gd name="connsiteY49" fmla="*/ 168502 h 213176"/>
                <a:gd name="connsiteX50" fmla="*/ 182650 w 232944"/>
                <a:gd name="connsiteY50" fmla="*/ 165502 h 213176"/>
                <a:gd name="connsiteX51" fmla="*/ 189939 w 232944"/>
                <a:gd name="connsiteY51" fmla="*/ 157977 h 213176"/>
                <a:gd name="connsiteX52" fmla="*/ 195083 w 232944"/>
                <a:gd name="connsiteY52" fmla="*/ 151255 h 213176"/>
                <a:gd name="connsiteX53" fmla="*/ 201514 w 232944"/>
                <a:gd name="connsiteY53" fmla="*/ 152299 h 213176"/>
                <a:gd name="connsiteX54" fmla="*/ 210810 w 232944"/>
                <a:gd name="connsiteY54" fmla="*/ 158995 h 213176"/>
                <a:gd name="connsiteX55" fmla="*/ 210650 w 232944"/>
                <a:gd name="connsiteY55" fmla="*/ 164833 h 213176"/>
                <a:gd name="connsiteX56" fmla="*/ 210598 w 232944"/>
                <a:gd name="connsiteY56" fmla="*/ 164833 h 213176"/>
                <a:gd name="connsiteX57" fmla="*/ 88793 w 232944"/>
                <a:gd name="connsiteY57" fmla="*/ 205752 h 213176"/>
                <a:gd name="connsiteX58" fmla="*/ 86542 w 232944"/>
                <a:gd name="connsiteY58" fmla="*/ 203958 h 213176"/>
                <a:gd name="connsiteX59" fmla="*/ 80300 w 232944"/>
                <a:gd name="connsiteY59" fmla="*/ 195067 h 213176"/>
                <a:gd name="connsiteX60" fmla="*/ 95867 w 232944"/>
                <a:gd name="connsiteY60" fmla="*/ 193006 h 213176"/>
                <a:gd name="connsiteX61" fmla="*/ 102644 w 232944"/>
                <a:gd name="connsiteY61" fmla="*/ 190997 h 213176"/>
                <a:gd name="connsiteX62" fmla="*/ 105779 w 232944"/>
                <a:gd name="connsiteY62" fmla="*/ 193782 h 213176"/>
                <a:gd name="connsiteX63" fmla="*/ 103209 w 232944"/>
                <a:gd name="connsiteY63" fmla="*/ 196538 h 213176"/>
                <a:gd name="connsiteX64" fmla="*/ 96721 w 232944"/>
                <a:gd name="connsiteY64" fmla="*/ 202324 h 213176"/>
                <a:gd name="connsiteX65" fmla="*/ 89086 w 232944"/>
                <a:gd name="connsiteY65" fmla="*/ 205752 h 213176"/>
                <a:gd name="connsiteX66" fmla="*/ 88767 w 232944"/>
                <a:gd name="connsiteY66" fmla="*/ 205752 h 213176"/>
                <a:gd name="connsiteX67" fmla="*/ 88793 w 232944"/>
                <a:gd name="connsiteY67" fmla="*/ 205752 h 213176"/>
                <a:gd name="connsiteX68" fmla="*/ 40617 w 232944"/>
                <a:gd name="connsiteY68" fmla="*/ 117087 h 213176"/>
                <a:gd name="connsiteX69" fmla="*/ 60095 w 232944"/>
                <a:gd name="connsiteY69" fmla="*/ 147482 h 213176"/>
                <a:gd name="connsiteX70" fmla="*/ 69501 w 232944"/>
                <a:gd name="connsiteY70" fmla="*/ 158620 h 213176"/>
                <a:gd name="connsiteX71" fmla="*/ 66608 w 232944"/>
                <a:gd name="connsiteY71" fmla="*/ 156960 h 213176"/>
                <a:gd name="connsiteX72" fmla="*/ 39384 w 232944"/>
                <a:gd name="connsiteY72" fmla="*/ 137815 h 213176"/>
                <a:gd name="connsiteX73" fmla="*/ 40643 w 232944"/>
                <a:gd name="connsiteY73" fmla="*/ 117058 h 213176"/>
                <a:gd name="connsiteX74" fmla="*/ 40617 w 232944"/>
                <a:gd name="connsiteY74" fmla="*/ 117087 h 213176"/>
                <a:gd name="connsiteX75" fmla="*/ 213758 w 232944"/>
                <a:gd name="connsiteY75" fmla="*/ 39453 h 213176"/>
                <a:gd name="connsiteX76" fmla="*/ 224182 w 232944"/>
                <a:gd name="connsiteY76" fmla="*/ 57287 h 213176"/>
                <a:gd name="connsiteX77" fmla="*/ 220135 w 232944"/>
                <a:gd name="connsiteY77" fmla="*/ 68481 h 213176"/>
                <a:gd name="connsiteX78" fmla="*/ 214133 w 232944"/>
                <a:gd name="connsiteY78" fmla="*/ 55040 h 213176"/>
                <a:gd name="connsiteX79" fmla="*/ 198165 w 232944"/>
                <a:gd name="connsiteY79" fmla="*/ 29946 h 213176"/>
                <a:gd name="connsiteX80" fmla="*/ 206899 w 232944"/>
                <a:gd name="connsiteY80" fmla="*/ 34205 h 213176"/>
                <a:gd name="connsiteX81" fmla="*/ 211482 w 232944"/>
                <a:gd name="connsiteY81" fmla="*/ 37151 h 213176"/>
                <a:gd name="connsiteX82" fmla="*/ 213784 w 232944"/>
                <a:gd name="connsiteY82" fmla="*/ 39479 h 213176"/>
                <a:gd name="connsiteX83" fmla="*/ 213758 w 232944"/>
                <a:gd name="connsiteY83" fmla="*/ 39453 h 213176"/>
                <a:gd name="connsiteX84" fmla="*/ 78770 w 232944"/>
                <a:gd name="connsiteY84" fmla="*/ 191424 h 213176"/>
                <a:gd name="connsiteX85" fmla="*/ 73816 w 232944"/>
                <a:gd name="connsiteY85" fmla="*/ 167511 h 213176"/>
                <a:gd name="connsiteX86" fmla="*/ 73842 w 232944"/>
                <a:gd name="connsiteY86" fmla="*/ 165127 h 213176"/>
                <a:gd name="connsiteX87" fmla="*/ 77084 w 232944"/>
                <a:gd name="connsiteY87" fmla="*/ 166761 h 213176"/>
                <a:gd name="connsiteX88" fmla="*/ 99455 w 232944"/>
                <a:gd name="connsiteY88" fmla="*/ 188130 h 213176"/>
                <a:gd name="connsiteX89" fmla="*/ 78718 w 232944"/>
                <a:gd name="connsiteY89" fmla="*/ 191398 h 213176"/>
                <a:gd name="connsiteX90" fmla="*/ 78770 w 232944"/>
                <a:gd name="connsiteY90" fmla="*/ 191424 h 213176"/>
                <a:gd name="connsiteX91" fmla="*/ 116604 w 232944"/>
                <a:gd name="connsiteY91" fmla="*/ 21163 h 213176"/>
                <a:gd name="connsiteX92" fmla="*/ 121669 w 232944"/>
                <a:gd name="connsiteY92" fmla="*/ 20709 h 213176"/>
                <a:gd name="connsiteX93" fmla="*/ 143048 w 232944"/>
                <a:gd name="connsiteY93" fmla="*/ 26681 h 213176"/>
                <a:gd name="connsiteX94" fmla="*/ 138094 w 232944"/>
                <a:gd name="connsiteY94" fmla="*/ 28635 h 213176"/>
                <a:gd name="connsiteX95" fmla="*/ 95492 w 232944"/>
                <a:gd name="connsiteY95" fmla="*/ 61064 h 213176"/>
                <a:gd name="connsiteX96" fmla="*/ 94579 w 232944"/>
                <a:gd name="connsiteY96" fmla="*/ 62134 h 213176"/>
                <a:gd name="connsiteX97" fmla="*/ 92354 w 232944"/>
                <a:gd name="connsiteY97" fmla="*/ 63393 h 213176"/>
                <a:gd name="connsiteX98" fmla="*/ 80404 w 232944"/>
                <a:gd name="connsiteY98" fmla="*/ 73676 h 213176"/>
                <a:gd name="connsiteX99" fmla="*/ 89892 w 232944"/>
                <a:gd name="connsiteY99" fmla="*/ 45105 h 213176"/>
                <a:gd name="connsiteX100" fmla="*/ 110736 w 232944"/>
                <a:gd name="connsiteY100" fmla="*/ 24349 h 213176"/>
                <a:gd name="connsiteX101" fmla="*/ 116578 w 232944"/>
                <a:gd name="connsiteY101" fmla="*/ 21163 h 213176"/>
                <a:gd name="connsiteX102" fmla="*/ 116604 w 232944"/>
                <a:gd name="connsiteY102" fmla="*/ 21163 h 213176"/>
                <a:gd name="connsiteX103" fmla="*/ 163465 w 232944"/>
                <a:gd name="connsiteY103" fmla="*/ 25500 h 213176"/>
                <a:gd name="connsiteX104" fmla="*/ 165422 w 232944"/>
                <a:gd name="connsiteY104" fmla="*/ 26652 h 213176"/>
                <a:gd name="connsiteX105" fmla="*/ 183266 w 232944"/>
                <a:gd name="connsiteY105" fmla="*/ 38892 h 213176"/>
                <a:gd name="connsiteX106" fmla="*/ 157598 w 232944"/>
                <a:gd name="connsiteY106" fmla="*/ 40872 h 213176"/>
                <a:gd name="connsiteX107" fmla="*/ 157089 w 232944"/>
                <a:gd name="connsiteY107" fmla="*/ 39320 h 213176"/>
                <a:gd name="connsiteX108" fmla="*/ 150230 w 232944"/>
                <a:gd name="connsiteY108" fmla="*/ 28152 h 213176"/>
                <a:gd name="connsiteX109" fmla="*/ 160866 w 232944"/>
                <a:gd name="connsiteY109" fmla="*/ 25823 h 213176"/>
                <a:gd name="connsiteX110" fmla="*/ 163495 w 232944"/>
                <a:gd name="connsiteY110" fmla="*/ 25500 h 213176"/>
                <a:gd name="connsiteX111" fmla="*/ 163465 w 232944"/>
                <a:gd name="connsiteY111" fmla="*/ 25500 h 213176"/>
                <a:gd name="connsiteX112" fmla="*/ 207809 w 232944"/>
                <a:gd name="connsiteY112" fmla="*/ 48961 h 213176"/>
                <a:gd name="connsiteX113" fmla="*/ 191707 w 232944"/>
                <a:gd name="connsiteY113" fmla="*/ 41087 h 213176"/>
                <a:gd name="connsiteX114" fmla="*/ 169949 w 232944"/>
                <a:gd name="connsiteY114" fmla="*/ 25099 h 213176"/>
                <a:gd name="connsiteX115" fmla="*/ 169871 w 232944"/>
                <a:gd name="connsiteY115" fmla="*/ 25047 h 213176"/>
                <a:gd name="connsiteX116" fmla="*/ 189000 w 232944"/>
                <a:gd name="connsiteY116" fmla="*/ 27027 h 213176"/>
                <a:gd name="connsiteX117" fmla="*/ 207809 w 232944"/>
                <a:gd name="connsiteY117" fmla="*/ 48935 h 213176"/>
                <a:gd name="connsiteX118" fmla="*/ 207809 w 232944"/>
                <a:gd name="connsiteY118" fmla="*/ 48961 h 213176"/>
                <a:gd name="connsiteX119" fmla="*/ 181097 w 232944"/>
                <a:gd name="connsiteY119" fmla="*/ 101983 h 213176"/>
                <a:gd name="connsiteX120" fmla="*/ 192806 w 232944"/>
                <a:gd name="connsiteY120" fmla="*/ 110499 h 213176"/>
                <a:gd name="connsiteX121" fmla="*/ 175174 w 232944"/>
                <a:gd name="connsiteY121" fmla="*/ 117140 h 213176"/>
                <a:gd name="connsiteX122" fmla="*/ 179757 w 232944"/>
                <a:gd name="connsiteY122" fmla="*/ 101419 h 213176"/>
                <a:gd name="connsiteX123" fmla="*/ 181123 w 232944"/>
                <a:gd name="connsiteY123" fmla="*/ 102009 h 213176"/>
                <a:gd name="connsiteX124" fmla="*/ 181097 w 232944"/>
                <a:gd name="connsiteY124" fmla="*/ 101983 h 213176"/>
                <a:gd name="connsiteX125" fmla="*/ 169845 w 232944"/>
                <a:gd name="connsiteY125" fmla="*/ 118960 h 213176"/>
                <a:gd name="connsiteX126" fmla="*/ 171906 w 232944"/>
                <a:gd name="connsiteY126" fmla="*/ 121667 h 213176"/>
                <a:gd name="connsiteX127" fmla="*/ 195057 w 232944"/>
                <a:gd name="connsiteY127" fmla="*/ 113444 h 213176"/>
                <a:gd name="connsiteX128" fmla="*/ 197066 w 232944"/>
                <a:gd name="connsiteY128" fmla="*/ 116898 h 213176"/>
                <a:gd name="connsiteX129" fmla="*/ 197522 w 232944"/>
                <a:gd name="connsiteY129" fmla="*/ 117942 h 213176"/>
                <a:gd name="connsiteX130" fmla="*/ 197467 w 232944"/>
                <a:gd name="connsiteY130" fmla="*/ 118024 h 213176"/>
                <a:gd name="connsiteX131" fmla="*/ 161029 w 232944"/>
                <a:gd name="connsiteY131" fmla="*/ 148043 h 213176"/>
                <a:gd name="connsiteX132" fmla="*/ 156499 w 232944"/>
                <a:gd name="connsiteY132" fmla="*/ 120809 h 213176"/>
                <a:gd name="connsiteX133" fmla="*/ 151786 w 232944"/>
                <a:gd name="connsiteY133" fmla="*/ 112319 h 213176"/>
                <a:gd name="connsiteX134" fmla="*/ 155481 w 232944"/>
                <a:gd name="connsiteY134" fmla="*/ 99143 h 213176"/>
                <a:gd name="connsiteX135" fmla="*/ 176114 w 232944"/>
                <a:gd name="connsiteY135" fmla="*/ 100216 h 213176"/>
                <a:gd name="connsiteX136" fmla="*/ 169790 w 232944"/>
                <a:gd name="connsiteY136" fmla="*/ 118989 h 213176"/>
                <a:gd name="connsiteX137" fmla="*/ 169845 w 232944"/>
                <a:gd name="connsiteY137" fmla="*/ 118960 h 213176"/>
                <a:gd name="connsiteX138" fmla="*/ 92354 w 232944"/>
                <a:gd name="connsiteY138" fmla="*/ 173509 h 213176"/>
                <a:gd name="connsiteX139" fmla="*/ 115479 w 232944"/>
                <a:gd name="connsiteY139" fmla="*/ 180929 h 213176"/>
                <a:gd name="connsiteX140" fmla="*/ 114595 w 232944"/>
                <a:gd name="connsiteY140" fmla="*/ 182292 h 213176"/>
                <a:gd name="connsiteX141" fmla="*/ 112530 w 232944"/>
                <a:gd name="connsiteY141" fmla="*/ 183202 h 213176"/>
                <a:gd name="connsiteX142" fmla="*/ 92354 w 232944"/>
                <a:gd name="connsiteY142" fmla="*/ 173509 h 213176"/>
                <a:gd name="connsiteX143" fmla="*/ 92354 w 232944"/>
                <a:gd name="connsiteY143" fmla="*/ 173509 h 213176"/>
                <a:gd name="connsiteX144" fmla="*/ 96777 w 232944"/>
                <a:gd name="connsiteY144" fmla="*/ 65135 h 213176"/>
                <a:gd name="connsiteX145" fmla="*/ 123088 w 232944"/>
                <a:gd name="connsiteY145" fmla="*/ 58334 h 213176"/>
                <a:gd name="connsiteX146" fmla="*/ 145113 w 232944"/>
                <a:gd name="connsiteY146" fmla="*/ 60047 h 213176"/>
                <a:gd name="connsiteX147" fmla="*/ 145194 w 232944"/>
                <a:gd name="connsiteY147" fmla="*/ 61599 h 213176"/>
                <a:gd name="connsiteX148" fmla="*/ 155295 w 232944"/>
                <a:gd name="connsiteY148" fmla="*/ 80800 h 213176"/>
                <a:gd name="connsiteX149" fmla="*/ 152562 w 232944"/>
                <a:gd name="connsiteY149" fmla="*/ 95852 h 213176"/>
                <a:gd name="connsiteX150" fmla="*/ 147605 w 232944"/>
                <a:gd name="connsiteY150" fmla="*/ 96869 h 213176"/>
                <a:gd name="connsiteX151" fmla="*/ 138146 w 232944"/>
                <a:gd name="connsiteY151" fmla="*/ 99573 h 213176"/>
                <a:gd name="connsiteX152" fmla="*/ 135736 w 232944"/>
                <a:gd name="connsiteY152" fmla="*/ 98262 h 213176"/>
                <a:gd name="connsiteX153" fmla="*/ 107093 w 232944"/>
                <a:gd name="connsiteY153" fmla="*/ 94912 h 213176"/>
                <a:gd name="connsiteX154" fmla="*/ 83193 w 232944"/>
                <a:gd name="connsiteY154" fmla="*/ 115988 h 213176"/>
                <a:gd name="connsiteX155" fmla="*/ 82443 w 232944"/>
                <a:gd name="connsiteY155" fmla="*/ 117433 h 213176"/>
                <a:gd name="connsiteX156" fmla="*/ 76735 w 232944"/>
                <a:gd name="connsiteY156" fmla="*/ 98529 h 213176"/>
                <a:gd name="connsiteX157" fmla="*/ 83460 w 232944"/>
                <a:gd name="connsiteY157" fmla="*/ 84309 h 213176"/>
                <a:gd name="connsiteX158" fmla="*/ 96829 w 232944"/>
                <a:gd name="connsiteY158" fmla="*/ 65135 h 213176"/>
                <a:gd name="connsiteX159" fmla="*/ 96777 w 232944"/>
                <a:gd name="connsiteY159" fmla="*/ 65135 h 213176"/>
                <a:gd name="connsiteX160" fmla="*/ 156554 w 232944"/>
                <a:gd name="connsiteY160" fmla="*/ 60288 h 213176"/>
                <a:gd name="connsiteX161" fmla="*/ 148997 w 232944"/>
                <a:gd name="connsiteY161" fmla="*/ 57343 h 213176"/>
                <a:gd name="connsiteX162" fmla="*/ 155348 w 232944"/>
                <a:gd name="connsiteY162" fmla="*/ 46684 h 213176"/>
                <a:gd name="connsiteX163" fmla="*/ 156528 w 232944"/>
                <a:gd name="connsiteY163" fmla="*/ 60288 h 213176"/>
                <a:gd name="connsiteX164" fmla="*/ 156554 w 232944"/>
                <a:gd name="connsiteY164" fmla="*/ 60288 h 213176"/>
                <a:gd name="connsiteX165" fmla="*/ 156554 w 232944"/>
                <a:gd name="connsiteY165" fmla="*/ 64410 h 213176"/>
                <a:gd name="connsiteX166" fmla="*/ 155856 w 232944"/>
                <a:gd name="connsiteY166" fmla="*/ 76220 h 213176"/>
                <a:gd name="connsiteX167" fmla="*/ 149079 w 232944"/>
                <a:gd name="connsiteY167" fmla="*/ 63018 h 213176"/>
                <a:gd name="connsiteX168" fmla="*/ 148864 w 232944"/>
                <a:gd name="connsiteY168" fmla="*/ 61116 h 213176"/>
                <a:gd name="connsiteX169" fmla="*/ 156554 w 232944"/>
                <a:gd name="connsiteY169" fmla="*/ 64410 h 213176"/>
                <a:gd name="connsiteX170" fmla="*/ 156554 w 232944"/>
                <a:gd name="connsiteY170" fmla="*/ 64410 h 213176"/>
                <a:gd name="connsiteX171" fmla="*/ 137344 w 232944"/>
                <a:gd name="connsiteY171" fmla="*/ 139501 h 213176"/>
                <a:gd name="connsiteX172" fmla="*/ 135387 w 232944"/>
                <a:gd name="connsiteY172" fmla="*/ 138000 h 213176"/>
                <a:gd name="connsiteX173" fmla="*/ 126437 w 232944"/>
                <a:gd name="connsiteY173" fmla="*/ 128548 h 213176"/>
                <a:gd name="connsiteX174" fmla="*/ 123544 w 232944"/>
                <a:gd name="connsiteY174" fmla="*/ 116471 h 213176"/>
                <a:gd name="connsiteX175" fmla="*/ 129868 w 232944"/>
                <a:gd name="connsiteY175" fmla="*/ 107313 h 213176"/>
                <a:gd name="connsiteX176" fmla="*/ 137719 w 232944"/>
                <a:gd name="connsiteY176" fmla="*/ 103617 h 213176"/>
                <a:gd name="connsiteX177" fmla="*/ 147791 w 232944"/>
                <a:gd name="connsiteY177" fmla="*/ 112936 h 213176"/>
                <a:gd name="connsiteX178" fmla="*/ 139271 w 232944"/>
                <a:gd name="connsiteY178" fmla="*/ 135189 h 213176"/>
                <a:gd name="connsiteX179" fmla="*/ 137314 w 232944"/>
                <a:gd name="connsiteY179" fmla="*/ 139501 h 213176"/>
                <a:gd name="connsiteX180" fmla="*/ 137344 w 232944"/>
                <a:gd name="connsiteY180" fmla="*/ 139501 h 213176"/>
                <a:gd name="connsiteX181" fmla="*/ 155964 w 232944"/>
                <a:gd name="connsiteY181" fmla="*/ 156934 h 213176"/>
                <a:gd name="connsiteX182" fmla="*/ 138414 w 232944"/>
                <a:gd name="connsiteY182" fmla="*/ 165691 h 213176"/>
                <a:gd name="connsiteX183" fmla="*/ 122605 w 232944"/>
                <a:gd name="connsiteY183" fmla="*/ 176428 h 213176"/>
                <a:gd name="connsiteX184" fmla="*/ 133645 w 232944"/>
                <a:gd name="connsiteY184" fmla="*/ 155808 h 213176"/>
                <a:gd name="connsiteX185" fmla="*/ 139995 w 232944"/>
                <a:gd name="connsiteY185" fmla="*/ 155968 h 213176"/>
                <a:gd name="connsiteX186" fmla="*/ 152080 w 232944"/>
                <a:gd name="connsiteY186" fmla="*/ 154497 h 213176"/>
                <a:gd name="connsiteX187" fmla="*/ 155938 w 232944"/>
                <a:gd name="connsiteY187" fmla="*/ 156934 h 213176"/>
                <a:gd name="connsiteX188" fmla="*/ 155964 w 232944"/>
                <a:gd name="connsiteY188" fmla="*/ 156934 h 213176"/>
                <a:gd name="connsiteX189" fmla="*/ 85094 w 232944"/>
                <a:gd name="connsiteY189" fmla="*/ 166467 h 213176"/>
                <a:gd name="connsiteX190" fmla="*/ 75394 w 232944"/>
                <a:gd name="connsiteY190" fmla="*/ 149784 h 213176"/>
                <a:gd name="connsiteX191" fmla="*/ 82227 w 232944"/>
                <a:gd name="connsiteY191" fmla="*/ 126272 h 213176"/>
                <a:gd name="connsiteX192" fmla="*/ 82658 w 232944"/>
                <a:gd name="connsiteY192" fmla="*/ 125307 h 213176"/>
                <a:gd name="connsiteX193" fmla="*/ 105563 w 232944"/>
                <a:gd name="connsiteY193" fmla="*/ 147374 h 213176"/>
                <a:gd name="connsiteX194" fmla="*/ 129705 w 232944"/>
                <a:gd name="connsiteY194" fmla="*/ 155433 h 213176"/>
                <a:gd name="connsiteX195" fmla="*/ 122928 w 232944"/>
                <a:gd name="connsiteY195" fmla="*/ 168313 h 213176"/>
                <a:gd name="connsiteX196" fmla="*/ 117543 w 232944"/>
                <a:gd name="connsiteY196" fmla="*/ 177661 h 213176"/>
                <a:gd name="connsiteX197" fmla="*/ 85068 w 232944"/>
                <a:gd name="connsiteY197" fmla="*/ 166467 h 213176"/>
                <a:gd name="connsiteX198" fmla="*/ 85094 w 232944"/>
                <a:gd name="connsiteY198" fmla="*/ 166467 h 213176"/>
                <a:gd name="connsiteX199" fmla="*/ 144363 w 232944"/>
                <a:gd name="connsiteY199" fmla="*/ 152061 h 213176"/>
                <a:gd name="connsiteX200" fmla="*/ 135413 w 232944"/>
                <a:gd name="connsiteY200" fmla="*/ 152247 h 213176"/>
                <a:gd name="connsiteX201" fmla="*/ 136512 w 232944"/>
                <a:gd name="connsiteY201" fmla="*/ 149996 h 213176"/>
                <a:gd name="connsiteX202" fmla="*/ 138789 w 232944"/>
                <a:gd name="connsiteY202" fmla="*/ 145231 h 213176"/>
                <a:gd name="connsiteX203" fmla="*/ 146988 w 232944"/>
                <a:gd name="connsiteY203" fmla="*/ 151148 h 213176"/>
                <a:gd name="connsiteX204" fmla="*/ 147765 w 232944"/>
                <a:gd name="connsiteY204" fmla="*/ 151656 h 213176"/>
                <a:gd name="connsiteX205" fmla="*/ 144363 w 232944"/>
                <a:gd name="connsiteY205" fmla="*/ 152087 h 213176"/>
                <a:gd name="connsiteX206" fmla="*/ 144363 w 232944"/>
                <a:gd name="connsiteY206" fmla="*/ 152061 h 213176"/>
                <a:gd name="connsiteX207" fmla="*/ 131502 w 232944"/>
                <a:gd name="connsiteY207" fmla="*/ 151927 h 213176"/>
                <a:gd name="connsiteX208" fmla="*/ 87077 w 232944"/>
                <a:gd name="connsiteY208" fmla="*/ 125362 h 213176"/>
                <a:gd name="connsiteX209" fmla="*/ 84533 w 232944"/>
                <a:gd name="connsiteY209" fmla="*/ 121318 h 213176"/>
                <a:gd name="connsiteX210" fmla="*/ 102377 w 232944"/>
                <a:gd name="connsiteY210" fmla="*/ 100724 h 213176"/>
                <a:gd name="connsiteX211" fmla="*/ 129037 w 232944"/>
                <a:gd name="connsiteY211" fmla="*/ 99439 h 213176"/>
                <a:gd name="connsiteX212" fmla="*/ 133564 w 232944"/>
                <a:gd name="connsiteY212" fmla="*/ 101315 h 213176"/>
                <a:gd name="connsiteX213" fmla="*/ 133538 w 232944"/>
                <a:gd name="connsiteY213" fmla="*/ 101315 h 213176"/>
                <a:gd name="connsiteX214" fmla="*/ 123277 w 232944"/>
                <a:gd name="connsiteY214" fmla="*/ 108275 h 213176"/>
                <a:gd name="connsiteX215" fmla="*/ 125018 w 232944"/>
                <a:gd name="connsiteY215" fmla="*/ 132912 h 213176"/>
                <a:gd name="connsiteX216" fmla="*/ 135253 w 232944"/>
                <a:gd name="connsiteY216" fmla="*/ 142553 h 213176"/>
                <a:gd name="connsiteX217" fmla="*/ 135788 w 232944"/>
                <a:gd name="connsiteY217" fmla="*/ 142955 h 213176"/>
                <a:gd name="connsiteX218" fmla="*/ 131502 w 232944"/>
                <a:gd name="connsiteY218" fmla="*/ 151927 h 213176"/>
                <a:gd name="connsiteX219" fmla="*/ 142112 w 232944"/>
                <a:gd name="connsiteY219" fmla="*/ 102195 h 213176"/>
                <a:gd name="connsiteX220" fmla="*/ 151623 w 232944"/>
                <a:gd name="connsiteY220" fmla="*/ 99759 h 213176"/>
                <a:gd name="connsiteX221" fmla="*/ 149105 w 232944"/>
                <a:gd name="connsiteY221" fmla="*/ 108757 h 213176"/>
                <a:gd name="connsiteX222" fmla="*/ 142112 w 232944"/>
                <a:gd name="connsiteY222" fmla="*/ 102195 h 213176"/>
                <a:gd name="connsiteX223" fmla="*/ 142112 w 232944"/>
                <a:gd name="connsiteY223" fmla="*/ 102195 h 213176"/>
                <a:gd name="connsiteX224" fmla="*/ 75208 w 232944"/>
                <a:gd name="connsiteY224" fmla="*/ 109348 h 213176"/>
                <a:gd name="connsiteX225" fmla="*/ 80404 w 232944"/>
                <a:gd name="connsiteY225" fmla="*/ 121451 h 213176"/>
                <a:gd name="connsiteX226" fmla="*/ 73144 w 232944"/>
                <a:gd name="connsiteY226" fmla="*/ 142338 h 213176"/>
                <a:gd name="connsiteX227" fmla="*/ 72903 w 232944"/>
                <a:gd name="connsiteY227" fmla="*/ 141347 h 213176"/>
                <a:gd name="connsiteX228" fmla="*/ 75208 w 232944"/>
                <a:gd name="connsiteY228" fmla="*/ 109348 h 213176"/>
                <a:gd name="connsiteX229" fmla="*/ 75208 w 232944"/>
                <a:gd name="connsiteY229" fmla="*/ 109348 h 213176"/>
                <a:gd name="connsiteX230" fmla="*/ 74429 w 232944"/>
                <a:gd name="connsiteY230" fmla="*/ 156800 h 213176"/>
                <a:gd name="connsiteX231" fmla="*/ 76171 w 232944"/>
                <a:gd name="connsiteY231" fmla="*/ 160120 h 213176"/>
                <a:gd name="connsiteX232" fmla="*/ 76735 w 232944"/>
                <a:gd name="connsiteY232" fmla="*/ 161056 h 213176"/>
                <a:gd name="connsiteX233" fmla="*/ 74269 w 232944"/>
                <a:gd name="connsiteY233" fmla="*/ 158405 h 213176"/>
                <a:gd name="connsiteX234" fmla="*/ 74403 w 232944"/>
                <a:gd name="connsiteY234" fmla="*/ 156774 h 213176"/>
                <a:gd name="connsiteX235" fmla="*/ 74429 w 232944"/>
                <a:gd name="connsiteY235" fmla="*/ 156800 h 213176"/>
                <a:gd name="connsiteX236" fmla="*/ 143078 w 232944"/>
                <a:gd name="connsiteY236" fmla="*/ 167243 h 213176"/>
                <a:gd name="connsiteX237" fmla="*/ 136056 w 232944"/>
                <a:gd name="connsiteY237" fmla="*/ 171447 h 213176"/>
                <a:gd name="connsiteX238" fmla="*/ 143078 w 232944"/>
                <a:gd name="connsiteY238" fmla="*/ 167243 h 213176"/>
                <a:gd name="connsiteX239" fmla="*/ 152856 w 232944"/>
                <a:gd name="connsiteY239" fmla="*/ 150613 h 213176"/>
                <a:gd name="connsiteX240" fmla="*/ 145997 w 232944"/>
                <a:gd name="connsiteY240" fmla="*/ 145955 h 213176"/>
                <a:gd name="connsiteX241" fmla="*/ 140315 w 232944"/>
                <a:gd name="connsiteY241" fmla="*/ 141829 h 213176"/>
                <a:gd name="connsiteX242" fmla="*/ 150364 w 232944"/>
                <a:gd name="connsiteY242" fmla="*/ 116712 h 213176"/>
                <a:gd name="connsiteX243" fmla="*/ 150873 w 232944"/>
                <a:gd name="connsiteY243" fmla="*/ 117541 h 213176"/>
                <a:gd name="connsiteX244" fmla="*/ 157331 w 232944"/>
                <a:gd name="connsiteY244" fmla="*/ 149354 h 213176"/>
                <a:gd name="connsiteX245" fmla="*/ 152856 w 232944"/>
                <a:gd name="connsiteY245" fmla="*/ 150613 h 213176"/>
                <a:gd name="connsiteX246" fmla="*/ 176247 w 232944"/>
                <a:gd name="connsiteY246" fmla="*/ 96387 h 213176"/>
                <a:gd name="connsiteX247" fmla="*/ 156447 w 232944"/>
                <a:gd name="connsiteY247" fmla="*/ 95287 h 213176"/>
                <a:gd name="connsiteX248" fmla="*/ 158616 w 232944"/>
                <a:gd name="connsiteY248" fmla="*/ 83477 h 213176"/>
                <a:gd name="connsiteX249" fmla="*/ 175605 w 232944"/>
                <a:gd name="connsiteY249" fmla="*/ 90493 h 213176"/>
                <a:gd name="connsiteX250" fmla="*/ 176247 w 232944"/>
                <a:gd name="connsiteY250" fmla="*/ 96387 h 213176"/>
                <a:gd name="connsiteX251" fmla="*/ 159180 w 232944"/>
                <a:gd name="connsiteY251" fmla="*/ 79299 h 213176"/>
                <a:gd name="connsiteX252" fmla="*/ 159529 w 232944"/>
                <a:gd name="connsiteY252" fmla="*/ 76220 h 213176"/>
                <a:gd name="connsiteX253" fmla="*/ 160171 w 232944"/>
                <a:gd name="connsiteY253" fmla="*/ 66687 h 213176"/>
                <a:gd name="connsiteX254" fmla="*/ 174613 w 232944"/>
                <a:gd name="connsiteY254" fmla="*/ 86586 h 213176"/>
                <a:gd name="connsiteX255" fmla="*/ 159154 w 232944"/>
                <a:gd name="connsiteY255" fmla="*/ 79329 h 213176"/>
                <a:gd name="connsiteX256" fmla="*/ 159180 w 232944"/>
                <a:gd name="connsiteY256" fmla="*/ 79299 h 213176"/>
                <a:gd name="connsiteX257" fmla="*/ 178498 w 232944"/>
                <a:gd name="connsiteY257" fmla="*/ 86664 h 213176"/>
                <a:gd name="connsiteX258" fmla="*/ 160253 w 232944"/>
                <a:gd name="connsiteY258" fmla="*/ 62323 h 213176"/>
                <a:gd name="connsiteX259" fmla="*/ 160145 w 232944"/>
                <a:gd name="connsiteY259" fmla="*/ 57046 h 213176"/>
                <a:gd name="connsiteX260" fmla="*/ 158616 w 232944"/>
                <a:gd name="connsiteY260" fmla="*/ 44489 h 213176"/>
                <a:gd name="connsiteX261" fmla="*/ 184473 w 232944"/>
                <a:gd name="connsiteY261" fmla="*/ 42907 h 213176"/>
                <a:gd name="connsiteX262" fmla="*/ 189939 w 232944"/>
                <a:gd name="connsiteY262" fmla="*/ 44381 h 213176"/>
                <a:gd name="connsiteX263" fmla="*/ 213008 w 232944"/>
                <a:gd name="connsiteY263" fmla="*/ 70089 h 213176"/>
                <a:gd name="connsiteX264" fmla="*/ 212927 w 232944"/>
                <a:gd name="connsiteY264" fmla="*/ 76837 h 213176"/>
                <a:gd name="connsiteX265" fmla="*/ 180187 w 232944"/>
                <a:gd name="connsiteY265" fmla="*/ 87440 h 213176"/>
                <a:gd name="connsiteX266" fmla="*/ 178658 w 232944"/>
                <a:gd name="connsiteY266" fmla="*/ 87280 h 213176"/>
                <a:gd name="connsiteX267" fmla="*/ 178498 w 232944"/>
                <a:gd name="connsiteY267" fmla="*/ 86693 h 213176"/>
                <a:gd name="connsiteX268" fmla="*/ 178498 w 232944"/>
                <a:gd name="connsiteY268" fmla="*/ 86664 h 213176"/>
                <a:gd name="connsiteX269" fmla="*/ 212232 w 232944"/>
                <a:gd name="connsiteY269" fmla="*/ 62698 h 213176"/>
                <a:gd name="connsiteX270" fmla="*/ 199101 w 232944"/>
                <a:gd name="connsiteY270" fmla="*/ 47861 h 213176"/>
                <a:gd name="connsiteX271" fmla="*/ 206873 w 232944"/>
                <a:gd name="connsiteY271" fmla="*/ 52790 h 213176"/>
                <a:gd name="connsiteX272" fmla="*/ 210865 w 232944"/>
                <a:gd name="connsiteY272" fmla="*/ 56778 h 213176"/>
                <a:gd name="connsiteX273" fmla="*/ 212232 w 232944"/>
                <a:gd name="connsiteY273" fmla="*/ 62698 h 213176"/>
                <a:gd name="connsiteX274" fmla="*/ 212232 w 232944"/>
                <a:gd name="connsiteY274" fmla="*/ 62698 h 213176"/>
                <a:gd name="connsiteX275" fmla="*/ 148273 w 232944"/>
                <a:gd name="connsiteY275" fmla="*/ 31231 h 213176"/>
                <a:gd name="connsiteX276" fmla="*/ 154437 w 232944"/>
                <a:gd name="connsiteY276" fmla="*/ 42800 h 213176"/>
                <a:gd name="connsiteX277" fmla="*/ 145462 w 232944"/>
                <a:gd name="connsiteY277" fmla="*/ 56403 h 213176"/>
                <a:gd name="connsiteX278" fmla="*/ 123570 w 232944"/>
                <a:gd name="connsiteY278" fmla="*/ 54665 h 213176"/>
                <a:gd name="connsiteX279" fmla="*/ 102644 w 232944"/>
                <a:gd name="connsiteY279" fmla="*/ 58602 h 213176"/>
                <a:gd name="connsiteX280" fmla="*/ 116444 w 232944"/>
                <a:gd name="connsiteY280" fmla="*/ 46015 h 213176"/>
                <a:gd name="connsiteX281" fmla="*/ 146427 w 232944"/>
                <a:gd name="connsiteY281" fmla="*/ 29385 h 213176"/>
                <a:gd name="connsiteX282" fmla="*/ 148273 w 232944"/>
                <a:gd name="connsiteY282" fmla="*/ 31260 h 213176"/>
                <a:gd name="connsiteX283" fmla="*/ 148273 w 232944"/>
                <a:gd name="connsiteY283" fmla="*/ 31231 h 213176"/>
                <a:gd name="connsiteX284" fmla="*/ 86784 w 232944"/>
                <a:gd name="connsiteY284" fmla="*/ 72232 h 213176"/>
                <a:gd name="connsiteX285" fmla="*/ 78503 w 232944"/>
                <a:gd name="connsiteY285" fmla="*/ 85702 h 213176"/>
                <a:gd name="connsiteX286" fmla="*/ 78878 w 232944"/>
                <a:gd name="connsiteY286" fmla="*/ 83236 h 213176"/>
                <a:gd name="connsiteX287" fmla="*/ 86784 w 232944"/>
                <a:gd name="connsiteY287" fmla="*/ 72232 h 213176"/>
                <a:gd name="connsiteX288" fmla="*/ 96829 w 232944"/>
                <a:gd name="connsiteY288" fmla="*/ 180713 h 213176"/>
                <a:gd name="connsiteX289" fmla="*/ 107253 w 232944"/>
                <a:gd name="connsiteY289" fmla="*/ 185400 h 213176"/>
                <a:gd name="connsiteX290" fmla="*/ 103528 w 232944"/>
                <a:gd name="connsiteY290" fmla="*/ 186793 h 213176"/>
                <a:gd name="connsiteX291" fmla="*/ 96829 w 232944"/>
                <a:gd name="connsiteY291" fmla="*/ 180713 h 213176"/>
                <a:gd name="connsiteX292" fmla="*/ 130589 w 232944"/>
                <a:gd name="connsiteY292" fmla="*/ 178544 h 213176"/>
                <a:gd name="connsiteX293" fmla="*/ 154411 w 232944"/>
                <a:gd name="connsiteY293" fmla="*/ 164190 h 213176"/>
                <a:gd name="connsiteX294" fmla="*/ 148756 w 232944"/>
                <a:gd name="connsiteY294" fmla="*/ 177338 h 213176"/>
                <a:gd name="connsiteX295" fmla="*/ 145674 w 232944"/>
                <a:gd name="connsiteY295" fmla="*/ 182292 h 213176"/>
                <a:gd name="connsiteX296" fmla="*/ 128019 w 232944"/>
                <a:gd name="connsiteY296" fmla="*/ 179882 h 213176"/>
                <a:gd name="connsiteX297" fmla="*/ 130589 w 232944"/>
                <a:gd name="connsiteY297" fmla="*/ 178544 h 213176"/>
                <a:gd name="connsiteX298" fmla="*/ 130589 w 232944"/>
                <a:gd name="connsiteY298" fmla="*/ 178544 h 213176"/>
                <a:gd name="connsiteX299" fmla="*/ 161297 w 232944"/>
                <a:gd name="connsiteY299" fmla="*/ 154791 h 213176"/>
                <a:gd name="connsiteX300" fmla="*/ 160305 w 232944"/>
                <a:gd name="connsiteY300" fmla="*/ 155166 h 213176"/>
                <a:gd name="connsiteX301" fmla="*/ 160762 w 232944"/>
                <a:gd name="connsiteY301" fmla="*/ 151953 h 213176"/>
                <a:gd name="connsiteX302" fmla="*/ 170488 w 232944"/>
                <a:gd name="connsiteY302" fmla="*/ 147534 h 213176"/>
                <a:gd name="connsiteX303" fmla="*/ 167940 w 232944"/>
                <a:gd name="connsiteY303" fmla="*/ 149651 h 213176"/>
                <a:gd name="connsiteX304" fmla="*/ 161297 w 232944"/>
                <a:gd name="connsiteY304" fmla="*/ 154791 h 213176"/>
                <a:gd name="connsiteX305" fmla="*/ 161297 w 232944"/>
                <a:gd name="connsiteY305" fmla="*/ 154791 h 213176"/>
                <a:gd name="connsiteX306" fmla="*/ 198325 w 232944"/>
                <a:gd name="connsiteY306" fmla="*/ 111543 h 213176"/>
                <a:gd name="connsiteX307" fmla="*/ 203765 w 232944"/>
                <a:gd name="connsiteY307" fmla="*/ 107766 h 213176"/>
                <a:gd name="connsiteX308" fmla="*/ 199959 w 232944"/>
                <a:gd name="connsiteY308" fmla="*/ 114354 h 213176"/>
                <a:gd name="connsiteX309" fmla="*/ 198325 w 232944"/>
                <a:gd name="connsiteY309" fmla="*/ 111569 h 213176"/>
                <a:gd name="connsiteX310" fmla="*/ 198325 w 232944"/>
                <a:gd name="connsiteY310" fmla="*/ 111543 h 213176"/>
                <a:gd name="connsiteX311" fmla="*/ 196074 w 232944"/>
                <a:gd name="connsiteY311" fmla="*/ 108598 h 213176"/>
                <a:gd name="connsiteX312" fmla="*/ 179946 w 232944"/>
                <a:gd name="connsiteY312" fmla="*/ 97512 h 213176"/>
                <a:gd name="connsiteX313" fmla="*/ 179437 w 232944"/>
                <a:gd name="connsiteY313" fmla="*/ 90976 h 213176"/>
                <a:gd name="connsiteX314" fmla="*/ 199290 w 232944"/>
                <a:gd name="connsiteY314" fmla="*/ 88621 h 213176"/>
                <a:gd name="connsiteX315" fmla="*/ 212366 w 232944"/>
                <a:gd name="connsiteY315" fmla="*/ 81873 h 213176"/>
                <a:gd name="connsiteX316" fmla="*/ 207839 w 232944"/>
                <a:gd name="connsiteY316" fmla="*/ 98741 h 213176"/>
                <a:gd name="connsiteX317" fmla="*/ 196048 w 232944"/>
                <a:gd name="connsiteY317" fmla="*/ 108598 h 213176"/>
                <a:gd name="connsiteX318" fmla="*/ 196074 w 232944"/>
                <a:gd name="connsiteY318" fmla="*/ 108598 h 213176"/>
                <a:gd name="connsiteX319" fmla="*/ 216491 w 232944"/>
                <a:gd name="connsiteY319" fmla="*/ 78497 h 213176"/>
                <a:gd name="connsiteX320" fmla="*/ 216840 w 232944"/>
                <a:gd name="connsiteY320" fmla="*/ 78177 h 213176"/>
                <a:gd name="connsiteX321" fmla="*/ 215901 w 232944"/>
                <a:gd name="connsiteY321" fmla="*/ 83291 h 213176"/>
                <a:gd name="connsiteX322" fmla="*/ 216491 w 232944"/>
                <a:gd name="connsiteY322" fmla="*/ 78523 h 213176"/>
                <a:gd name="connsiteX323" fmla="*/ 216491 w 232944"/>
                <a:gd name="connsiteY323" fmla="*/ 78497 h 213176"/>
                <a:gd name="connsiteX324" fmla="*/ 180641 w 232944"/>
                <a:gd name="connsiteY324" fmla="*/ 21861 h 213176"/>
                <a:gd name="connsiteX325" fmla="*/ 164457 w 232944"/>
                <a:gd name="connsiteY325" fmla="*/ 21779 h 213176"/>
                <a:gd name="connsiteX326" fmla="*/ 154571 w 232944"/>
                <a:gd name="connsiteY326" fmla="*/ 16450 h 213176"/>
                <a:gd name="connsiteX327" fmla="*/ 175549 w 232944"/>
                <a:gd name="connsiteY327" fmla="*/ 19450 h 213176"/>
                <a:gd name="connsiteX328" fmla="*/ 180641 w 232944"/>
                <a:gd name="connsiteY328" fmla="*/ 21861 h 213176"/>
                <a:gd name="connsiteX329" fmla="*/ 180641 w 232944"/>
                <a:gd name="connsiteY329" fmla="*/ 21861 h 213176"/>
                <a:gd name="connsiteX330" fmla="*/ 144307 w 232944"/>
                <a:gd name="connsiteY330" fmla="*/ 15807 h 213176"/>
                <a:gd name="connsiteX331" fmla="*/ 158374 w 232944"/>
                <a:gd name="connsiteY331" fmla="*/ 22581 h 213176"/>
                <a:gd name="connsiteX332" fmla="*/ 147177 w 232944"/>
                <a:gd name="connsiteY332" fmla="*/ 25259 h 213176"/>
                <a:gd name="connsiteX333" fmla="*/ 133994 w 232944"/>
                <a:gd name="connsiteY333" fmla="*/ 18485 h 213176"/>
                <a:gd name="connsiteX334" fmla="*/ 126626 w 232944"/>
                <a:gd name="connsiteY334" fmla="*/ 17174 h 213176"/>
                <a:gd name="connsiteX335" fmla="*/ 132119 w 232944"/>
                <a:gd name="connsiteY335" fmla="*/ 15673 h 213176"/>
                <a:gd name="connsiteX336" fmla="*/ 144307 w 232944"/>
                <a:gd name="connsiteY336" fmla="*/ 15807 h 213176"/>
                <a:gd name="connsiteX337" fmla="*/ 115479 w 232944"/>
                <a:gd name="connsiteY337" fmla="*/ 17627 h 213176"/>
                <a:gd name="connsiteX338" fmla="*/ 73010 w 232944"/>
                <a:gd name="connsiteY338" fmla="*/ 43070 h 213176"/>
                <a:gd name="connsiteX339" fmla="*/ 40375 w 232944"/>
                <a:gd name="connsiteY339" fmla="*/ 100457 h 213176"/>
                <a:gd name="connsiteX340" fmla="*/ 39250 w 232944"/>
                <a:gd name="connsiteY340" fmla="*/ 104847 h 213176"/>
                <a:gd name="connsiteX341" fmla="*/ 33007 w 232944"/>
                <a:gd name="connsiteY341" fmla="*/ 82916 h 213176"/>
                <a:gd name="connsiteX342" fmla="*/ 36517 w 232944"/>
                <a:gd name="connsiteY342" fmla="*/ 38569 h 213176"/>
                <a:gd name="connsiteX343" fmla="*/ 40375 w 232944"/>
                <a:gd name="connsiteY343" fmla="*/ 36534 h 213176"/>
                <a:gd name="connsiteX344" fmla="*/ 73734 w 232944"/>
                <a:gd name="connsiteY344" fmla="*/ 24215 h 213176"/>
                <a:gd name="connsiteX345" fmla="*/ 118319 w 232944"/>
                <a:gd name="connsiteY345" fmla="*/ 16342 h 213176"/>
                <a:gd name="connsiteX346" fmla="*/ 115452 w 232944"/>
                <a:gd name="connsiteY346" fmla="*/ 17627 h 213176"/>
                <a:gd name="connsiteX347" fmla="*/ 115479 w 232944"/>
                <a:gd name="connsiteY347" fmla="*/ 17627 h 213176"/>
                <a:gd name="connsiteX348" fmla="*/ 67169 w 232944"/>
                <a:gd name="connsiteY348" fmla="*/ 55281 h 213176"/>
                <a:gd name="connsiteX349" fmla="*/ 90479 w 232944"/>
                <a:gd name="connsiteY349" fmla="*/ 32731 h 213176"/>
                <a:gd name="connsiteX350" fmla="*/ 102618 w 232944"/>
                <a:gd name="connsiteY350" fmla="*/ 25530 h 213176"/>
                <a:gd name="connsiteX351" fmla="*/ 89354 w 232944"/>
                <a:gd name="connsiteY351" fmla="*/ 39293 h 213176"/>
                <a:gd name="connsiteX352" fmla="*/ 76842 w 232944"/>
                <a:gd name="connsiteY352" fmla="*/ 73357 h 213176"/>
                <a:gd name="connsiteX353" fmla="*/ 75368 w 232944"/>
                <a:gd name="connsiteY353" fmla="*/ 82033 h 213176"/>
                <a:gd name="connsiteX354" fmla="*/ 73010 w 232944"/>
                <a:gd name="connsiteY354" fmla="*/ 91057 h 213176"/>
                <a:gd name="connsiteX355" fmla="*/ 72984 w 232944"/>
                <a:gd name="connsiteY355" fmla="*/ 98073 h 213176"/>
                <a:gd name="connsiteX356" fmla="*/ 69445 w 232944"/>
                <a:gd name="connsiteY356" fmla="*/ 110150 h 213176"/>
                <a:gd name="connsiteX357" fmla="*/ 69286 w 232944"/>
                <a:gd name="connsiteY357" fmla="*/ 141696 h 213176"/>
                <a:gd name="connsiteX358" fmla="*/ 69341 w 232944"/>
                <a:gd name="connsiteY358" fmla="*/ 152863 h 213176"/>
                <a:gd name="connsiteX359" fmla="*/ 63258 w 232944"/>
                <a:gd name="connsiteY359" fmla="*/ 145551 h 213176"/>
                <a:gd name="connsiteX360" fmla="*/ 41768 w 232944"/>
                <a:gd name="connsiteY360" fmla="*/ 110793 h 213176"/>
                <a:gd name="connsiteX361" fmla="*/ 67195 w 232944"/>
                <a:gd name="connsiteY361" fmla="*/ 55334 h 213176"/>
                <a:gd name="connsiteX362" fmla="*/ 67169 w 232944"/>
                <a:gd name="connsiteY362" fmla="*/ 55281 h 213176"/>
                <a:gd name="connsiteX363" fmla="*/ 106663 w 232944"/>
                <a:gd name="connsiteY363" fmla="*/ 189578 h 213176"/>
                <a:gd name="connsiteX364" fmla="*/ 110495 w 232944"/>
                <a:gd name="connsiteY364" fmla="*/ 188104 h 213176"/>
                <a:gd name="connsiteX365" fmla="*/ 108218 w 232944"/>
                <a:gd name="connsiteY365" fmla="*/ 190971 h 213176"/>
                <a:gd name="connsiteX366" fmla="*/ 106663 w 232944"/>
                <a:gd name="connsiteY366" fmla="*/ 189578 h 213176"/>
                <a:gd name="connsiteX367" fmla="*/ 106663 w 232944"/>
                <a:gd name="connsiteY367" fmla="*/ 189578 h 213176"/>
                <a:gd name="connsiteX368" fmla="*/ 122739 w 232944"/>
                <a:gd name="connsiteY368" fmla="*/ 182559 h 213176"/>
                <a:gd name="connsiteX369" fmla="*/ 134581 w 232944"/>
                <a:gd name="connsiteY369" fmla="*/ 184702 h 213176"/>
                <a:gd name="connsiteX370" fmla="*/ 118910 w 232944"/>
                <a:gd name="connsiteY370" fmla="*/ 184409 h 213176"/>
                <a:gd name="connsiteX371" fmla="*/ 122768 w 232944"/>
                <a:gd name="connsiteY371" fmla="*/ 182559 h 213176"/>
                <a:gd name="connsiteX372" fmla="*/ 122739 w 232944"/>
                <a:gd name="connsiteY372" fmla="*/ 182559 h 213176"/>
                <a:gd name="connsiteX373" fmla="*/ 159154 w 232944"/>
                <a:gd name="connsiteY373" fmla="*/ 160870 h 213176"/>
                <a:gd name="connsiteX374" fmla="*/ 160788 w 232944"/>
                <a:gd name="connsiteY374" fmla="*/ 159693 h 213176"/>
                <a:gd name="connsiteX375" fmla="*/ 172066 w 232944"/>
                <a:gd name="connsiteY375" fmla="*/ 165342 h 213176"/>
                <a:gd name="connsiteX376" fmla="*/ 175497 w 232944"/>
                <a:gd name="connsiteY376" fmla="*/ 166787 h 213176"/>
                <a:gd name="connsiteX377" fmla="*/ 150928 w 232944"/>
                <a:gd name="connsiteY377" fmla="*/ 180899 h 213176"/>
                <a:gd name="connsiteX378" fmla="*/ 159154 w 232944"/>
                <a:gd name="connsiteY378" fmla="*/ 160896 h 213176"/>
                <a:gd name="connsiteX379" fmla="*/ 159154 w 232944"/>
                <a:gd name="connsiteY379" fmla="*/ 160870 h 213176"/>
                <a:gd name="connsiteX380" fmla="*/ 168906 w 232944"/>
                <a:gd name="connsiteY380" fmla="*/ 159827 h 213176"/>
                <a:gd name="connsiteX381" fmla="*/ 164457 w 232944"/>
                <a:gd name="connsiteY381" fmla="*/ 157524 h 213176"/>
                <a:gd name="connsiteX382" fmla="*/ 188733 w 232944"/>
                <a:gd name="connsiteY382" fmla="*/ 151418 h 213176"/>
                <a:gd name="connsiteX383" fmla="*/ 190500 w 232944"/>
                <a:gd name="connsiteY383" fmla="*/ 151281 h 213176"/>
                <a:gd name="connsiteX384" fmla="*/ 182356 w 232944"/>
                <a:gd name="connsiteY384" fmla="*/ 160655 h 213176"/>
                <a:gd name="connsiteX385" fmla="*/ 178658 w 232944"/>
                <a:gd name="connsiteY385" fmla="*/ 164083 h 213176"/>
                <a:gd name="connsiteX386" fmla="*/ 168906 w 232944"/>
                <a:gd name="connsiteY386" fmla="*/ 159827 h 213176"/>
                <a:gd name="connsiteX387" fmla="*/ 168906 w 232944"/>
                <a:gd name="connsiteY387" fmla="*/ 159827 h 213176"/>
                <a:gd name="connsiteX388" fmla="*/ 211107 w 232944"/>
                <a:gd name="connsiteY388" fmla="*/ 100643 h 213176"/>
                <a:gd name="connsiteX389" fmla="*/ 215314 w 232944"/>
                <a:gd name="connsiteY389" fmla="*/ 94563 h 213176"/>
                <a:gd name="connsiteX390" fmla="*/ 220001 w 232944"/>
                <a:gd name="connsiteY390" fmla="*/ 81873 h 213176"/>
                <a:gd name="connsiteX391" fmla="*/ 222010 w 232944"/>
                <a:gd name="connsiteY391" fmla="*/ 86077 h 213176"/>
                <a:gd name="connsiteX392" fmla="*/ 214616 w 232944"/>
                <a:gd name="connsiteY392" fmla="*/ 99893 h 213176"/>
                <a:gd name="connsiteX393" fmla="*/ 205347 w 232944"/>
                <a:gd name="connsiteY393" fmla="*/ 112534 h 213176"/>
                <a:gd name="connsiteX394" fmla="*/ 211133 w 232944"/>
                <a:gd name="connsiteY394" fmla="*/ 100617 h 213176"/>
                <a:gd name="connsiteX395" fmla="*/ 211107 w 232944"/>
                <a:gd name="connsiteY395" fmla="*/ 100643 h 213176"/>
                <a:gd name="connsiteX396" fmla="*/ 44798 w 232944"/>
                <a:gd name="connsiteY396" fmla="*/ 23870 h 213176"/>
                <a:gd name="connsiteX397" fmla="*/ 69902 w 232944"/>
                <a:gd name="connsiteY397" fmla="*/ 6675 h 213176"/>
                <a:gd name="connsiteX398" fmla="*/ 101761 w 232944"/>
                <a:gd name="connsiteY398" fmla="*/ 4131 h 213176"/>
                <a:gd name="connsiteX399" fmla="*/ 133619 w 232944"/>
                <a:gd name="connsiteY399" fmla="*/ 11658 h 213176"/>
                <a:gd name="connsiteX400" fmla="*/ 131848 w 232944"/>
                <a:gd name="connsiteY400" fmla="*/ 12004 h 213176"/>
                <a:gd name="connsiteX401" fmla="*/ 82443 w 232944"/>
                <a:gd name="connsiteY401" fmla="*/ 18191 h 213176"/>
                <a:gd name="connsiteX402" fmla="*/ 46083 w 232944"/>
                <a:gd name="connsiteY402" fmla="*/ 29838 h 213176"/>
                <a:gd name="connsiteX403" fmla="*/ 38927 w 232944"/>
                <a:gd name="connsiteY403" fmla="*/ 33162 h 213176"/>
                <a:gd name="connsiteX404" fmla="*/ 44769 w 232944"/>
                <a:gd name="connsiteY404" fmla="*/ 23840 h 213176"/>
                <a:gd name="connsiteX405" fmla="*/ 44798 w 232944"/>
                <a:gd name="connsiteY405" fmla="*/ 23870 h 213176"/>
                <a:gd name="connsiteX406" fmla="*/ 16850 w 232944"/>
                <a:gd name="connsiteY406" fmla="*/ 115372 h 213176"/>
                <a:gd name="connsiteX407" fmla="*/ 6830 w 232944"/>
                <a:gd name="connsiteY407" fmla="*/ 100884 h 213176"/>
                <a:gd name="connsiteX408" fmla="*/ 3696 w 232944"/>
                <a:gd name="connsiteY408" fmla="*/ 85754 h 213176"/>
                <a:gd name="connsiteX409" fmla="*/ 14413 w 232944"/>
                <a:gd name="connsiteY409" fmla="*/ 56619 h 213176"/>
                <a:gd name="connsiteX410" fmla="*/ 31641 w 232944"/>
                <a:gd name="connsiteY410" fmla="*/ 41488 h 213176"/>
                <a:gd name="connsiteX411" fmla="*/ 29149 w 232944"/>
                <a:gd name="connsiteY411" fmla="*/ 81817 h 213176"/>
                <a:gd name="connsiteX412" fmla="*/ 37936 w 232944"/>
                <a:gd name="connsiteY412" fmla="*/ 111168 h 213176"/>
                <a:gd name="connsiteX413" fmla="*/ 35715 w 232944"/>
                <a:gd name="connsiteY413" fmla="*/ 133235 h 213176"/>
                <a:gd name="connsiteX414" fmla="*/ 35715 w 232944"/>
                <a:gd name="connsiteY414" fmla="*/ 134573 h 213176"/>
                <a:gd name="connsiteX415" fmla="*/ 16876 w 232944"/>
                <a:gd name="connsiteY415" fmla="*/ 115372 h 213176"/>
                <a:gd name="connsiteX416" fmla="*/ 16850 w 232944"/>
                <a:gd name="connsiteY416" fmla="*/ 115372 h 213176"/>
                <a:gd name="connsiteX417" fmla="*/ 58167 w 232944"/>
                <a:gd name="connsiteY417" fmla="*/ 185211 h 213176"/>
                <a:gd name="connsiteX418" fmla="*/ 47984 w 232944"/>
                <a:gd name="connsiteY418" fmla="*/ 174207 h 213176"/>
                <a:gd name="connsiteX419" fmla="*/ 39707 w 232944"/>
                <a:gd name="connsiteY419" fmla="*/ 144400 h 213176"/>
                <a:gd name="connsiteX420" fmla="*/ 39599 w 232944"/>
                <a:gd name="connsiteY420" fmla="*/ 142713 h 213176"/>
                <a:gd name="connsiteX421" fmla="*/ 58112 w 232944"/>
                <a:gd name="connsiteY421" fmla="*/ 156050 h 213176"/>
                <a:gd name="connsiteX422" fmla="*/ 69850 w 232944"/>
                <a:gd name="connsiteY422" fmla="*/ 162958 h 213176"/>
                <a:gd name="connsiteX423" fmla="*/ 70195 w 232944"/>
                <a:gd name="connsiteY423" fmla="*/ 166842 h 213176"/>
                <a:gd name="connsiteX424" fmla="*/ 71803 w 232944"/>
                <a:gd name="connsiteY424" fmla="*/ 188880 h 213176"/>
                <a:gd name="connsiteX425" fmla="*/ 72126 w 232944"/>
                <a:gd name="connsiteY425" fmla="*/ 190674 h 213176"/>
                <a:gd name="connsiteX426" fmla="*/ 58167 w 232944"/>
                <a:gd name="connsiteY426" fmla="*/ 185185 h 213176"/>
                <a:gd name="connsiteX427" fmla="*/ 58167 w 232944"/>
                <a:gd name="connsiteY427" fmla="*/ 185211 h 213176"/>
                <a:gd name="connsiteX428" fmla="*/ 129144 w 232944"/>
                <a:gd name="connsiteY428" fmla="*/ 199379 h 213176"/>
                <a:gd name="connsiteX429" fmla="*/ 100528 w 232944"/>
                <a:gd name="connsiteY429" fmla="*/ 209340 h 213176"/>
                <a:gd name="connsiteX430" fmla="*/ 94018 w 232944"/>
                <a:gd name="connsiteY430" fmla="*/ 208296 h 213176"/>
                <a:gd name="connsiteX431" fmla="*/ 101170 w 232944"/>
                <a:gd name="connsiteY431" fmla="*/ 203450 h 213176"/>
                <a:gd name="connsiteX432" fmla="*/ 107628 w 232944"/>
                <a:gd name="connsiteY432" fmla="*/ 197262 h 213176"/>
                <a:gd name="connsiteX433" fmla="*/ 108593 w 232944"/>
                <a:gd name="connsiteY433" fmla="*/ 196193 h 213176"/>
                <a:gd name="connsiteX434" fmla="*/ 113362 w 232944"/>
                <a:gd name="connsiteY434" fmla="*/ 200397 h 213176"/>
                <a:gd name="connsiteX435" fmla="*/ 115961 w 232944"/>
                <a:gd name="connsiteY435" fmla="*/ 197797 h 213176"/>
                <a:gd name="connsiteX436" fmla="*/ 111004 w 232944"/>
                <a:gd name="connsiteY436" fmla="*/ 193407 h 213176"/>
                <a:gd name="connsiteX437" fmla="*/ 115479 w 232944"/>
                <a:gd name="connsiteY437" fmla="*/ 187514 h 213176"/>
                <a:gd name="connsiteX438" fmla="*/ 117970 w 232944"/>
                <a:gd name="connsiteY438" fmla="*/ 187944 h 213176"/>
                <a:gd name="connsiteX439" fmla="*/ 142112 w 232944"/>
                <a:gd name="connsiteY439" fmla="*/ 187113 h 213176"/>
                <a:gd name="connsiteX440" fmla="*/ 129170 w 232944"/>
                <a:gd name="connsiteY440" fmla="*/ 199350 h 213176"/>
                <a:gd name="connsiteX441" fmla="*/ 129144 w 232944"/>
                <a:gd name="connsiteY441" fmla="*/ 199379 h 213176"/>
                <a:gd name="connsiteX442" fmla="*/ 156098 w 232944"/>
                <a:gd name="connsiteY442" fmla="*/ 182749 h 213176"/>
                <a:gd name="connsiteX443" fmla="*/ 169281 w 232944"/>
                <a:gd name="connsiteY443" fmla="*/ 175811 h 213176"/>
                <a:gd name="connsiteX444" fmla="*/ 179437 w 232944"/>
                <a:gd name="connsiteY444" fmla="*/ 168313 h 213176"/>
                <a:gd name="connsiteX445" fmla="*/ 199424 w 232944"/>
                <a:gd name="connsiteY445" fmla="*/ 172922 h 213176"/>
                <a:gd name="connsiteX446" fmla="*/ 189215 w 232944"/>
                <a:gd name="connsiteY446" fmla="*/ 177553 h 213176"/>
                <a:gd name="connsiteX447" fmla="*/ 156098 w 232944"/>
                <a:gd name="connsiteY447" fmla="*/ 182749 h 213176"/>
                <a:gd name="connsiteX448" fmla="*/ 156098 w 232944"/>
                <a:gd name="connsiteY448" fmla="*/ 182749 h 213176"/>
                <a:gd name="connsiteX449" fmla="*/ 227744 w 232944"/>
                <a:gd name="connsiteY449" fmla="*/ 133848 h 213176"/>
                <a:gd name="connsiteX450" fmla="*/ 214991 w 232944"/>
                <a:gd name="connsiteY450" fmla="*/ 160280 h 213176"/>
                <a:gd name="connsiteX451" fmla="*/ 214159 w 232944"/>
                <a:gd name="connsiteY451" fmla="*/ 157524 h 213176"/>
                <a:gd name="connsiteX452" fmla="*/ 197255 w 232944"/>
                <a:gd name="connsiteY452" fmla="*/ 147749 h 213176"/>
                <a:gd name="connsiteX453" fmla="*/ 202558 w 232944"/>
                <a:gd name="connsiteY453" fmla="*/ 133904 h 213176"/>
                <a:gd name="connsiteX454" fmla="*/ 202480 w 232944"/>
                <a:gd name="connsiteY454" fmla="*/ 121477 h 213176"/>
                <a:gd name="connsiteX455" fmla="*/ 211641 w 232944"/>
                <a:gd name="connsiteY455" fmla="*/ 110336 h 213176"/>
                <a:gd name="connsiteX456" fmla="*/ 223967 w 232944"/>
                <a:gd name="connsiteY456" fmla="*/ 90842 h 213176"/>
                <a:gd name="connsiteX457" fmla="*/ 227744 w 232944"/>
                <a:gd name="connsiteY457" fmla="*/ 133822 h 213176"/>
                <a:gd name="connsiteX458" fmla="*/ 227744 w 232944"/>
                <a:gd name="connsiteY458" fmla="*/ 133848 h 2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232944" h="213176">
                  <a:moveTo>
                    <a:pt x="225976" y="86077"/>
                  </a:moveTo>
                  <a:cubicBezTo>
                    <a:pt x="226994" y="83425"/>
                    <a:pt x="227825" y="80692"/>
                    <a:pt x="228416" y="77907"/>
                  </a:cubicBezTo>
                  <a:cubicBezTo>
                    <a:pt x="229916" y="70891"/>
                    <a:pt x="229727" y="63797"/>
                    <a:pt x="227907" y="57101"/>
                  </a:cubicBezTo>
                  <a:cubicBezTo>
                    <a:pt x="227959" y="56136"/>
                    <a:pt x="227933" y="55174"/>
                    <a:pt x="227851" y="54208"/>
                  </a:cubicBezTo>
                  <a:cubicBezTo>
                    <a:pt x="227023" y="45852"/>
                    <a:pt x="220751" y="39479"/>
                    <a:pt x="214241" y="34688"/>
                  </a:cubicBezTo>
                  <a:cubicBezTo>
                    <a:pt x="204248" y="25073"/>
                    <a:pt x="191039" y="19502"/>
                    <a:pt x="177321" y="16290"/>
                  </a:cubicBezTo>
                  <a:cubicBezTo>
                    <a:pt x="176114" y="15755"/>
                    <a:pt x="174881" y="15272"/>
                    <a:pt x="173648" y="14816"/>
                  </a:cubicBezTo>
                  <a:cubicBezTo>
                    <a:pt x="163306" y="10987"/>
                    <a:pt x="152265" y="9649"/>
                    <a:pt x="141414" y="10612"/>
                  </a:cubicBezTo>
                  <a:cubicBezTo>
                    <a:pt x="129197" y="5713"/>
                    <a:pt x="116388" y="2229"/>
                    <a:pt x="103447" y="732"/>
                  </a:cubicBezTo>
                  <a:cubicBezTo>
                    <a:pt x="92250" y="-582"/>
                    <a:pt x="80675" y="-285"/>
                    <a:pt x="69794" y="2927"/>
                  </a:cubicBezTo>
                  <a:cubicBezTo>
                    <a:pt x="59318" y="6032"/>
                    <a:pt x="49808" y="11978"/>
                    <a:pt x="42867" y="20494"/>
                  </a:cubicBezTo>
                  <a:cubicBezTo>
                    <a:pt x="38983" y="25259"/>
                    <a:pt x="35956" y="30510"/>
                    <a:pt x="33650" y="36081"/>
                  </a:cubicBezTo>
                  <a:cubicBezTo>
                    <a:pt x="27515" y="39587"/>
                    <a:pt x="21726" y="43713"/>
                    <a:pt x="16690" y="48693"/>
                  </a:cubicBezTo>
                  <a:cubicBezTo>
                    <a:pt x="8732" y="56566"/>
                    <a:pt x="2864" y="66687"/>
                    <a:pt x="800" y="77747"/>
                  </a:cubicBezTo>
                  <a:cubicBezTo>
                    <a:pt x="-218" y="83184"/>
                    <a:pt x="-296" y="88728"/>
                    <a:pt x="748" y="94162"/>
                  </a:cubicBezTo>
                  <a:cubicBezTo>
                    <a:pt x="1873" y="99893"/>
                    <a:pt x="4446" y="105170"/>
                    <a:pt x="7793" y="109935"/>
                  </a:cubicBezTo>
                  <a:cubicBezTo>
                    <a:pt x="14384" y="119335"/>
                    <a:pt x="22610" y="127851"/>
                    <a:pt x="31077" y="135564"/>
                  </a:cubicBezTo>
                  <a:cubicBezTo>
                    <a:pt x="32606" y="136957"/>
                    <a:pt x="34133" y="138294"/>
                    <a:pt x="35715" y="139634"/>
                  </a:cubicBezTo>
                  <a:cubicBezTo>
                    <a:pt x="36008" y="148604"/>
                    <a:pt x="37215" y="157684"/>
                    <a:pt x="40160" y="166144"/>
                  </a:cubicBezTo>
                  <a:cubicBezTo>
                    <a:pt x="43725" y="176428"/>
                    <a:pt x="50183" y="185827"/>
                    <a:pt x="60176" y="190756"/>
                  </a:cubicBezTo>
                  <a:cubicBezTo>
                    <a:pt x="64276" y="192791"/>
                    <a:pt x="68591" y="194024"/>
                    <a:pt x="73036" y="194666"/>
                  </a:cubicBezTo>
                  <a:cubicBezTo>
                    <a:pt x="74109" y="198469"/>
                    <a:pt x="75769" y="202083"/>
                    <a:pt x="78584" y="204894"/>
                  </a:cubicBezTo>
                  <a:cubicBezTo>
                    <a:pt x="81050" y="207357"/>
                    <a:pt x="84210" y="209017"/>
                    <a:pt x="87534" y="209392"/>
                  </a:cubicBezTo>
                  <a:cubicBezTo>
                    <a:pt x="89862" y="210918"/>
                    <a:pt x="92462" y="212070"/>
                    <a:pt x="95410" y="212634"/>
                  </a:cubicBezTo>
                  <a:cubicBezTo>
                    <a:pt x="106180" y="214695"/>
                    <a:pt x="118130" y="210599"/>
                    <a:pt x="127295" y="205084"/>
                  </a:cubicBezTo>
                  <a:cubicBezTo>
                    <a:pt x="135227" y="200315"/>
                    <a:pt x="142031" y="193753"/>
                    <a:pt x="147445" y="186255"/>
                  </a:cubicBezTo>
                  <a:cubicBezTo>
                    <a:pt x="160599" y="187139"/>
                    <a:pt x="173863" y="186229"/>
                    <a:pt x="186482" y="182426"/>
                  </a:cubicBezTo>
                  <a:cubicBezTo>
                    <a:pt x="194280" y="180071"/>
                    <a:pt x="201726" y="176535"/>
                    <a:pt x="208266" y="171689"/>
                  </a:cubicBezTo>
                  <a:cubicBezTo>
                    <a:pt x="209766" y="171020"/>
                    <a:pt x="211133" y="170107"/>
                    <a:pt x="212284" y="168877"/>
                  </a:cubicBezTo>
                  <a:cubicBezTo>
                    <a:pt x="212741" y="168395"/>
                    <a:pt x="213142" y="167860"/>
                    <a:pt x="213491" y="167325"/>
                  </a:cubicBezTo>
                  <a:cubicBezTo>
                    <a:pt x="213677" y="167162"/>
                    <a:pt x="213866" y="167002"/>
                    <a:pt x="214052" y="166816"/>
                  </a:cubicBezTo>
                  <a:cubicBezTo>
                    <a:pt x="221902" y="159236"/>
                    <a:pt x="227343" y="149488"/>
                    <a:pt x="230265" y="139018"/>
                  </a:cubicBezTo>
                  <a:cubicBezTo>
                    <a:pt x="235219" y="121318"/>
                    <a:pt x="233024" y="102812"/>
                    <a:pt x="225976" y="86155"/>
                  </a:cubicBezTo>
                  <a:lnTo>
                    <a:pt x="225976" y="86077"/>
                  </a:lnTo>
                  <a:close/>
                  <a:moveTo>
                    <a:pt x="225816" y="67519"/>
                  </a:moveTo>
                  <a:cubicBezTo>
                    <a:pt x="225898" y="72206"/>
                    <a:pt x="225092" y="76785"/>
                    <a:pt x="223752" y="81201"/>
                  </a:cubicBezTo>
                  <a:cubicBezTo>
                    <a:pt x="222789" y="79247"/>
                    <a:pt x="221769" y="77320"/>
                    <a:pt x="220699" y="75444"/>
                  </a:cubicBezTo>
                  <a:cubicBezTo>
                    <a:pt x="220699" y="74962"/>
                    <a:pt x="220699" y="74482"/>
                    <a:pt x="220699" y="74025"/>
                  </a:cubicBezTo>
                  <a:cubicBezTo>
                    <a:pt x="222682" y="71534"/>
                    <a:pt x="224450" y="68748"/>
                    <a:pt x="225761" y="65803"/>
                  </a:cubicBezTo>
                  <a:cubicBezTo>
                    <a:pt x="225790" y="66367"/>
                    <a:pt x="225816" y="66954"/>
                    <a:pt x="225842" y="67519"/>
                  </a:cubicBezTo>
                  <a:lnTo>
                    <a:pt x="225816" y="67519"/>
                  </a:lnTo>
                  <a:close/>
                  <a:moveTo>
                    <a:pt x="193048" y="147560"/>
                  </a:moveTo>
                  <a:cubicBezTo>
                    <a:pt x="192457" y="147560"/>
                    <a:pt x="191867" y="147560"/>
                    <a:pt x="191280" y="147586"/>
                  </a:cubicBezTo>
                  <a:cubicBezTo>
                    <a:pt x="184659" y="147909"/>
                    <a:pt x="178015" y="149383"/>
                    <a:pt x="171583" y="151337"/>
                  </a:cubicBezTo>
                  <a:cubicBezTo>
                    <a:pt x="181498" y="143274"/>
                    <a:pt x="190823" y="134465"/>
                    <a:pt x="199398" y="124987"/>
                  </a:cubicBezTo>
                  <a:cubicBezTo>
                    <a:pt x="200226" y="132779"/>
                    <a:pt x="197389" y="140597"/>
                    <a:pt x="193048" y="147560"/>
                  </a:cubicBezTo>
                  <a:lnTo>
                    <a:pt x="193048" y="147560"/>
                  </a:lnTo>
                  <a:close/>
                  <a:moveTo>
                    <a:pt x="210598" y="164833"/>
                  </a:moveTo>
                  <a:cubicBezTo>
                    <a:pt x="209205" y="166118"/>
                    <a:pt x="207783" y="167325"/>
                    <a:pt x="206283" y="168447"/>
                  </a:cubicBezTo>
                  <a:cubicBezTo>
                    <a:pt x="202451" y="170029"/>
                    <a:pt x="197871" y="169252"/>
                    <a:pt x="193957" y="168502"/>
                  </a:cubicBezTo>
                  <a:cubicBezTo>
                    <a:pt x="190125" y="167752"/>
                    <a:pt x="186348" y="166734"/>
                    <a:pt x="182650" y="165502"/>
                  </a:cubicBezTo>
                  <a:cubicBezTo>
                    <a:pt x="185223" y="163121"/>
                    <a:pt x="187689" y="160603"/>
                    <a:pt x="189939" y="157977"/>
                  </a:cubicBezTo>
                  <a:cubicBezTo>
                    <a:pt x="191759" y="155861"/>
                    <a:pt x="193475" y="153613"/>
                    <a:pt x="195083" y="151255"/>
                  </a:cubicBezTo>
                  <a:cubicBezTo>
                    <a:pt x="197255" y="151363"/>
                    <a:pt x="199424" y="151686"/>
                    <a:pt x="201514" y="152299"/>
                  </a:cubicBezTo>
                  <a:cubicBezTo>
                    <a:pt x="205184" y="153398"/>
                    <a:pt x="209016" y="155459"/>
                    <a:pt x="210810" y="158995"/>
                  </a:cubicBezTo>
                  <a:cubicBezTo>
                    <a:pt x="211857" y="161056"/>
                    <a:pt x="211641" y="163091"/>
                    <a:pt x="210650" y="164833"/>
                  </a:cubicBezTo>
                  <a:lnTo>
                    <a:pt x="210598" y="164833"/>
                  </a:lnTo>
                  <a:close/>
                  <a:moveTo>
                    <a:pt x="88793" y="205752"/>
                  </a:moveTo>
                  <a:cubicBezTo>
                    <a:pt x="88017" y="205217"/>
                    <a:pt x="87266" y="204627"/>
                    <a:pt x="86542" y="203958"/>
                  </a:cubicBezTo>
                  <a:cubicBezTo>
                    <a:pt x="83887" y="201440"/>
                    <a:pt x="81878" y="198362"/>
                    <a:pt x="80300" y="195067"/>
                  </a:cubicBezTo>
                  <a:cubicBezTo>
                    <a:pt x="85525" y="195067"/>
                    <a:pt x="90802" y="194291"/>
                    <a:pt x="95867" y="193006"/>
                  </a:cubicBezTo>
                  <a:cubicBezTo>
                    <a:pt x="98144" y="192416"/>
                    <a:pt x="100420" y="191747"/>
                    <a:pt x="102644" y="190997"/>
                  </a:cubicBezTo>
                  <a:cubicBezTo>
                    <a:pt x="103688" y="191933"/>
                    <a:pt x="104735" y="192869"/>
                    <a:pt x="105779" y="193782"/>
                  </a:cubicBezTo>
                  <a:cubicBezTo>
                    <a:pt x="104947" y="194718"/>
                    <a:pt x="104093" y="195628"/>
                    <a:pt x="103209" y="196538"/>
                  </a:cubicBezTo>
                  <a:cubicBezTo>
                    <a:pt x="101170" y="198603"/>
                    <a:pt x="99001" y="200557"/>
                    <a:pt x="96721" y="202324"/>
                  </a:cubicBezTo>
                  <a:cubicBezTo>
                    <a:pt x="94526" y="204037"/>
                    <a:pt x="91979" y="205697"/>
                    <a:pt x="89086" y="205752"/>
                  </a:cubicBezTo>
                  <a:cubicBezTo>
                    <a:pt x="88979" y="205752"/>
                    <a:pt x="88871" y="205752"/>
                    <a:pt x="88767" y="205752"/>
                  </a:cubicBezTo>
                  <a:lnTo>
                    <a:pt x="88793" y="205752"/>
                  </a:lnTo>
                  <a:close/>
                  <a:moveTo>
                    <a:pt x="40617" y="117087"/>
                  </a:moveTo>
                  <a:cubicBezTo>
                    <a:pt x="45949" y="127906"/>
                    <a:pt x="52648" y="138082"/>
                    <a:pt x="60095" y="147482"/>
                  </a:cubicBezTo>
                  <a:cubicBezTo>
                    <a:pt x="63124" y="151311"/>
                    <a:pt x="66259" y="155006"/>
                    <a:pt x="69501" y="158620"/>
                  </a:cubicBezTo>
                  <a:cubicBezTo>
                    <a:pt x="68535" y="158085"/>
                    <a:pt x="67570" y="157524"/>
                    <a:pt x="66608" y="156960"/>
                  </a:cubicBezTo>
                  <a:cubicBezTo>
                    <a:pt x="56986" y="151363"/>
                    <a:pt x="47877" y="144964"/>
                    <a:pt x="39384" y="137815"/>
                  </a:cubicBezTo>
                  <a:cubicBezTo>
                    <a:pt x="39224" y="130877"/>
                    <a:pt x="39625" y="123940"/>
                    <a:pt x="40643" y="117058"/>
                  </a:cubicBezTo>
                  <a:lnTo>
                    <a:pt x="40617" y="117087"/>
                  </a:lnTo>
                  <a:close/>
                  <a:moveTo>
                    <a:pt x="213758" y="39453"/>
                  </a:moveTo>
                  <a:cubicBezTo>
                    <a:pt x="218474" y="44567"/>
                    <a:pt x="222173" y="50647"/>
                    <a:pt x="224182" y="57287"/>
                  </a:cubicBezTo>
                  <a:cubicBezTo>
                    <a:pt x="223885" y="61224"/>
                    <a:pt x="222307" y="65082"/>
                    <a:pt x="220135" y="68481"/>
                  </a:cubicBezTo>
                  <a:cubicBezTo>
                    <a:pt x="219225" y="63501"/>
                    <a:pt x="217160" y="58947"/>
                    <a:pt x="214133" y="55040"/>
                  </a:cubicBezTo>
                  <a:cubicBezTo>
                    <a:pt x="211107" y="45291"/>
                    <a:pt x="205451" y="36828"/>
                    <a:pt x="198165" y="29946"/>
                  </a:cubicBezTo>
                  <a:cubicBezTo>
                    <a:pt x="201166" y="31153"/>
                    <a:pt x="204085" y="32545"/>
                    <a:pt x="206899" y="34205"/>
                  </a:cubicBezTo>
                  <a:cubicBezTo>
                    <a:pt x="208400" y="35089"/>
                    <a:pt x="209955" y="36081"/>
                    <a:pt x="211482" y="37151"/>
                  </a:cubicBezTo>
                  <a:cubicBezTo>
                    <a:pt x="212258" y="37901"/>
                    <a:pt x="213034" y="38677"/>
                    <a:pt x="213784" y="39479"/>
                  </a:cubicBezTo>
                  <a:lnTo>
                    <a:pt x="213758" y="39453"/>
                  </a:lnTo>
                  <a:close/>
                  <a:moveTo>
                    <a:pt x="78770" y="191424"/>
                  </a:moveTo>
                  <a:cubicBezTo>
                    <a:pt x="75932" y="183848"/>
                    <a:pt x="74592" y="175652"/>
                    <a:pt x="73816" y="167511"/>
                  </a:cubicBezTo>
                  <a:cubicBezTo>
                    <a:pt x="73816" y="166708"/>
                    <a:pt x="73816" y="165932"/>
                    <a:pt x="73842" y="165127"/>
                  </a:cubicBezTo>
                  <a:cubicBezTo>
                    <a:pt x="74912" y="165691"/>
                    <a:pt x="76011" y="166226"/>
                    <a:pt x="77084" y="166761"/>
                  </a:cubicBezTo>
                  <a:cubicBezTo>
                    <a:pt x="84262" y="174151"/>
                    <a:pt x="91793" y="181222"/>
                    <a:pt x="99455" y="188130"/>
                  </a:cubicBezTo>
                  <a:cubicBezTo>
                    <a:pt x="92729" y="190247"/>
                    <a:pt x="85763" y="191613"/>
                    <a:pt x="78718" y="191398"/>
                  </a:cubicBezTo>
                  <a:lnTo>
                    <a:pt x="78770" y="191424"/>
                  </a:lnTo>
                  <a:close/>
                  <a:moveTo>
                    <a:pt x="116604" y="21163"/>
                  </a:moveTo>
                  <a:cubicBezTo>
                    <a:pt x="118264" y="20921"/>
                    <a:pt x="119953" y="20761"/>
                    <a:pt x="121669" y="20709"/>
                  </a:cubicBezTo>
                  <a:cubicBezTo>
                    <a:pt x="129144" y="20520"/>
                    <a:pt x="136861" y="22448"/>
                    <a:pt x="143048" y="26681"/>
                  </a:cubicBezTo>
                  <a:cubicBezTo>
                    <a:pt x="141388" y="27294"/>
                    <a:pt x="139728" y="27940"/>
                    <a:pt x="138094" y="28635"/>
                  </a:cubicBezTo>
                  <a:cubicBezTo>
                    <a:pt x="121561" y="35758"/>
                    <a:pt x="107201" y="47486"/>
                    <a:pt x="95492" y="61064"/>
                  </a:cubicBezTo>
                  <a:cubicBezTo>
                    <a:pt x="95195" y="61413"/>
                    <a:pt x="94876" y="61788"/>
                    <a:pt x="94579" y="62134"/>
                  </a:cubicBezTo>
                  <a:cubicBezTo>
                    <a:pt x="93829" y="62538"/>
                    <a:pt x="93078" y="62966"/>
                    <a:pt x="92354" y="63393"/>
                  </a:cubicBezTo>
                  <a:cubicBezTo>
                    <a:pt x="87879" y="66100"/>
                    <a:pt x="83728" y="69580"/>
                    <a:pt x="80404" y="73676"/>
                  </a:cubicBezTo>
                  <a:cubicBezTo>
                    <a:pt x="82201" y="63742"/>
                    <a:pt x="84719" y="53833"/>
                    <a:pt x="89892" y="45105"/>
                  </a:cubicBezTo>
                  <a:cubicBezTo>
                    <a:pt x="94954" y="36560"/>
                    <a:pt x="102269" y="29519"/>
                    <a:pt x="110736" y="24349"/>
                  </a:cubicBezTo>
                  <a:cubicBezTo>
                    <a:pt x="112638" y="23198"/>
                    <a:pt x="114595" y="22154"/>
                    <a:pt x="116578" y="21163"/>
                  </a:cubicBezTo>
                  <a:lnTo>
                    <a:pt x="116604" y="21163"/>
                  </a:lnTo>
                  <a:close/>
                  <a:moveTo>
                    <a:pt x="163465" y="25500"/>
                  </a:moveTo>
                  <a:cubicBezTo>
                    <a:pt x="164108" y="25875"/>
                    <a:pt x="164780" y="26251"/>
                    <a:pt x="165422" y="26652"/>
                  </a:cubicBezTo>
                  <a:cubicBezTo>
                    <a:pt x="171557" y="30347"/>
                    <a:pt x="177559" y="34421"/>
                    <a:pt x="183266" y="38892"/>
                  </a:cubicBezTo>
                  <a:cubicBezTo>
                    <a:pt x="174721" y="37098"/>
                    <a:pt x="165504" y="36857"/>
                    <a:pt x="157598" y="40872"/>
                  </a:cubicBezTo>
                  <a:cubicBezTo>
                    <a:pt x="157438" y="40363"/>
                    <a:pt x="157278" y="39828"/>
                    <a:pt x="157089" y="39320"/>
                  </a:cubicBezTo>
                  <a:cubicBezTo>
                    <a:pt x="155507" y="35034"/>
                    <a:pt x="153179" y="31312"/>
                    <a:pt x="150230" y="28152"/>
                  </a:cubicBezTo>
                  <a:cubicBezTo>
                    <a:pt x="153713" y="27134"/>
                    <a:pt x="157278" y="26358"/>
                    <a:pt x="160866" y="25823"/>
                  </a:cubicBezTo>
                  <a:cubicBezTo>
                    <a:pt x="161724" y="25690"/>
                    <a:pt x="162608" y="25582"/>
                    <a:pt x="163495" y="25500"/>
                  </a:cubicBezTo>
                  <a:lnTo>
                    <a:pt x="163465" y="25500"/>
                  </a:lnTo>
                  <a:close/>
                  <a:moveTo>
                    <a:pt x="207809" y="48961"/>
                  </a:moveTo>
                  <a:cubicBezTo>
                    <a:pt x="203015" y="45399"/>
                    <a:pt x="197441" y="42907"/>
                    <a:pt x="191707" y="41087"/>
                  </a:cubicBezTo>
                  <a:cubicBezTo>
                    <a:pt x="184848" y="35168"/>
                    <a:pt x="177533" y="29838"/>
                    <a:pt x="169949" y="25099"/>
                  </a:cubicBezTo>
                  <a:cubicBezTo>
                    <a:pt x="169949" y="25099"/>
                    <a:pt x="169897" y="25073"/>
                    <a:pt x="169871" y="25047"/>
                  </a:cubicBezTo>
                  <a:cubicBezTo>
                    <a:pt x="176300" y="24887"/>
                    <a:pt x="182757" y="25530"/>
                    <a:pt x="189000" y="27027"/>
                  </a:cubicBezTo>
                  <a:cubicBezTo>
                    <a:pt x="196958" y="32731"/>
                    <a:pt x="203605" y="40151"/>
                    <a:pt x="207809" y="48935"/>
                  </a:cubicBezTo>
                  <a:lnTo>
                    <a:pt x="207809" y="48961"/>
                  </a:lnTo>
                  <a:close/>
                  <a:moveTo>
                    <a:pt x="181097" y="101983"/>
                  </a:moveTo>
                  <a:cubicBezTo>
                    <a:pt x="185517" y="103992"/>
                    <a:pt x="189590" y="106856"/>
                    <a:pt x="192806" y="110499"/>
                  </a:cubicBezTo>
                  <a:cubicBezTo>
                    <a:pt x="187232" y="113470"/>
                    <a:pt x="181283" y="115587"/>
                    <a:pt x="175174" y="117140"/>
                  </a:cubicBezTo>
                  <a:cubicBezTo>
                    <a:pt x="177696" y="112267"/>
                    <a:pt x="179248" y="106882"/>
                    <a:pt x="179757" y="101419"/>
                  </a:cubicBezTo>
                  <a:cubicBezTo>
                    <a:pt x="180213" y="101608"/>
                    <a:pt x="180667" y="101794"/>
                    <a:pt x="181123" y="102009"/>
                  </a:cubicBezTo>
                  <a:lnTo>
                    <a:pt x="181097" y="101983"/>
                  </a:lnTo>
                  <a:close/>
                  <a:moveTo>
                    <a:pt x="169845" y="118960"/>
                  </a:moveTo>
                  <a:cubicBezTo>
                    <a:pt x="168906" y="120378"/>
                    <a:pt x="170458" y="121960"/>
                    <a:pt x="171906" y="121667"/>
                  </a:cubicBezTo>
                  <a:cubicBezTo>
                    <a:pt x="179757" y="120007"/>
                    <a:pt x="187797" y="117355"/>
                    <a:pt x="195057" y="113444"/>
                  </a:cubicBezTo>
                  <a:cubicBezTo>
                    <a:pt x="195807" y="114543"/>
                    <a:pt x="196505" y="115695"/>
                    <a:pt x="197066" y="116898"/>
                  </a:cubicBezTo>
                  <a:cubicBezTo>
                    <a:pt x="197226" y="117247"/>
                    <a:pt x="197359" y="117596"/>
                    <a:pt x="197522" y="117942"/>
                  </a:cubicBezTo>
                  <a:cubicBezTo>
                    <a:pt x="197522" y="117942"/>
                    <a:pt x="197496" y="117997"/>
                    <a:pt x="197467" y="118024"/>
                  </a:cubicBezTo>
                  <a:cubicBezTo>
                    <a:pt x="188384" y="130985"/>
                    <a:pt x="175791" y="142205"/>
                    <a:pt x="161029" y="148043"/>
                  </a:cubicBezTo>
                  <a:cubicBezTo>
                    <a:pt x="161564" y="138751"/>
                    <a:pt x="160171" y="129403"/>
                    <a:pt x="156499" y="120809"/>
                  </a:cubicBezTo>
                  <a:cubicBezTo>
                    <a:pt x="155214" y="117808"/>
                    <a:pt x="153632" y="114945"/>
                    <a:pt x="151786" y="112319"/>
                  </a:cubicBezTo>
                  <a:cubicBezTo>
                    <a:pt x="153179" y="107981"/>
                    <a:pt x="154411" y="103588"/>
                    <a:pt x="155481" y="99143"/>
                  </a:cubicBezTo>
                  <a:cubicBezTo>
                    <a:pt x="162314" y="98180"/>
                    <a:pt x="169467" y="98288"/>
                    <a:pt x="176114" y="100216"/>
                  </a:cubicBezTo>
                  <a:cubicBezTo>
                    <a:pt x="175657" y="106856"/>
                    <a:pt x="173488" y="113389"/>
                    <a:pt x="169790" y="118989"/>
                  </a:cubicBezTo>
                  <a:lnTo>
                    <a:pt x="169845" y="118960"/>
                  </a:lnTo>
                  <a:close/>
                  <a:moveTo>
                    <a:pt x="92354" y="173509"/>
                  </a:moveTo>
                  <a:cubicBezTo>
                    <a:pt x="99911" y="176454"/>
                    <a:pt x="107628" y="178946"/>
                    <a:pt x="115479" y="180929"/>
                  </a:cubicBezTo>
                  <a:cubicBezTo>
                    <a:pt x="115185" y="181382"/>
                    <a:pt x="114888" y="181839"/>
                    <a:pt x="114595" y="182292"/>
                  </a:cubicBezTo>
                  <a:cubicBezTo>
                    <a:pt x="113897" y="182589"/>
                    <a:pt x="113228" y="182908"/>
                    <a:pt x="112530" y="183202"/>
                  </a:cubicBezTo>
                  <a:cubicBezTo>
                    <a:pt x="105218" y="181356"/>
                    <a:pt x="98277" y="178143"/>
                    <a:pt x="92354" y="173509"/>
                  </a:cubicBezTo>
                  <a:lnTo>
                    <a:pt x="92354" y="173509"/>
                  </a:lnTo>
                  <a:close/>
                  <a:moveTo>
                    <a:pt x="96777" y="65135"/>
                  </a:moveTo>
                  <a:cubicBezTo>
                    <a:pt x="104843" y="60878"/>
                    <a:pt x="114004" y="58814"/>
                    <a:pt x="123088" y="58334"/>
                  </a:cubicBezTo>
                  <a:cubicBezTo>
                    <a:pt x="130296" y="57959"/>
                    <a:pt x="137931" y="58305"/>
                    <a:pt x="145113" y="60047"/>
                  </a:cubicBezTo>
                  <a:cubicBezTo>
                    <a:pt x="145113" y="60555"/>
                    <a:pt x="145139" y="61064"/>
                    <a:pt x="145194" y="61599"/>
                  </a:cubicBezTo>
                  <a:cubicBezTo>
                    <a:pt x="145837" y="68964"/>
                    <a:pt x="149881" y="75819"/>
                    <a:pt x="155295" y="80800"/>
                  </a:cubicBezTo>
                  <a:cubicBezTo>
                    <a:pt x="154623" y="85862"/>
                    <a:pt x="153713" y="90868"/>
                    <a:pt x="152562" y="95852"/>
                  </a:cubicBezTo>
                  <a:cubicBezTo>
                    <a:pt x="150899" y="96145"/>
                    <a:pt x="149239" y="96465"/>
                    <a:pt x="147605" y="96869"/>
                  </a:cubicBezTo>
                  <a:cubicBezTo>
                    <a:pt x="144415" y="97616"/>
                    <a:pt x="141254" y="98500"/>
                    <a:pt x="138146" y="99573"/>
                  </a:cubicBezTo>
                  <a:cubicBezTo>
                    <a:pt x="137344" y="99116"/>
                    <a:pt x="136564" y="98663"/>
                    <a:pt x="135736" y="98262"/>
                  </a:cubicBezTo>
                  <a:cubicBezTo>
                    <a:pt x="126972" y="93895"/>
                    <a:pt x="116604" y="92290"/>
                    <a:pt x="107093" y="94912"/>
                  </a:cubicBezTo>
                  <a:cubicBezTo>
                    <a:pt x="96242" y="97913"/>
                    <a:pt x="88525" y="106455"/>
                    <a:pt x="83193" y="115988"/>
                  </a:cubicBezTo>
                  <a:cubicBezTo>
                    <a:pt x="82925" y="116471"/>
                    <a:pt x="82684" y="116954"/>
                    <a:pt x="82443" y="117433"/>
                  </a:cubicBezTo>
                  <a:cubicBezTo>
                    <a:pt x="79494" y="111491"/>
                    <a:pt x="77377" y="105036"/>
                    <a:pt x="76735" y="98529"/>
                  </a:cubicBezTo>
                  <a:cubicBezTo>
                    <a:pt x="78584" y="93627"/>
                    <a:pt x="80861" y="88862"/>
                    <a:pt x="83460" y="84309"/>
                  </a:cubicBezTo>
                  <a:cubicBezTo>
                    <a:pt x="87292" y="77561"/>
                    <a:pt x="91793" y="71132"/>
                    <a:pt x="96829" y="65135"/>
                  </a:cubicBezTo>
                  <a:lnTo>
                    <a:pt x="96777" y="65135"/>
                  </a:lnTo>
                  <a:close/>
                  <a:moveTo>
                    <a:pt x="156554" y="60288"/>
                  </a:moveTo>
                  <a:cubicBezTo>
                    <a:pt x="154141" y="59110"/>
                    <a:pt x="151597" y="58119"/>
                    <a:pt x="148997" y="57343"/>
                  </a:cubicBezTo>
                  <a:cubicBezTo>
                    <a:pt x="149695" y="53165"/>
                    <a:pt x="151998" y="49443"/>
                    <a:pt x="155348" y="46684"/>
                  </a:cubicBezTo>
                  <a:cubicBezTo>
                    <a:pt x="156231" y="51156"/>
                    <a:pt x="156499" y="55790"/>
                    <a:pt x="156528" y="60288"/>
                  </a:cubicBezTo>
                  <a:lnTo>
                    <a:pt x="156554" y="60288"/>
                  </a:lnTo>
                  <a:close/>
                  <a:moveTo>
                    <a:pt x="156554" y="64410"/>
                  </a:moveTo>
                  <a:cubicBezTo>
                    <a:pt x="156499" y="68376"/>
                    <a:pt x="156231" y="72310"/>
                    <a:pt x="155856" y="76220"/>
                  </a:cubicBezTo>
                  <a:cubicBezTo>
                    <a:pt x="152455" y="72607"/>
                    <a:pt x="150015" y="68161"/>
                    <a:pt x="149079" y="63018"/>
                  </a:cubicBezTo>
                  <a:cubicBezTo>
                    <a:pt x="148971" y="62375"/>
                    <a:pt x="148890" y="61762"/>
                    <a:pt x="148864" y="61116"/>
                  </a:cubicBezTo>
                  <a:cubicBezTo>
                    <a:pt x="151545" y="61974"/>
                    <a:pt x="154115" y="63073"/>
                    <a:pt x="156554" y="64410"/>
                  </a:cubicBezTo>
                  <a:lnTo>
                    <a:pt x="156554" y="64410"/>
                  </a:lnTo>
                  <a:close/>
                  <a:moveTo>
                    <a:pt x="137344" y="139501"/>
                  </a:moveTo>
                  <a:cubicBezTo>
                    <a:pt x="136698" y="138992"/>
                    <a:pt x="136029" y="138509"/>
                    <a:pt x="135387" y="138000"/>
                  </a:cubicBezTo>
                  <a:cubicBezTo>
                    <a:pt x="132011" y="135270"/>
                    <a:pt x="128743" y="132244"/>
                    <a:pt x="126437" y="128548"/>
                  </a:cubicBezTo>
                  <a:cubicBezTo>
                    <a:pt x="124239" y="125013"/>
                    <a:pt x="122902" y="120675"/>
                    <a:pt x="123544" y="116471"/>
                  </a:cubicBezTo>
                  <a:cubicBezTo>
                    <a:pt x="124135" y="112534"/>
                    <a:pt x="126597" y="109426"/>
                    <a:pt x="129868" y="107313"/>
                  </a:cubicBezTo>
                  <a:cubicBezTo>
                    <a:pt x="132305" y="105731"/>
                    <a:pt x="134986" y="104580"/>
                    <a:pt x="137719" y="103617"/>
                  </a:cubicBezTo>
                  <a:cubicBezTo>
                    <a:pt x="141577" y="106106"/>
                    <a:pt x="144979" y="109240"/>
                    <a:pt x="147791" y="112936"/>
                  </a:cubicBezTo>
                  <a:cubicBezTo>
                    <a:pt x="145328" y="120486"/>
                    <a:pt x="142432" y="127932"/>
                    <a:pt x="139271" y="135189"/>
                  </a:cubicBezTo>
                  <a:cubicBezTo>
                    <a:pt x="138655" y="136634"/>
                    <a:pt x="137986" y="138082"/>
                    <a:pt x="137314" y="139501"/>
                  </a:cubicBezTo>
                  <a:lnTo>
                    <a:pt x="137344" y="139501"/>
                  </a:lnTo>
                  <a:close/>
                  <a:moveTo>
                    <a:pt x="155964" y="156934"/>
                  </a:moveTo>
                  <a:cubicBezTo>
                    <a:pt x="149937" y="159451"/>
                    <a:pt x="144040" y="162371"/>
                    <a:pt x="138414" y="165691"/>
                  </a:cubicBezTo>
                  <a:cubicBezTo>
                    <a:pt x="132921" y="168903"/>
                    <a:pt x="127644" y="172517"/>
                    <a:pt x="122605" y="176428"/>
                  </a:cubicBezTo>
                  <a:cubicBezTo>
                    <a:pt x="126571" y="169735"/>
                    <a:pt x="130188" y="162798"/>
                    <a:pt x="133645" y="155808"/>
                  </a:cubicBezTo>
                  <a:cubicBezTo>
                    <a:pt x="135762" y="155968"/>
                    <a:pt x="137879" y="156024"/>
                    <a:pt x="139995" y="155968"/>
                  </a:cubicBezTo>
                  <a:cubicBezTo>
                    <a:pt x="144121" y="155861"/>
                    <a:pt x="148166" y="155352"/>
                    <a:pt x="152080" y="154497"/>
                  </a:cubicBezTo>
                  <a:cubicBezTo>
                    <a:pt x="153365" y="155326"/>
                    <a:pt x="154653" y="156131"/>
                    <a:pt x="155938" y="156934"/>
                  </a:cubicBezTo>
                  <a:lnTo>
                    <a:pt x="155964" y="156934"/>
                  </a:lnTo>
                  <a:close/>
                  <a:moveTo>
                    <a:pt x="85094" y="166467"/>
                  </a:moveTo>
                  <a:cubicBezTo>
                    <a:pt x="80916" y="161539"/>
                    <a:pt x="77671" y="155861"/>
                    <a:pt x="75394" y="149784"/>
                  </a:cubicBezTo>
                  <a:cubicBezTo>
                    <a:pt x="76761" y="141696"/>
                    <a:pt x="78985" y="133770"/>
                    <a:pt x="82227" y="126272"/>
                  </a:cubicBezTo>
                  <a:cubicBezTo>
                    <a:pt x="82361" y="125949"/>
                    <a:pt x="82521" y="125629"/>
                    <a:pt x="82658" y="125307"/>
                  </a:cubicBezTo>
                  <a:cubicBezTo>
                    <a:pt x="88392" y="134357"/>
                    <a:pt x="96242" y="142071"/>
                    <a:pt x="105563" y="147374"/>
                  </a:cubicBezTo>
                  <a:cubicBezTo>
                    <a:pt x="112961" y="151604"/>
                    <a:pt x="121238" y="154308"/>
                    <a:pt x="129705" y="155433"/>
                  </a:cubicBezTo>
                  <a:cubicBezTo>
                    <a:pt x="127510" y="159771"/>
                    <a:pt x="125260" y="164057"/>
                    <a:pt x="122928" y="168313"/>
                  </a:cubicBezTo>
                  <a:cubicBezTo>
                    <a:pt x="121212" y="171447"/>
                    <a:pt x="119419" y="174582"/>
                    <a:pt x="117543" y="177661"/>
                  </a:cubicBezTo>
                  <a:cubicBezTo>
                    <a:pt x="106421" y="174901"/>
                    <a:pt x="95544" y="171154"/>
                    <a:pt x="85068" y="166467"/>
                  </a:cubicBezTo>
                  <a:lnTo>
                    <a:pt x="85094" y="166467"/>
                  </a:lnTo>
                  <a:close/>
                  <a:moveTo>
                    <a:pt x="144363" y="152061"/>
                  </a:moveTo>
                  <a:cubicBezTo>
                    <a:pt x="141362" y="152328"/>
                    <a:pt x="138388" y="152380"/>
                    <a:pt x="135413" y="152247"/>
                  </a:cubicBezTo>
                  <a:cubicBezTo>
                    <a:pt x="135788" y="151497"/>
                    <a:pt x="136137" y="150746"/>
                    <a:pt x="136512" y="149996"/>
                  </a:cubicBezTo>
                  <a:cubicBezTo>
                    <a:pt x="137288" y="148418"/>
                    <a:pt x="138039" y="146810"/>
                    <a:pt x="138789" y="145231"/>
                  </a:cubicBezTo>
                  <a:cubicBezTo>
                    <a:pt x="141496" y="147240"/>
                    <a:pt x="144203" y="149246"/>
                    <a:pt x="146988" y="151148"/>
                  </a:cubicBezTo>
                  <a:cubicBezTo>
                    <a:pt x="147256" y="151337"/>
                    <a:pt x="147497" y="151497"/>
                    <a:pt x="147765" y="151656"/>
                  </a:cubicBezTo>
                  <a:cubicBezTo>
                    <a:pt x="146639" y="151820"/>
                    <a:pt x="145514" y="151979"/>
                    <a:pt x="144363" y="152087"/>
                  </a:cubicBezTo>
                  <a:lnTo>
                    <a:pt x="144363" y="152061"/>
                  </a:lnTo>
                  <a:close/>
                  <a:moveTo>
                    <a:pt x="131502" y="151927"/>
                  </a:moveTo>
                  <a:cubicBezTo>
                    <a:pt x="113763" y="149892"/>
                    <a:pt x="97338" y="140411"/>
                    <a:pt x="87077" y="125362"/>
                  </a:cubicBezTo>
                  <a:cubicBezTo>
                    <a:pt x="86193" y="124048"/>
                    <a:pt x="85335" y="122710"/>
                    <a:pt x="84533" y="121318"/>
                  </a:cubicBezTo>
                  <a:cubicBezTo>
                    <a:pt x="88604" y="113043"/>
                    <a:pt x="94151" y="105088"/>
                    <a:pt x="102377" y="100724"/>
                  </a:cubicBezTo>
                  <a:cubicBezTo>
                    <a:pt x="110577" y="96387"/>
                    <a:pt x="120410" y="96494"/>
                    <a:pt x="129037" y="99439"/>
                  </a:cubicBezTo>
                  <a:cubicBezTo>
                    <a:pt x="130589" y="99974"/>
                    <a:pt x="132119" y="100591"/>
                    <a:pt x="133564" y="101315"/>
                  </a:cubicBezTo>
                  <a:cubicBezTo>
                    <a:pt x="133564" y="101315"/>
                    <a:pt x="133564" y="101315"/>
                    <a:pt x="133538" y="101315"/>
                  </a:cubicBezTo>
                  <a:cubicBezTo>
                    <a:pt x="129705" y="102919"/>
                    <a:pt x="125929" y="105010"/>
                    <a:pt x="123277" y="108275"/>
                  </a:cubicBezTo>
                  <a:cubicBezTo>
                    <a:pt x="117328" y="115695"/>
                    <a:pt x="119578" y="125897"/>
                    <a:pt x="125018" y="132912"/>
                  </a:cubicBezTo>
                  <a:cubicBezTo>
                    <a:pt x="127912" y="136660"/>
                    <a:pt x="131529" y="139687"/>
                    <a:pt x="135253" y="142553"/>
                  </a:cubicBezTo>
                  <a:cubicBezTo>
                    <a:pt x="135413" y="142687"/>
                    <a:pt x="135602" y="142821"/>
                    <a:pt x="135788" y="142955"/>
                  </a:cubicBezTo>
                  <a:cubicBezTo>
                    <a:pt x="134396" y="145955"/>
                    <a:pt x="132977" y="148953"/>
                    <a:pt x="131502" y="151927"/>
                  </a:cubicBezTo>
                  <a:close/>
                  <a:moveTo>
                    <a:pt x="142112" y="102195"/>
                  </a:moveTo>
                  <a:cubicBezTo>
                    <a:pt x="145247" y="101233"/>
                    <a:pt x="148407" y="100401"/>
                    <a:pt x="151623" y="99759"/>
                  </a:cubicBezTo>
                  <a:cubicBezTo>
                    <a:pt x="150873" y="102786"/>
                    <a:pt x="150015" y="105786"/>
                    <a:pt x="149105" y="108757"/>
                  </a:cubicBezTo>
                  <a:cubicBezTo>
                    <a:pt x="147014" y="106321"/>
                    <a:pt x="144686" y="104126"/>
                    <a:pt x="142112" y="102195"/>
                  </a:cubicBezTo>
                  <a:lnTo>
                    <a:pt x="142112" y="102195"/>
                  </a:lnTo>
                  <a:close/>
                  <a:moveTo>
                    <a:pt x="75208" y="109348"/>
                  </a:moveTo>
                  <a:cubicBezTo>
                    <a:pt x="76546" y="113578"/>
                    <a:pt x="78343" y="117675"/>
                    <a:pt x="80404" y="121451"/>
                  </a:cubicBezTo>
                  <a:cubicBezTo>
                    <a:pt x="77244" y="128118"/>
                    <a:pt x="74833" y="135134"/>
                    <a:pt x="73144" y="142338"/>
                  </a:cubicBezTo>
                  <a:cubicBezTo>
                    <a:pt x="73066" y="142019"/>
                    <a:pt x="72984" y="141670"/>
                    <a:pt x="72903" y="141347"/>
                  </a:cubicBezTo>
                  <a:cubicBezTo>
                    <a:pt x="73092" y="130662"/>
                    <a:pt x="73949" y="119977"/>
                    <a:pt x="75208" y="109348"/>
                  </a:cubicBezTo>
                  <a:lnTo>
                    <a:pt x="75208" y="109348"/>
                  </a:lnTo>
                  <a:close/>
                  <a:moveTo>
                    <a:pt x="74429" y="156800"/>
                  </a:moveTo>
                  <a:cubicBezTo>
                    <a:pt x="74993" y="157925"/>
                    <a:pt x="75557" y="159050"/>
                    <a:pt x="76171" y="160120"/>
                  </a:cubicBezTo>
                  <a:cubicBezTo>
                    <a:pt x="76360" y="160440"/>
                    <a:pt x="76546" y="160737"/>
                    <a:pt x="76735" y="161056"/>
                  </a:cubicBezTo>
                  <a:cubicBezTo>
                    <a:pt x="75903" y="160172"/>
                    <a:pt x="75101" y="159288"/>
                    <a:pt x="74269" y="158405"/>
                  </a:cubicBezTo>
                  <a:cubicBezTo>
                    <a:pt x="74325" y="157870"/>
                    <a:pt x="74351" y="157309"/>
                    <a:pt x="74403" y="156774"/>
                  </a:cubicBezTo>
                  <a:lnTo>
                    <a:pt x="74429" y="156800"/>
                  </a:lnTo>
                  <a:close/>
                  <a:moveTo>
                    <a:pt x="143078" y="167243"/>
                  </a:moveTo>
                  <a:cubicBezTo>
                    <a:pt x="140746" y="168688"/>
                    <a:pt x="138414" y="170081"/>
                    <a:pt x="136056" y="171447"/>
                  </a:cubicBezTo>
                  <a:cubicBezTo>
                    <a:pt x="138362" y="169973"/>
                    <a:pt x="140690" y="168581"/>
                    <a:pt x="143078" y="167243"/>
                  </a:cubicBezTo>
                  <a:close/>
                  <a:moveTo>
                    <a:pt x="152856" y="150613"/>
                  </a:moveTo>
                  <a:cubicBezTo>
                    <a:pt x="150553" y="149112"/>
                    <a:pt x="148247" y="147534"/>
                    <a:pt x="145997" y="145955"/>
                  </a:cubicBezTo>
                  <a:cubicBezTo>
                    <a:pt x="144095" y="144589"/>
                    <a:pt x="142194" y="143222"/>
                    <a:pt x="140315" y="141829"/>
                  </a:cubicBezTo>
                  <a:cubicBezTo>
                    <a:pt x="144040" y="133636"/>
                    <a:pt x="147445" y="125254"/>
                    <a:pt x="150364" y="116712"/>
                  </a:cubicBezTo>
                  <a:cubicBezTo>
                    <a:pt x="150524" y="116980"/>
                    <a:pt x="150713" y="117273"/>
                    <a:pt x="150873" y="117541"/>
                  </a:cubicBezTo>
                  <a:cubicBezTo>
                    <a:pt x="156365" y="127182"/>
                    <a:pt x="158240" y="138349"/>
                    <a:pt x="157331" y="149354"/>
                  </a:cubicBezTo>
                  <a:cubicBezTo>
                    <a:pt x="155856" y="149836"/>
                    <a:pt x="154382" y="150264"/>
                    <a:pt x="152856" y="150613"/>
                  </a:cubicBezTo>
                  <a:close/>
                  <a:moveTo>
                    <a:pt x="176247" y="96387"/>
                  </a:moveTo>
                  <a:cubicBezTo>
                    <a:pt x="169816" y="94671"/>
                    <a:pt x="163064" y="94511"/>
                    <a:pt x="156447" y="95287"/>
                  </a:cubicBezTo>
                  <a:cubicBezTo>
                    <a:pt x="157304" y="91377"/>
                    <a:pt x="158028" y="87440"/>
                    <a:pt x="158616" y="83477"/>
                  </a:cubicBezTo>
                  <a:cubicBezTo>
                    <a:pt x="163655" y="87120"/>
                    <a:pt x="169496" y="89423"/>
                    <a:pt x="175605" y="90493"/>
                  </a:cubicBezTo>
                  <a:cubicBezTo>
                    <a:pt x="175980" y="92450"/>
                    <a:pt x="176195" y="94403"/>
                    <a:pt x="176247" y="96387"/>
                  </a:cubicBezTo>
                  <a:close/>
                  <a:moveTo>
                    <a:pt x="159180" y="79299"/>
                  </a:moveTo>
                  <a:cubicBezTo>
                    <a:pt x="159313" y="78282"/>
                    <a:pt x="159447" y="77238"/>
                    <a:pt x="159529" y="76220"/>
                  </a:cubicBezTo>
                  <a:cubicBezTo>
                    <a:pt x="159848" y="73060"/>
                    <a:pt x="160064" y="69874"/>
                    <a:pt x="160171" y="66687"/>
                  </a:cubicBezTo>
                  <a:cubicBezTo>
                    <a:pt x="166975" y="71508"/>
                    <a:pt x="172148" y="78605"/>
                    <a:pt x="174613" y="86586"/>
                  </a:cubicBezTo>
                  <a:cubicBezTo>
                    <a:pt x="169040" y="85327"/>
                    <a:pt x="163599" y="82861"/>
                    <a:pt x="159154" y="79329"/>
                  </a:cubicBezTo>
                  <a:lnTo>
                    <a:pt x="159180" y="79299"/>
                  </a:lnTo>
                  <a:close/>
                  <a:moveTo>
                    <a:pt x="178498" y="86664"/>
                  </a:moveTo>
                  <a:cubicBezTo>
                    <a:pt x="175739" y="76677"/>
                    <a:pt x="169066" y="67786"/>
                    <a:pt x="160253" y="62323"/>
                  </a:cubicBezTo>
                  <a:cubicBezTo>
                    <a:pt x="160253" y="60555"/>
                    <a:pt x="160224" y="58814"/>
                    <a:pt x="160145" y="57046"/>
                  </a:cubicBezTo>
                  <a:cubicBezTo>
                    <a:pt x="159956" y="52871"/>
                    <a:pt x="159555" y="48612"/>
                    <a:pt x="158616" y="44489"/>
                  </a:cubicBezTo>
                  <a:cubicBezTo>
                    <a:pt x="166522" y="40151"/>
                    <a:pt x="175980" y="40872"/>
                    <a:pt x="184473" y="42907"/>
                  </a:cubicBezTo>
                  <a:cubicBezTo>
                    <a:pt x="186296" y="43338"/>
                    <a:pt x="188116" y="43817"/>
                    <a:pt x="189939" y="44381"/>
                  </a:cubicBezTo>
                  <a:cubicBezTo>
                    <a:pt x="198674" y="51987"/>
                    <a:pt x="206524" y="60555"/>
                    <a:pt x="213008" y="70089"/>
                  </a:cubicBezTo>
                  <a:cubicBezTo>
                    <a:pt x="213116" y="72339"/>
                    <a:pt x="213060" y="74586"/>
                    <a:pt x="212927" y="76837"/>
                  </a:cubicBezTo>
                  <a:cubicBezTo>
                    <a:pt x="204059" y="84577"/>
                    <a:pt x="191896" y="88324"/>
                    <a:pt x="180187" y="87440"/>
                  </a:cubicBezTo>
                  <a:cubicBezTo>
                    <a:pt x="179675" y="87414"/>
                    <a:pt x="179167" y="87362"/>
                    <a:pt x="178658" y="87280"/>
                  </a:cubicBezTo>
                  <a:cubicBezTo>
                    <a:pt x="178606" y="87094"/>
                    <a:pt x="178579" y="86879"/>
                    <a:pt x="178498" y="86693"/>
                  </a:cubicBezTo>
                  <a:lnTo>
                    <a:pt x="178498" y="86664"/>
                  </a:lnTo>
                  <a:close/>
                  <a:moveTo>
                    <a:pt x="212232" y="62698"/>
                  </a:moveTo>
                  <a:cubicBezTo>
                    <a:pt x="208240" y="57450"/>
                    <a:pt x="203817" y="52496"/>
                    <a:pt x="199101" y="47861"/>
                  </a:cubicBezTo>
                  <a:cubicBezTo>
                    <a:pt x="201890" y="49202"/>
                    <a:pt x="204515" y="50836"/>
                    <a:pt x="206873" y="52790"/>
                  </a:cubicBezTo>
                  <a:cubicBezTo>
                    <a:pt x="208348" y="54022"/>
                    <a:pt x="209685" y="55360"/>
                    <a:pt x="210865" y="56778"/>
                  </a:cubicBezTo>
                  <a:cubicBezTo>
                    <a:pt x="211426" y="58735"/>
                    <a:pt x="211883" y="60715"/>
                    <a:pt x="212232" y="62698"/>
                  </a:cubicBezTo>
                  <a:lnTo>
                    <a:pt x="212232" y="62698"/>
                  </a:lnTo>
                  <a:close/>
                  <a:moveTo>
                    <a:pt x="148273" y="31231"/>
                  </a:moveTo>
                  <a:cubicBezTo>
                    <a:pt x="151248" y="34607"/>
                    <a:pt x="153179" y="38543"/>
                    <a:pt x="154437" y="42800"/>
                  </a:cubicBezTo>
                  <a:cubicBezTo>
                    <a:pt x="149803" y="46094"/>
                    <a:pt x="146479" y="50914"/>
                    <a:pt x="145462" y="56403"/>
                  </a:cubicBezTo>
                  <a:cubicBezTo>
                    <a:pt x="138306" y="54717"/>
                    <a:pt x="130752" y="54316"/>
                    <a:pt x="123570" y="54665"/>
                  </a:cubicBezTo>
                  <a:cubicBezTo>
                    <a:pt x="116496" y="54985"/>
                    <a:pt x="109344" y="56218"/>
                    <a:pt x="102644" y="58602"/>
                  </a:cubicBezTo>
                  <a:cubicBezTo>
                    <a:pt x="106959" y="54075"/>
                    <a:pt x="111568" y="49871"/>
                    <a:pt x="116444" y="46015"/>
                  </a:cubicBezTo>
                  <a:cubicBezTo>
                    <a:pt x="125420" y="38918"/>
                    <a:pt x="135547" y="33080"/>
                    <a:pt x="146427" y="29385"/>
                  </a:cubicBezTo>
                  <a:cubicBezTo>
                    <a:pt x="147070" y="29975"/>
                    <a:pt x="147686" y="30588"/>
                    <a:pt x="148273" y="31260"/>
                  </a:cubicBezTo>
                  <a:lnTo>
                    <a:pt x="148273" y="31231"/>
                  </a:lnTo>
                  <a:close/>
                  <a:moveTo>
                    <a:pt x="86784" y="72232"/>
                  </a:moveTo>
                  <a:cubicBezTo>
                    <a:pt x="83728" y="76543"/>
                    <a:pt x="80968" y="81041"/>
                    <a:pt x="78503" y="85702"/>
                  </a:cubicBezTo>
                  <a:cubicBezTo>
                    <a:pt x="78636" y="84870"/>
                    <a:pt x="78770" y="84068"/>
                    <a:pt x="78878" y="83236"/>
                  </a:cubicBezTo>
                  <a:cubicBezTo>
                    <a:pt x="80701" y="79113"/>
                    <a:pt x="83434" y="75392"/>
                    <a:pt x="86784" y="72232"/>
                  </a:cubicBezTo>
                  <a:close/>
                  <a:moveTo>
                    <a:pt x="96829" y="180713"/>
                  </a:moveTo>
                  <a:cubicBezTo>
                    <a:pt x="100127" y="182615"/>
                    <a:pt x="103636" y="184167"/>
                    <a:pt x="107253" y="185400"/>
                  </a:cubicBezTo>
                  <a:cubicBezTo>
                    <a:pt x="106020" y="185883"/>
                    <a:pt x="104787" y="186362"/>
                    <a:pt x="103528" y="186793"/>
                  </a:cubicBezTo>
                  <a:cubicBezTo>
                    <a:pt x="101278" y="184784"/>
                    <a:pt x="99053" y="182749"/>
                    <a:pt x="96829" y="180713"/>
                  </a:cubicBezTo>
                  <a:close/>
                  <a:moveTo>
                    <a:pt x="130589" y="178544"/>
                  </a:moveTo>
                  <a:cubicBezTo>
                    <a:pt x="138789" y="174207"/>
                    <a:pt x="146747" y="169412"/>
                    <a:pt x="154411" y="164190"/>
                  </a:cubicBezTo>
                  <a:cubicBezTo>
                    <a:pt x="152963" y="168796"/>
                    <a:pt x="151062" y="173215"/>
                    <a:pt x="148756" y="177338"/>
                  </a:cubicBezTo>
                  <a:cubicBezTo>
                    <a:pt x="147791" y="179027"/>
                    <a:pt x="146773" y="180687"/>
                    <a:pt x="145674" y="182292"/>
                  </a:cubicBezTo>
                  <a:cubicBezTo>
                    <a:pt x="139728" y="181813"/>
                    <a:pt x="133831" y="180981"/>
                    <a:pt x="128019" y="179882"/>
                  </a:cubicBezTo>
                  <a:cubicBezTo>
                    <a:pt x="128877" y="179428"/>
                    <a:pt x="129731" y="178998"/>
                    <a:pt x="130589" y="178544"/>
                  </a:cubicBezTo>
                  <a:lnTo>
                    <a:pt x="130589" y="178544"/>
                  </a:lnTo>
                  <a:close/>
                  <a:moveTo>
                    <a:pt x="161297" y="154791"/>
                  </a:moveTo>
                  <a:cubicBezTo>
                    <a:pt x="160974" y="154924"/>
                    <a:pt x="160628" y="155032"/>
                    <a:pt x="160305" y="155166"/>
                  </a:cubicBezTo>
                  <a:cubicBezTo>
                    <a:pt x="160465" y="154096"/>
                    <a:pt x="160628" y="153023"/>
                    <a:pt x="160762" y="151953"/>
                  </a:cubicBezTo>
                  <a:cubicBezTo>
                    <a:pt x="164108" y="150720"/>
                    <a:pt x="167350" y="149246"/>
                    <a:pt x="170488" y="147534"/>
                  </a:cubicBezTo>
                  <a:cubicBezTo>
                    <a:pt x="169630" y="148229"/>
                    <a:pt x="168798" y="148953"/>
                    <a:pt x="167940" y="149651"/>
                  </a:cubicBezTo>
                  <a:cubicBezTo>
                    <a:pt x="165771" y="151389"/>
                    <a:pt x="163547" y="153105"/>
                    <a:pt x="161297" y="154791"/>
                  </a:cubicBezTo>
                  <a:lnTo>
                    <a:pt x="161297" y="154791"/>
                  </a:lnTo>
                  <a:close/>
                  <a:moveTo>
                    <a:pt x="198325" y="111543"/>
                  </a:moveTo>
                  <a:cubicBezTo>
                    <a:pt x="200200" y="110392"/>
                    <a:pt x="202023" y="109133"/>
                    <a:pt x="203765" y="107766"/>
                  </a:cubicBezTo>
                  <a:cubicBezTo>
                    <a:pt x="202584" y="110016"/>
                    <a:pt x="201299" y="112211"/>
                    <a:pt x="199959" y="114354"/>
                  </a:cubicBezTo>
                  <a:cubicBezTo>
                    <a:pt x="199476" y="113389"/>
                    <a:pt x="198941" y="112453"/>
                    <a:pt x="198325" y="111569"/>
                  </a:cubicBezTo>
                  <a:lnTo>
                    <a:pt x="198325" y="111543"/>
                  </a:lnTo>
                  <a:close/>
                  <a:moveTo>
                    <a:pt x="196074" y="108598"/>
                  </a:moveTo>
                  <a:cubicBezTo>
                    <a:pt x="191815" y="103562"/>
                    <a:pt x="186163" y="99788"/>
                    <a:pt x="179946" y="97512"/>
                  </a:cubicBezTo>
                  <a:cubicBezTo>
                    <a:pt x="179946" y="95313"/>
                    <a:pt x="179783" y="93145"/>
                    <a:pt x="179437" y="90976"/>
                  </a:cubicBezTo>
                  <a:cubicBezTo>
                    <a:pt x="186133" y="91566"/>
                    <a:pt x="192966" y="90734"/>
                    <a:pt x="199290" y="88621"/>
                  </a:cubicBezTo>
                  <a:cubicBezTo>
                    <a:pt x="203951" y="87065"/>
                    <a:pt x="208400" y="84792"/>
                    <a:pt x="212366" y="81873"/>
                  </a:cubicBezTo>
                  <a:cubicBezTo>
                    <a:pt x="211534" y="87603"/>
                    <a:pt x="209981" y="93278"/>
                    <a:pt x="207839" y="98741"/>
                  </a:cubicBezTo>
                  <a:cubicBezTo>
                    <a:pt x="204489" y="102626"/>
                    <a:pt x="200442" y="105920"/>
                    <a:pt x="196048" y="108598"/>
                  </a:cubicBezTo>
                  <a:lnTo>
                    <a:pt x="196074" y="108598"/>
                  </a:lnTo>
                  <a:close/>
                  <a:moveTo>
                    <a:pt x="216491" y="78497"/>
                  </a:moveTo>
                  <a:cubicBezTo>
                    <a:pt x="216491" y="78497"/>
                    <a:pt x="216733" y="78282"/>
                    <a:pt x="216840" y="78177"/>
                  </a:cubicBezTo>
                  <a:cubicBezTo>
                    <a:pt x="216651" y="79890"/>
                    <a:pt x="216332" y="81605"/>
                    <a:pt x="215901" y="83291"/>
                  </a:cubicBezTo>
                  <a:cubicBezTo>
                    <a:pt x="216142" y="81710"/>
                    <a:pt x="216358" y="80105"/>
                    <a:pt x="216491" y="78523"/>
                  </a:cubicBezTo>
                  <a:lnTo>
                    <a:pt x="216491" y="78497"/>
                  </a:lnTo>
                  <a:close/>
                  <a:moveTo>
                    <a:pt x="180641" y="21861"/>
                  </a:moveTo>
                  <a:cubicBezTo>
                    <a:pt x="175256" y="21270"/>
                    <a:pt x="169816" y="21244"/>
                    <a:pt x="164457" y="21779"/>
                  </a:cubicBezTo>
                  <a:cubicBezTo>
                    <a:pt x="161241" y="19904"/>
                    <a:pt x="157947" y="18136"/>
                    <a:pt x="154571" y="16450"/>
                  </a:cubicBezTo>
                  <a:cubicBezTo>
                    <a:pt x="161512" y="17014"/>
                    <a:pt x="168612" y="17924"/>
                    <a:pt x="175549" y="19450"/>
                  </a:cubicBezTo>
                  <a:cubicBezTo>
                    <a:pt x="177291" y="20171"/>
                    <a:pt x="178981" y="21003"/>
                    <a:pt x="180641" y="21861"/>
                  </a:cubicBezTo>
                  <a:lnTo>
                    <a:pt x="180641" y="21861"/>
                  </a:lnTo>
                  <a:close/>
                  <a:moveTo>
                    <a:pt x="144307" y="15807"/>
                  </a:moveTo>
                  <a:cubicBezTo>
                    <a:pt x="149105" y="17842"/>
                    <a:pt x="153795" y="20119"/>
                    <a:pt x="158374" y="22581"/>
                  </a:cubicBezTo>
                  <a:cubicBezTo>
                    <a:pt x="154597" y="23224"/>
                    <a:pt x="150847" y="24108"/>
                    <a:pt x="147177" y="25259"/>
                  </a:cubicBezTo>
                  <a:cubicBezTo>
                    <a:pt x="143397" y="22154"/>
                    <a:pt x="138923" y="19851"/>
                    <a:pt x="133994" y="18485"/>
                  </a:cubicBezTo>
                  <a:cubicBezTo>
                    <a:pt x="131529" y="17816"/>
                    <a:pt x="129063" y="17389"/>
                    <a:pt x="126626" y="17174"/>
                  </a:cubicBezTo>
                  <a:cubicBezTo>
                    <a:pt x="128446" y="16609"/>
                    <a:pt x="130270" y="16101"/>
                    <a:pt x="132119" y="15673"/>
                  </a:cubicBezTo>
                  <a:cubicBezTo>
                    <a:pt x="136189" y="15592"/>
                    <a:pt x="140237" y="15647"/>
                    <a:pt x="144307" y="15807"/>
                  </a:cubicBezTo>
                  <a:close/>
                  <a:moveTo>
                    <a:pt x="115479" y="17627"/>
                  </a:moveTo>
                  <a:cubicBezTo>
                    <a:pt x="99213" y="20334"/>
                    <a:pt x="84318" y="31472"/>
                    <a:pt x="73010" y="43070"/>
                  </a:cubicBezTo>
                  <a:cubicBezTo>
                    <a:pt x="57498" y="59003"/>
                    <a:pt x="46269" y="79032"/>
                    <a:pt x="40375" y="100457"/>
                  </a:cubicBezTo>
                  <a:cubicBezTo>
                    <a:pt x="39974" y="101902"/>
                    <a:pt x="39599" y="103376"/>
                    <a:pt x="39250" y="104847"/>
                  </a:cubicBezTo>
                  <a:cubicBezTo>
                    <a:pt x="36491" y="97753"/>
                    <a:pt x="34348" y="90441"/>
                    <a:pt x="33007" y="82916"/>
                  </a:cubicBezTo>
                  <a:cubicBezTo>
                    <a:pt x="30408" y="68376"/>
                    <a:pt x="31077" y="52496"/>
                    <a:pt x="36517" y="38569"/>
                  </a:cubicBezTo>
                  <a:cubicBezTo>
                    <a:pt x="37776" y="37875"/>
                    <a:pt x="39064" y="37177"/>
                    <a:pt x="40375" y="36534"/>
                  </a:cubicBezTo>
                  <a:cubicBezTo>
                    <a:pt x="50959" y="31205"/>
                    <a:pt x="62319" y="27376"/>
                    <a:pt x="73734" y="24215"/>
                  </a:cubicBezTo>
                  <a:cubicBezTo>
                    <a:pt x="88310" y="20171"/>
                    <a:pt x="103261" y="17523"/>
                    <a:pt x="118319" y="16342"/>
                  </a:cubicBezTo>
                  <a:cubicBezTo>
                    <a:pt x="117354" y="16746"/>
                    <a:pt x="116418" y="17174"/>
                    <a:pt x="115452" y="17627"/>
                  </a:cubicBezTo>
                  <a:lnTo>
                    <a:pt x="115479" y="17627"/>
                  </a:lnTo>
                  <a:close/>
                  <a:moveTo>
                    <a:pt x="67169" y="55281"/>
                  </a:moveTo>
                  <a:cubicBezTo>
                    <a:pt x="73868" y="46818"/>
                    <a:pt x="81692" y="39052"/>
                    <a:pt x="90479" y="32731"/>
                  </a:cubicBezTo>
                  <a:cubicBezTo>
                    <a:pt x="94259" y="30001"/>
                    <a:pt x="98329" y="27536"/>
                    <a:pt x="102618" y="25530"/>
                  </a:cubicBezTo>
                  <a:cubicBezTo>
                    <a:pt x="97553" y="29437"/>
                    <a:pt x="93052" y="34072"/>
                    <a:pt x="89354" y="39293"/>
                  </a:cubicBezTo>
                  <a:cubicBezTo>
                    <a:pt x="82253" y="49362"/>
                    <a:pt x="78985" y="61387"/>
                    <a:pt x="76842" y="73357"/>
                  </a:cubicBezTo>
                  <a:cubicBezTo>
                    <a:pt x="76334" y="76247"/>
                    <a:pt x="75851" y="79140"/>
                    <a:pt x="75368" y="82033"/>
                  </a:cubicBezTo>
                  <a:cubicBezTo>
                    <a:pt x="74161" y="84870"/>
                    <a:pt x="73333" y="87871"/>
                    <a:pt x="73010" y="91057"/>
                  </a:cubicBezTo>
                  <a:cubicBezTo>
                    <a:pt x="72795" y="93360"/>
                    <a:pt x="72795" y="95718"/>
                    <a:pt x="72984" y="98073"/>
                  </a:cubicBezTo>
                  <a:cubicBezTo>
                    <a:pt x="71536" y="102009"/>
                    <a:pt x="70332" y="106028"/>
                    <a:pt x="69445" y="110150"/>
                  </a:cubicBezTo>
                  <a:cubicBezTo>
                    <a:pt x="67224" y="120486"/>
                    <a:pt x="67061" y="131360"/>
                    <a:pt x="69286" y="141696"/>
                  </a:cubicBezTo>
                  <a:cubicBezTo>
                    <a:pt x="69207" y="145417"/>
                    <a:pt x="69233" y="149142"/>
                    <a:pt x="69341" y="152863"/>
                  </a:cubicBezTo>
                  <a:cubicBezTo>
                    <a:pt x="67276" y="150479"/>
                    <a:pt x="65241" y="148043"/>
                    <a:pt x="63258" y="145551"/>
                  </a:cubicBezTo>
                  <a:cubicBezTo>
                    <a:pt x="54791" y="134922"/>
                    <a:pt x="47342" y="123245"/>
                    <a:pt x="41768" y="110793"/>
                  </a:cubicBezTo>
                  <a:cubicBezTo>
                    <a:pt x="45760" y="90682"/>
                    <a:pt x="54442" y="71429"/>
                    <a:pt x="67195" y="55334"/>
                  </a:cubicBezTo>
                  <a:lnTo>
                    <a:pt x="67169" y="55281"/>
                  </a:lnTo>
                  <a:close/>
                  <a:moveTo>
                    <a:pt x="106663" y="189578"/>
                  </a:moveTo>
                  <a:cubicBezTo>
                    <a:pt x="107951" y="189096"/>
                    <a:pt x="109236" y="188613"/>
                    <a:pt x="110495" y="188104"/>
                  </a:cubicBezTo>
                  <a:cubicBezTo>
                    <a:pt x="109745" y="189069"/>
                    <a:pt x="108995" y="190032"/>
                    <a:pt x="108218" y="190971"/>
                  </a:cubicBezTo>
                  <a:cubicBezTo>
                    <a:pt x="107710" y="190514"/>
                    <a:pt x="107171" y="190032"/>
                    <a:pt x="106663" y="189578"/>
                  </a:cubicBezTo>
                  <a:lnTo>
                    <a:pt x="106663" y="189578"/>
                  </a:lnTo>
                  <a:close/>
                  <a:moveTo>
                    <a:pt x="122739" y="182559"/>
                  </a:moveTo>
                  <a:cubicBezTo>
                    <a:pt x="126653" y="183391"/>
                    <a:pt x="130589" y="184115"/>
                    <a:pt x="134581" y="184702"/>
                  </a:cubicBezTo>
                  <a:cubicBezTo>
                    <a:pt x="129412" y="185237"/>
                    <a:pt x="124105" y="185159"/>
                    <a:pt x="118910" y="184409"/>
                  </a:cubicBezTo>
                  <a:cubicBezTo>
                    <a:pt x="120195" y="183792"/>
                    <a:pt x="121480" y="183176"/>
                    <a:pt x="122768" y="182559"/>
                  </a:cubicBezTo>
                  <a:lnTo>
                    <a:pt x="122739" y="182559"/>
                  </a:lnTo>
                  <a:close/>
                  <a:moveTo>
                    <a:pt x="159154" y="160870"/>
                  </a:moveTo>
                  <a:cubicBezTo>
                    <a:pt x="159689" y="160469"/>
                    <a:pt x="160250" y="160094"/>
                    <a:pt x="160788" y="159693"/>
                  </a:cubicBezTo>
                  <a:cubicBezTo>
                    <a:pt x="164457" y="161754"/>
                    <a:pt x="168208" y="163656"/>
                    <a:pt x="172066" y="165342"/>
                  </a:cubicBezTo>
                  <a:cubicBezTo>
                    <a:pt x="173191" y="165825"/>
                    <a:pt x="174346" y="166307"/>
                    <a:pt x="175497" y="166787"/>
                  </a:cubicBezTo>
                  <a:cubicBezTo>
                    <a:pt x="168129" y="172759"/>
                    <a:pt x="159822" y="177661"/>
                    <a:pt x="150928" y="180899"/>
                  </a:cubicBezTo>
                  <a:cubicBezTo>
                    <a:pt x="154597" y="174742"/>
                    <a:pt x="157412" y="167938"/>
                    <a:pt x="159154" y="160896"/>
                  </a:cubicBezTo>
                  <a:lnTo>
                    <a:pt x="159154" y="160870"/>
                  </a:lnTo>
                  <a:close/>
                  <a:moveTo>
                    <a:pt x="168906" y="159827"/>
                  </a:moveTo>
                  <a:cubicBezTo>
                    <a:pt x="167405" y="159076"/>
                    <a:pt x="165931" y="158326"/>
                    <a:pt x="164457" y="157524"/>
                  </a:cubicBezTo>
                  <a:cubicBezTo>
                    <a:pt x="172255" y="154739"/>
                    <a:pt x="180481" y="152247"/>
                    <a:pt x="188733" y="151418"/>
                  </a:cubicBezTo>
                  <a:cubicBezTo>
                    <a:pt x="189323" y="151363"/>
                    <a:pt x="189913" y="151311"/>
                    <a:pt x="190500" y="151281"/>
                  </a:cubicBezTo>
                  <a:cubicBezTo>
                    <a:pt x="187982" y="154739"/>
                    <a:pt x="185142" y="157896"/>
                    <a:pt x="182356" y="160655"/>
                  </a:cubicBezTo>
                  <a:cubicBezTo>
                    <a:pt x="181149" y="161832"/>
                    <a:pt x="179917" y="162958"/>
                    <a:pt x="178658" y="164083"/>
                  </a:cubicBezTo>
                  <a:cubicBezTo>
                    <a:pt x="175337" y="162824"/>
                    <a:pt x="172066" y="161405"/>
                    <a:pt x="168906" y="159827"/>
                  </a:cubicBezTo>
                  <a:lnTo>
                    <a:pt x="168906" y="159827"/>
                  </a:lnTo>
                  <a:close/>
                  <a:moveTo>
                    <a:pt x="211107" y="100643"/>
                  </a:moveTo>
                  <a:cubicBezTo>
                    <a:pt x="212659" y="98771"/>
                    <a:pt x="214081" y="96736"/>
                    <a:pt x="215314" y="94563"/>
                  </a:cubicBezTo>
                  <a:cubicBezTo>
                    <a:pt x="217535" y="90656"/>
                    <a:pt x="219143" y="86344"/>
                    <a:pt x="220001" y="81873"/>
                  </a:cubicBezTo>
                  <a:cubicBezTo>
                    <a:pt x="220699" y="83265"/>
                    <a:pt x="221367" y="84658"/>
                    <a:pt x="222010" y="86077"/>
                  </a:cubicBezTo>
                  <a:cubicBezTo>
                    <a:pt x="220027" y="90923"/>
                    <a:pt x="217431" y="95529"/>
                    <a:pt x="214616" y="99893"/>
                  </a:cubicBezTo>
                  <a:cubicBezTo>
                    <a:pt x="211775" y="104260"/>
                    <a:pt x="208641" y="108464"/>
                    <a:pt x="205347" y="112534"/>
                  </a:cubicBezTo>
                  <a:cubicBezTo>
                    <a:pt x="207542" y="108705"/>
                    <a:pt x="209499" y="104739"/>
                    <a:pt x="211133" y="100617"/>
                  </a:cubicBezTo>
                  <a:lnTo>
                    <a:pt x="211107" y="100643"/>
                  </a:lnTo>
                  <a:close/>
                  <a:moveTo>
                    <a:pt x="44798" y="23870"/>
                  </a:moveTo>
                  <a:cubicBezTo>
                    <a:pt x="51174" y="15647"/>
                    <a:pt x="59990" y="9757"/>
                    <a:pt x="69902" y="6675"/>
                  </a:cubicBezTo>
                  <a:cubicBezTo>
                    <a:pt x="80166" y="3462"/>
                    <a:pt x="91121" y="3061"/>
                    <a:pt x="101761" y="4131"/>
                  </a:cubicBezTo>
                  <a:cubicBezTo>
                    <a:pt x="112638" y="5256"/>
                    <a:pt x="123329" y="8041"/>
                    <a:pt x="133619" y="11658"/>
                  </a:cubicBezTo>
                  <a:cubicBezTo>
                    <a:pt x="133029" y="11763"/>
                    <a:pt x="132439" y="11897"/>
                    <a:pt x="131848" y="12004"/>
                  </a:cubicBezTo>
                  <a:cubicBezTo>
                    <a:pt x="115237" y="12301"/>
                    <a:pt x="98626" y="14441"/>
                    <a:pt x="82443" y="18191"/>
                  </a:cubicBezTo>
                  <a:cubicBezTo>
                    <a:pt x="70062" y="21084"/>
                    <a:pt x="57792" y="24858"/>
                    <a:pt x="46083" y="29838"/>
                  </a:cubicBezTo>
                  <a:cubicBezTo>
                    <a:pt x="43673" y="30859"/>
                    <a:pt x="41285" y="31981"/>
                    <a:pt x="38927" y="33162"/>
                  </a:cubicBezTo>
                  <a:cubicBezTo>
                    <a:pt x="40591" y="29894"/>
                    <a:pt x="42518" y="26785"/>
                    <a:pt x="44769" y="23840"/>
                  </a:cubicBezTo>
                  <a:lnTo>
                    <a:pt x="44798" y="23870"/>
                  </a:lnTo>
                  <a:close/>
                  <a:moveTo>
                    <a:pt x="16850" y="115372"/>
                  </a:moveTo>
                  <a:cubicBezTo>
                    <a:pt x="13047" y="110900"/>
                    <a:pt x="9322" y="106240"/>
                    <a:pt x="6830" y="100884"/>
                  </a:cubicBezTo>
                  <a:cubicBezTo>
                    <a:pt x="4632" y="96171"/>
                    <a:pt x="3641" y="90950"/>
                    <a:pt x="3696" y="85754"/>
                  </a:cubicBezTo>
                  <a:cubicBezTo>
                    <a:pt x="3774" y="75258"/>
                    <a:pt x="7956" y="64841"/>
                    <a:pt x="14413" y="56619"/>
                  </a:cubicBezTo>
                  <a:cubicBezTo>
                    <a:pt x="19156" y="50565"/>
                    <a:pt x="25157" y="45614"/>
                    <a:pt x="31641" y="41488"/>
                  </a:cubicBezTo>
                  <a:cubicBezTo>
                    <a:pt x="27541" y="54398"/>
                    <a:pt x="27032" y="68536"/>
                    <a:pt x="29149" y="81817"/>
                  </a:cubicBezTo>
                  <a:cubicBezTo>
                    <a:pt x="30757" y="91993"/>
                    <a:pt x="33810" y="101794"/>
                    <a:pt x="37936" y="111168"/>
                  </a:cubicBezTo>
                  <a:cubicBezTo>
                    <a:pt x="36569" y="118451"/>
                    <a:pt x="35793" y="125841"/>
                    <a:pt x="35715" y="133235"/>
                  </a:cubicBezTo>
                  <a:cubicBezTo>
                    <a:pt x="35715" y="133663"/>
                    <a:pt x="35715" y="134116"/>
                    <a:pt x="35715" y="134573"/>
                  </a:cubicBezTo>
                  <a:cubicBezTo>
                    <a:pt x="28989" y="128627"/>
                    <a:pt x="22691" y="122202"/>
                    <a:pt x="16876" y="115372"/>
                  </a:cubicBezTo>
                  <a:lnTo>
                    <a:pt x="16850" y="115372"/>
                  </a:lnTo>
                  <a:close/>
                  <a:moveTo>
                    <a:pt x="58167" y="185211"/>
                  </a:moveTo>
                  <a:cubicBezTo>
                    <a:pt x="53960" y="182400"/>
                    <a:pt x="50558" y="178518"/>
                    <a:pt x="47984" y="174207"/>
                  </a:cubicBezTo>
                  <a:cubicBezTo>
                    <a:pt x="42626" y="165260"/>
                    <a:pt x="40509" y="154683"/>
                    <a:pt x="39707" y="144400"/>
                  </a:cubicBezTo>
                  <a:cubicBezTo>
                    <a:pt x="39651" y="143839"/>
                    <a:pt x="39625" y="143274"/>
                    <a:pt x="39599" y="142713"/>
                  </a:cubicBezTo>
                  <a:cubicBezTo>
                    <a:pt x="45519" y="147508"/>
                    <a:pt x="51683" y="151979"/>
                    <a:pt x="58112" y="156050"/>
                  </a:cubicBezTo>
                  <a:cubicBezTo>
                    <a:pt x="61944" y="158486"/>
                    <a:pt x="65858" y="160789"/>
                    <a:pt x="69850" y="162958"/>
                  </a:cubicBezTo>
                  <a:cubicBezTo>
                    <a:pt x="69957" y="164243"/>
                    <a:pt x="70062" y="165557"/>
                    <a:pt x="70195" y="166842"/>
                  </a:cubicBezTo>
                  <a:cubicBezTo>
                    <a:pt x="70062" y="174207"/>
                    <a:pt x="70600" y="181597"/>
                    <a:pt x="71803" y="188880"/>
                  </a:cubicBezTo>
                  <a:cubicBezTo>
                    <a:pt x="71911" y="189471"/>
                    <a:pt x="72019" y="190087"/>
                    <a:pt x="72126" y="190674"/>
                  </a:cubicBezTo>
                  <a:cubicBezTo>
                    <a:pt x="67169" y="189790"/>
                    <a:pt x="62345" y="187996"/>
                    <a:pt x="58167" y="185185"/>
                  </a:cubicBezTo>
                  <a:lnTo>
                    <a:pt x="58167" y="185211"/>
                  </a:lnTo>
                  <a:close/>
                  <a:moveTo>
                    <a:pt x="129144" y="199379"/>
                  </a:moveTo>
                  <a:cubicBezTo>
                    <a:pt x="120919" y="205162"/>
                    <a:pt x="110710" y="209448"/>
                    <a:pt x="100528" y="209340"/>
                  </a:cubicBezTo>
                  <a:cubicBezTo>
                    <a:pt x="98277" y="209340"/>
                    <a:pt x="96079" y="208965"/>
                    <a:pt x="94018" y="208296"/>
                  </a:cubicBezTo>
                  <a:cubicBezTo>
                    <a:pt x="96669" y="207145"/>
                    <a:pt x="98975" y="205296"/>
                    <a:pt x="101170" y="203450"/>
                  </a:cubicBezTo>
                  <a:cubicBezTo>
                    <a:pt x="103447" y="201522"/>
                    <a:pt x="105619" y="199457"/>
                    <a:pt x="107628" y="197262"/>
                  </a:cubicBezTo>
                  <a:cubicBezTo>
                    <a:pt x="107951" y="196913"/>
                    <a:pt x="108271" y="196538"/>
                    <a:pt x="108593" y="196193"/>
                  </a:cubicBezTo>
                  <a:cubicBezTo>
                    <a:pt x="110172" y="197585"/>
                    <a:pt x="111780" y="199004"/>
                    <a:pt x="113362" y="200397"/>
                  </a:cubicBezTo>
                  <a:cubicBezTo>
                    <a:pt x="115130" y="201949"/>
                    <a:pt x="117729" y="199379"/>
                    <a:pt x="115961" y="197797"/>
                  </a:cubicBezTo>
                  <a:cubicBezTo>
                    <a:pt x="114301" y="196326"/>
                    <a:pt x="112638" y="194878"/>
                    <a:pt x="111004" y="193407"/>
                  </a:cubicBezTo>
                  <a:cubicBezTo>
                    <a:pt x="112586" y="191506"/>
                    <a:pt x="114060" y="189549"/>
                    <a:pt x="115479" y="187514"/>
                  </a:cubicBezTo>
                  <a:cubicBezTo>
                    <a:pt x="116310" y="187677"/>
                    <a:pt x="117139" y="187837"/>
                    <a:pt x="117970" y="187944"/>
                  </a:cubicBezTo>
                  <a:cubicBezTo>
                    <a:pt x="126088" y="189148"/>
                    <a:pt x="134236" y="188773"/>
                    <a:pt x="142112" y="187113"/>
                  </a:cubicBezTo>
                  <a:cubicBezTo>
                    <a:pt x="138362" y="191747"/>
                    <a:pt x="134047" y="195922"/>
                    <a:pt x="129170" y="199350"/>
                  </a:cubicBezTo>
                  <a:lnTo>
                    <a:pt x="129144" y="199379"/>
                  </a:lnTo>
                  <a:close/>
                  <a:moveTo>
                    <a:pt x="156098" y="182749"/>
                  </a:moveTo>
                  <a:cubicBezTo>
                    <a:pt x="160680" y="180821"/>
                    <a:pt x="165100" y="178518"/>
                    <a:pt x="169281" y="175811"/>
                  </a:cubicBezTo>
                  <a:cubicBezTo>
                    <a:pt x="172790" y="173535"/>
                    <a:pt x="176192" y="171046"/>
                    <a:pt x="179437" y="168313"/>
                  </a:cubicBezTo>
                  <a:cubicBezTo>
                    <a:pt x="185892" y="170697"/>
                    <a:pt x="192699" y="172517"/>
                    <a:pt x="199424" y="172922"/>
                  </a:cubicBezTo>
                  <a:cubicBezTo>
                    <a:pt x="196156" y="174742"/>
                    <a:pt x="192725" y="176294"/>
                    <a:pt x="189215" y="177553"/>
                  </a:cubicBezTo>
                  <a:cubicBezTo>
                    <a:pt x="178606" y="181330"/>
                    <a:pt x="167379" y="182801"/>
                    <a:pt x="156098" y="182749"/>
                  </a:cubicBezTo>
                  <a:lnTo>
                    <a:pt x="156098" y="182749"/>
                  </a:lnTo>
                  <a:close/>
                  <a:moveTo>
                    <a:pt x="227744" y="133848"/>
                  </a:moveTo>
                  <a:cubicBezTo>
                    <a:pt x="225656" y="143516"/>
                    <a:pt x="221449" y="152756"/>
                    <a:pt x="214991" y="160280"/>
                  </a:cubicBezTo>
                  <a:cubicBezTo>
                    <a:pt x="214831" y="159344"/>
                    <a:pt x="214564" y="158434"/>
                    <a:pt x="214159" y="157524"/>
                  </a:cubicBezTo>
                  <a:cubicBezTo>
                    <a:pt x="211214" y="151203"/>
                    <a:pt x="204085" y="148499"/>
                    <a:pt x="197255" y="147749"/>
                  </a:cubicBezTo>
                  <a:cubicBezTo>
                    <a:pt x="199747" y="143437"/>
                    <a:pt x="201648" y="138803"/>
                    <a:pt x="202558" y="133904"/>
                  </a:cubicBezTo>
                  <a:cubicBezTo>
                    <a:pt x="203334" y="129726"/>
                    <a:pt x="203308" y="125522"/>
                    <a:pt x="202480" y="121477"/>
                  </a:cubicBezTo>
                  <a:cubicBezTo>
                    <a:pt x="205640" y="117834"/>
                    <a:pt x="208723" y="114139"/>
                    <a:pt x="211641" y="110336"/>
                  </a:cubicBezTo>
                  <a:cubicBezTo>
                    <a:pt x="216276" y="104286"/>
                    <a:pt x="220699" y="97805"/>
                    <a:pt x="223967" y="90842"/>
                  </a:cubicBezTo>
                  <a:cubicBezTo>
                    <a:pt x="229110" y="104501"/>
                    <a:pt x="230907" y="119256"/>
                    <a:pt x="227744" y="133822"/>
                  </a:cubicBezTo>
                  <a:lnTo>
                    <a:pt x="227744" y="133848"/>
                  </a:lnTo>
                  <a:close/>
                </a:path>
              </a:pathLst>
            </a:custGeom>
            <a:solidFill>
              <a:srgbClr val="FFFFFF"/>
            </a:solidFill>
            <a:ln w="3261" cap="flat">
              <a:noFill/>
              <a:prstDash val="solid"/>
              <a:miter/>
            </a:ln>
          </p:spPr>
          <p:txBody>
            <a:bodyPr rtlCol="0" anchor="ctr"/>
            <a:lstStyle/>
            <a:p>
              <a:endParaRPr lang="en-AU" sz="1350"/>
            </a:p>
          </p:txBody>
        </p:sp>
        <p:sp>
          <p:nvSpPr>
            <p:cNvPr id="58" name="Freeform: Shape 57">
              <a:extLst>
                <a:ext uri="{FF2B5EF4-FFF2-40B4-BE49-F238E27FC236}">
                  <a16:creationId xmlns:a16="http://schemas.microsoft.com/office/drawing/2014/main" id="{0CE789F5-0C10-9A90-1321-ABDD0D3F28CE}"/>
                </a:ext>
              </a:extLst>
            </p:cNvPr>
            <p:cNvSpPr/>
            <p:nvPr/>
          </p:nvSpPr>
          <p:spPr>
            <a:xfrm>
              <a:off x="10240716" y="7080057"/>
              <a:ext cx="24736" cy="14961"/>
            </a:xfrm>
            <a:custGeom>
              <a:avLst/>
              <a:gdLst>
                <a:gd name="connsiteX0" fmla="*/ 20517 w 24736"/>
                <a:gd name="connsiteY0" fmla="*/ 38 h 14961"/>
                <a:gd name="connsiteX1" fmla="*/ 17301 w 24736"/>
                <a:gd name="connsiteY1" fmla="*/ 1939 h 14961"/>
                <a:gd name="connsiteX2" fmla="*/ 10442 w 24736"/>
                <a:gd name="connsiteY2" fmla="*/ 5553 h 14961"/>
                <a:gd name="connsiteX3" fmla="*/ 1307 w 24736"/>
                <a:gd name="connsiteY3" fmla="*/ 8019 h 14961"/>
                <a:gd name="connsiteX4" fmla="*/ 1708 w 24736"/>
                <a:gd name="connsiteY4" fmla="*/ 13081 h 14961"/>
                <a:gd name="connsiteX5" fmla="*/ 2190 w 24736"/>
                <a:gd name="connsiteY5" fmla="*/ 13642 h 14961"/>
                <a:gd name="connsiteX6" fmla="*/ 21323 w 24736"/>
                <a:gd name="connsiteY6" fmla="*/ 10188 h 14961"/>
                <a:gd name="connsiteX7" fmla="*/ 24724 w 24736"/>
                <a:gd name="connsiteY7" fmla="*/ 3332 h 14961"/>
                <a:gd name="connsiteX8" fmla="*/ 20491 w 24736"/>
                <a:gd name="connsiteY8" fmla="*/ 38 h 14961"/>
                <a:gd name="connsiteX9" fmla="*/ 20517 w 24736"/>
                <a:gd name="connsiteY9" fmla="*/ 38 h 1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36" h="14961">
                  <a:moveTo>
                    <a:pt x="20517" y="38"/>
                  </a:moveTo>
                  <a:cubicBezTo>
                    <a:pt x="19176" y="253"/>
                    <a:pt x="18240" y="1108"/>
                    <a:pt x="17301" y="1939"/>
                  </a:cubicBezTo>
                  <a:cubicBezTo>
                    <a:pt x="15266" y="3733"/>
                    <a:pt x="13391" y="5126"/>
                    <a:pt x="10442" y="5553"/>
                  </a:cubicBezTo>
                  <a:cubicBezTo>
                    <a:pt x="7308" y="6010"/>
                    <a:pt x="3583" y="5687"/>
                    <a:pt x="1307" y="8019"/>
                  </a:cubicBezTo>
                  <a:cubicBezTo>
                    <a:pt x="-836" y="10214"/>
                    <a:pt x="-86" y="11929"/>
                    <a:pt x="1708" y="13081"/>
                  </a:cubicBezTo>
                  <a:cubicBezTo>
                    <a:pt x="1708" y="13293"/>
                    <a:pt x="1867" y="13534"/>
                    <a:pt x="2190" y="13642"/>
                  </a:cubicBezTo>
                  <a:cubicBezTo>
                    <a:pt x="9239" y="16186"/>
                    <a:pt x="16632" y="15060"/>
                    <a:pt x="21323" y="10188"/>
                  </a:cubicBezTo>
                  <a:cubicBezTo>
                    <a:pt x="22927" y="8528"/>
                    <a:pt x="24910" y="5902"/>
                    <a:pt x="24724" y="3332"/>
                  </a:cubicBezTo>
                  <a:cubicBezTo>
                    <a:pt x="24565" y="1189"/>
                    <a:pt x="22686" y="-256"/>
                    <a:pt x="20491" y="38"/>
                  </a:cubicBezTo>
                  <a:lnTo>
                    <a:pt x="20517" y="38"/>
                  </a:lnTo>
                  <a:close/>
                </a:path>
              </a:pathLst>
            </a:custGeom>
            <a:solidFill>
              <a:srgbClr val="412524"/>
            </a:solidFill>
            <a:ln w="3261" cap="flat">
              <a:noFill/>
              <a:prstDash val="solid"/>
              <a:miter/>
            </a:ln>
          </p:spPr>
          <p:txBody>
            <a:bodyPr rtlCol="0" anchor="ctr"/>
            <a:lstStyle/>
            <a:p>
              <a:endParaRPr lang="en-AU" sz="1350"/>
            </a:p>
          </p:txBody>
        </p:sp>
        <p:sp>
          <p:nvSpPr>
            <p:cNvPr id="59" name="Freeform: Shape 58">
              <a:extLst>
                <a:ext uri="{FF2B5EF4-FFF2-40B4-BE49-F238E27FC236}">
                  <a16:creationId xmlns:a16="http://schemas.microsoft.com/office/drawing/2014/main" id="{5A43418E-C601-0498-4960-22B1EC6CFA0F}"/>
                </a:ext>
              </a:extLst>
            </p:cNvPr>
            <p:cNvSpPr/>
            <p:nvPr/>
          </p:nvSpPr>
          <p:spPr>
            <a:xfrm>
              <a:off x="10301716" y="7044239"/>
              <a:ext cx="28510" cy="18383"/>
            </a:xfrm>
            <a:custGeom>
              <a:avLst/>
              <a:gdLst>
                <a:gd name="connsiteX0" fmla="*/ 23283 w 28510"/>
                <a:gd name="connsiteY0" fmla="*/ 107 h 18383"/>
                <a:gd name="connsiteX1" fmla="*/ 19666 w 28510"/>
                <a:gd name="connsiteY1" fmla="*/ 2569 h 18383"/>
                <a:gd name="connsiteX2" fmla="*/ 11871 w 28510"/>
                <a:gd name="connsiteY2" fmla="*/ 7282 h 18383"/>
                <a:gd name="connsiteX3" fmla="*/ 1340 w 28510"/>
                <a:gd name="connsiteY3" fmla="*/ 10817 h 18383"/>
                <a:gd name="connsiteX4" fmla="*/ 2224 w 28510"/>
                <a:gd name="connsiteY4" fmla="*/ 16708 h 18383"/>
                <a:gd name="connsiteX5" fmla="*/ 2814 w 28510"/>
                <a:gd name="connsiteY5" fmla="*/ 17324 h 18383"/>
                <a:gd name="connsiteX6" fmla="*/ 24973 w 28510"/>
                <a:gd name="connsiteY6" fmla="*/ 11890 h 18383"/>
                <a:gd name="connsiteX7" fmla="*/ 28456 w 28510"/>
                <a:gd name="connsiteY7" fmla="*/ 3642 h 18383"/>
                <a:gd name="connsiteX8" fmla="*/ 23257 w 28510"/>
                <a:gd name="connsiteY8" fmla="*/ 107 h 18383"/>
                <a:gd name="connsiteX9" fmla="*/ 23283 w 28510"/>
                <a:gd name="connsiteY9" fmla="*/ 107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10" h="18383">
                  <a:moveTo>
                    <a:pt x="23283" y="107"/>
                  </a:moveTo>
                  <a:cubicBezTo>
                    <a:pt x="21731" y="426"/>
                    <a:pt x="20684" y="1525"/>
                    <a:pt x="19666" y="2569"/>
                  </a:cubicBezTo>
                  <a:cubicBezTo>
                    <a:pt x="17390" y="4819"/>
                    <a:pt x="15299" y="6587"/>
                    <a:pt x="11871" y="7282"/>
                  </a:cubicBezTo>
                  <a:cubicBezTo>
                    <a:pt x="8225" y="8058"/>
                    <a:pt x="3858" y="7954"/>
                    <a:pt x="1340" y="10817"/>
                  </a:cubicBezTo>
                  <a:cubicBezTo>
                    <a:pt x="-1018" y="13521"/>
                    <a:pt x="29" y="15504"/>
                    <a:pt x="2224" y="16708"/>
                  </a:cubicBezTo>
                  <a:cubicBezTo>
                    <a:pt x="2250" y="16978"/>
                    <a:pt x="2439" y="17246"/>
                    <a:pt x="2814" y="17324"/>
                  </a:cubicBezTo>
                  <a:cubicBezTo>
                    <a:pt x="11255" y="19790"/>
                    <a:pt x="19829" y="17941"/>
                    <a:pt x="24973" y="11890"/>
                  </a:cubicBezTo>
                  <a:cubicBezTo>
                    <a:pt x="26714" y="9826"/>
                    <a:pt x="28883" y="6613"/>
                    <a:pt x="28456" y="3642"/>
                  </a:cubicBezTo>
                  <a:cubicBezTo>
                    <a:pt x="28107" y="1098"/>
                    <a:pt x="25805" y="-428"/>
                    <a:pt x="23257" y="107"/>
                  </a:cubicBezTo>
                  <a:lnTo>
                    <a:pt x="23283" y="107"/>
                  </a:lnTo>
                  <a:close/>
                </a:path>
              </a:pathLst>
            </a:custGeom>
            <a:solidFill>
              <a:srgbClr val="412524"/>
            </a:solidFill>
            <a:ln w="3261" cap="flat">
              <a:noFill/>
              <a:prstDash val="solid"/>
              <a:miter/>
            </a:ln>
          </p:spPr>
          <p:txBody>
            <a:bodyPr rtlCol="0" anchor="ctr"/>
            <a:lstStyle/>
            <a:p>
              <a:endParaRPr lang="en-AU" sz="1350"/>
            </a:p>
          </p:txBody>
        </p:sp>
        <p:sp>
          <p:nvSpPr>
            <p:cNvPr id="60" name="Freeform: Shape 59">
              <a:extLst>
                <a:ext uri="{FF2B5EF4-FFF2-40B4-BE49-F238E27FC236}">
                  <a16:creationId xmlns:a16="http://schemas.microsoft.com/office/drawing/2014/main" id="{A34D3DDE-DF97-15B6-982A-3EBAD1728D99}"/>
                </a:ext>
              </a:extLst>
            </p:cNvPr>
            <p:cNvSpPr/>
            <p:nvPr/>
          </p:nvSpPr>
          <p:spPr>
            <a:xfrm>
              <a:off x="10305620" y="7131993"/>
              <a:ext cx="14238" cy="5868"/>
            </a:xfrm>
            <a:custGeom>
              <a:avLst/>
              <a:gdLst>
                <a:gd name="connsiteX0" fmla="*/ 14209 w 14238"/>
                <a:gd name="connsiteY0" fmla="*/ 1660 h 5868"/>
                <a:gd name="connsiteX1" fmla="*/ 1457 w 14238"/>
                <a:gd name="connsiteY1" fmla="*/ 5786 h 5868"/>
                <a:gd name="connsiteX2" fmla="*/ 759 w 14238"/>
                <a:gd name="connsiteY2" fmla="*/ 3588 h 5868"/>
                <a:gd name="connsiteX3" fmla="*/ 11610 w 14238"/>
                <a:gd name="connsiteY3" fmla="*/ 0 h 5868"/>
                <a:gd name="connsiteX4" fmla="*/ 14239 w 14238"/>
                <a:gd name="connsiteY4" fmla="*/ 1686 h 5868"/>
                <a:gd name="connsiteX5" fmla="*/ 14209 w 14238"/>
                <a:gd name="connsiteY5" fmla="*/ 1660 h 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8" h="5868">
                  <a:moveTo>
                    <a:pt x="14209" y="1660"/>
                  </a:moveTo>
                  <a:cubicBezTo>
                    <a:pt x="9924" y="2785"/>
                    <a:pt x="5664" y="4152"/>
                    <a:pt x="1457" y="5786"/>
                  </a:cubicBezTo>
                  <a:cubicBezTo>
                    <a:pt x="64" y="6321"/>
                    <a:pt x="-634" y="4097"/>
                    <a:pt x="759" y="3588"/>
                  </a:cubicBezTo>
                  <a:cubicBezTo>
                    <a:pt x="4349" y="2224"/>
                    <a:pt x="7940" y="1018"/>
                    <a:pt x="11610" y="0"/>
                  </a:cubicBezTo>
                  <a:cubicBezTo>
                    <a:pt x="12523" y="564"/>
                    <a:pt x="13381" y="1125"/>
                    <a:pt x="14239" y="1686"/>
                  </a:cubicBezTo>
                  <a:lnTo>
                    <a:pt x="14209" y="1660"/>
                  </a:lnTo>
                  <a:close/>
                </a:path>
              </a:pathLst>
            </a:custGeom>
            <a:solidFill>
              <a:srgbClr val="ED1A60"/>
            </a:solidFill>
            <a:ln w="3261" cap="flat">
              <a:noFill/>
              <a:prstDash val="solid"/>
              <a:miter/>
            </a:ln>
          </p:spPr>
          <p:txBody>
            <a:bodyPr rtlCol="0" anchor="ctr"/>
            <a:lstStyle/>
            <a:p>
              <a:endParaRPr lang="en-AU" sz="1350"/>
            </a:p>
          </p:txBody>
        </p:sp>
        <p:sp>
          <p:nvSpPr>
            <p:cNvPr id="61" name="Freeform: Shape 60">
              <a:extLst>
                <a:ext uri="{FF2B5EF4-FFF2-40B4-BE49-F238E27FC236}">
                  <a16:creationId xmlns:a16="http://schemas.microsoft.com/office/drawing/2014/main" id="{06D9799C-89F7-9D80-7665-D9638C66D012}"/>
                </a:ext>
              </a:extLst>
            </p:cNvPr>
            <p:cNvSpPr/>
            <p:nvPr/>
          </p:nvSpPr>
          <p:spPr>
            <a:xfrm>
              <a:off x="10317201" y="7128208"/>
              <a:ext cx="20069" cy="5444"/>
            </a:xfrm>
            <a:custGeom>
              <a:avLst/>
              <a:gdLst>
                <a:gd name="connsiteX0" fmla="*/ 19025 w 20069"/>
                <a:gd name="connsiteY0" fmla="*/ 2366 h 5444"/>
                <a:gd name="connsiteX1" fmla="*/ 2626 w 20069"/>
                <a:gd name="connsiteY1" fmla="*/ 5445 h 5444"/>
                <a:gd name="connsiteX2" fmla="*/ 0 w 20069"/>
                <a:gd name="connsiteY2" fmla="*/ 3759 h 5444"/>
                <a:gd name="connsiteX3" fmla="*/ 18891 w 20069"/>
                <a:gd name="connsiteY3" fmla="*/ 8 h 5444"/>
                <a:gd name="connsiteX4" fmla="*/ 19051 w 20069"/>
                <a:gd name="connsiteY4" fmla="*/ 2340 h 5444"/>
                <a:gd name="connsiteX5" fmla="*/ 19025 w 20069"/>
                <a:gd name="connsiteY5" fmla="*/ 2366 h 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9" h="5444">
                  <a:moveTo>
                    <a:pt x="19025" y="2366"/>
                  </a:moveTo>
                  <a:cubicBezTo>
                    <a:pt x="13424" y="2982"/>
                    <a:pt x="7984" y="4026"/>
                    <a:pt x="2626" y="5445"/>
                  </a:cubicBezTo>
                  <a:cubicBezTo>
                    <a:pt x="1768" y="4884"/>
                    <a:pt x="913" y="4320"/>
                    <a:pt x="0" y="3759"/>
                  </a:cubicBezTo>
                  <a:cubicBezTo>
                    <a:pt x="6164" y="1991"/>
                    <a:pt x="12433" y="732"/>
                    <a:pt x="18891" y="8"/>
                  </a:cubicBezTo>
                  <a:cubicBezTo>
                    <a:pt x="20365" y="-152"/>
                    <a:pt x="20499" y="2151"/>
                    <a:pt x="19051" y="2340"/>
                  </a:cubicBezTo>
                  <a:lnTo>
                    <a:pt x="19025" y="2366"/>
                  </a:lnTo>
                  <a:close/>
                </a:path>
              </a:pathLst>
            </a:custGeom>
            <a:solidFill>
              <a:srgbClr val="9C4B35"/>
            </a:solidFill>
            <a:ln w="3261" cap="flat">
              <a:noFill/>
              <a:prstDash val="solid"/>
              <a:miter/>
            </a:ln>
          </p:spPr>
          <p:txBody>
            <a:bodyPr rtlCol="0" anchor="ctr"/>
            <a:lstStyle/>
            <a:p>
              <a:endParaRPr lang="en-AU" sz="1350"/>
            </a:p>
          </p:txBody>
        </p:sp>
        <p:sp>
          <p:nvSpPr>
            <p:cNvPr id="62" name="Freeform: Shape 61">
              <a:extLst>
                <a:ext uri="{FF2B5EF4-FFF2-40B4-BE49-F238E27FC236}">
                  <a16:creationId xmlns:a16="http://schemas.microsoft.com/office/drawing/2014/main" id="{AEAE7A87-BA45-A0F0-80B5-44E949FE70DE}"/>
                </a:ext>
              </a:extLst>
            </p:cNvPr>
            <p:cNvSpPr/>
            <p:nvPr/>
          </p:nvSpPr>
          <p:spPr>
            <a:xfrm>
              <a:off x="10278216" y="7071426"/>
              <a:ext cx="35366" cy="47990"/>
            </a:xfrm>
            <a:custGeom>
              <a:avLst/>
              <a:gdLst>
                <a:gd name="connsiteX0" fmla="*/ 2573 w 35366"/>
                <a:gd name="connsiteY0" fmla="*/ 27146 h 47990"/>
                <a:gd name="connsiteX1" fmla="*/ 0 w 35366"/>
                <a:gd name="connsiteY1" fmla="*/ 1973 h 47990"/>
                <a:gd name="connsiteX2" fmla="*/ 3509 w 35366"/>
                <a:gd name="connsiteY2" fmla="*/ 904 h 47990"/>
                <a:gd name="connsiteX3" fmla="*/ 10075 w 35366"/>
                <a:gd name="connsiteY3" fmla="*/ 30199 h 47990"/>
                <a:gd name="connsiteX4" fmla="*/ 12058 w 35366"/>
                <a:gd name="connsiteY4" fmla="*/ 37697 h 47990"/>
                <a:gd name="connsiteX5" fmla="*/ 21409 w 35366"/>
                <a:gd name="connsiteY5" fmla="*/ 38741 h 47990"/>
                <a:gd name="connsiteX6" fmla="*/ 33519 w 35366"/>
                <a:gd name="connsiteY6" fmla="*/ 34028 h 47990"/>
                <a:gd name="connsiteX7" fmla="*/ 35182 w 35366"/>
                <a:gd name="connsiteY7" fmla="*/ 36653 h 47990"/>
                <a:gd name="connsiteX8" fmla="*/ 8415 w 35366"/>
                <a:gd name="connsiteY8" fmla="*/ 45759 h 47990"/>
                <a:gd name="connsiteX9" fmla="*/ 2599 w 35366"/>
                <a:gd name="connsiteY9" fmla="*/ 27120 h 47990"/>
                <a:gd name="connsiteX10" fmla="*/ 2573 w 35366"/>
                <a:gd name="connsiteY10" fmla="*/ 27146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66" h="47990">
                  <a:moveTo>
                    <a:pt x="2573" y="27146"/>
                  </a:moveTo>
                  <a:cubicBezTo>
                    <a:pt x="1181" y="18871"/>
                    <a:pt x="108" y="10382"/>
                    <a:pt x="0" y="1973"/>
                  </a:cubicBezTo>
                  <a:cubicBezTo>
                    <a:pt x="0" y="261"/>
                    <a:pt x="2681" y="-890"/>
                    <a:pt x="3509" y="904"/>
                  </a:cubicBezTo>
                  <a:cubicBezTo>
                    <a:pt x="7743" y="10196"/>
                    <a:pt x="7958" y="20346"/>
                    <a:pt x="10075" y="30199"/>
                  </a:cubicBezTo>
                  <a:cubicBezTo>
                    <a:pt x="10558" y="32423"/>
                    <a:pt x="10933" y="35795"/>
                    <a:pt x="12058" y="37697"/>
                  </a:cubicBezTo>
                  <a:cubicBezTo>
                    <a:pt x="14657" y="42090"/>
                    <a:pt x="16882" y="40564"/>
                    <a:pt x="21409" y="38741"/>
                  </a:cubicBezTo>
                  <a:cubicBezTo>
                    <a:pt x="25936" y="36921"/>
                    <a:pt x="28643" y="34243"/>
                    <a:pt x="33519" y="34028"/>
                  </a:cubicBezTo>
                  <a:cubicBezTo>
                    <a:pt x="34885" y="33975"/>
                    <a:pt x="35769" y="35476"/>
                    <a:pt x="35182" y="36653"/>
                  </a:cubicBezTo>
                  <a:cubicBezTo>
                    <a:pt x="31859" y="43186"/>
                    <a:pt x="15111" y="52240"/>
                    <a:pt x="8415" y="45759"/>
                  </a:cubicBezTo>
                  <a:cubicBezTo>
                    <a:pt x="4181" y="41689"/>
                    <a:pt x="3509" y="32531"/>
                    <a:pt x="2599" y="27120"/>
                  </a:cubicBezTo>
                  <a:lnTo>
                    <a:pt x="2573" y="27146"/>
                  </a:lnTo>
                  <a:close/>
                </a:path>
              </a:pathLst>
            </a:custGeom>
            <a:solidFill>
              <a:srgbClr val="D8A588"/>
            </a:solidFill>
            <a:ln w="3261" cap="flat">
              <a:noFill/>
              <a:prstDash val="solid"/>
              <a:miter/>
            </a:ln>
          </p:spPr>
          <p:txBody>
            <a:bodyPr rtlCol="0" anchor="ctr"/>
            <a:lstStyle/>
            <a:p>
              <a:endParaRPr lang="en-AU" sz="1350"/>
            </a:p>
          </p:txBody>
        </p:sp>
        <p:sp>
          <p:nvSpPr>
            <p:cNvPr id="63" name="Freeform: Shape 62">
              <a:extLst>
                <a:ext uri="{FF2B5EF4-FFF2-40B4-BE49-F238E27FC236}">
                  <a16:creationId xmlns:a16="http://schemas.microsoft.com/office/drawing/2014/main" id="{44DF27BD-F2D6-D3C8-8317-D5F77D5180BB}"/>
                </a:ext>
              </a:extLst>
            </p:cNvPr>
            <p:cNvSpPr/>
            <p:nvPr/>
          </p:nvSpPr>
          <p:spPr>
            <a:xfrm>
              <a:off x="10284115" y="7019312"/>
              <a:ext cx="42637" cy="24484"/>
            </a:xfrm>
            <a:custGeom>
              <a:avLst/>
              <a:gdLst>
                <a:gd name="connsiteX0" fmla="*/ 40887 w 42637"/>
                <a:gd name="connsiteY0" fmla="*/ 318 h 24484"/>
                <a:gd name="connsiteX1" fmla="*/ 37244 w 42637"/>
                <a:gd name="connsiteY1" fmla="*/ 21 h 24484"/>
                <a:gd name="connsiteX2" fmla="*/ 14253 w 42637"/>
                <a:gd name="connsiteY2" fmla="*/ 5833 h 24484"/>
                <a:gd name="connsiteX3" fmla="*/ 2385 w 42637"/>
                <a:gd name="connsiteY3" fmla="*/ 16035 h 24484"/>
                <a:gd name="connsiteX4" fmla="*/ 4691 w 42637"/>
                <a:gd name="connsiteY4" fmla="*/ 24176 h 24484"/>
                <a:gd name="connsiteX5" fmla="*/ 11468 w 42637"/>
                <a:gd name="connsiteY5" fmla="*/ 20908 h 24484"/>
                <a:gd name="connsiteX6" fmla="*/ 36438 w 42637"/>
                <a:gd name="connsiteY6" fmla="*/ 7708 h 24484"/>
                <a:gd name="connsiteX7" fmla="*/ 42521 w 42637"/>
                <a:gd name="connsiteY7" fmla="*/ 2996 h 24484"/>
                <a:gd name="connsiteX8" fmla="*/ 41154 w 42637"/>
                <a:gd name="connsiteY8" fmla="*/ 422 h 24484"/>
                <a:gd name="connsiteX9" fmla="*/ 40887 w 42637"/>
                <a:gd name="connsiteY9" fmla="*/ 318 h 24484"/>
                <a:gd name="connsiteX10" fmla="*/ 40887 w 42637"/>
                <a:gd name="connsiteY10" fmla="*/ 318 h 2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37" h="24484">
                  <a:moveTo>
                    <a:pt x="40887" y="318"/>
                  </a:moveTo>
                  <a:cubicBezTo>
                    <a:pt x="39843" y="-5"/>
                    <a:pt x="38529" y="-31"/>
                    <a:pt x="37244" y="21"/>
                  </a:cubicBezTo>
                  <a:cubicBezTo>
                    <a:pt x="29954" y="236"/>
                    <a:pt x="21784" y="1789"/>
                    <a:pt x="14253" y="5833"/>
                  </a:cubicBezTo>
                  <a:cubicBezTo>
                    <a:pt x="9485" y="8403"/>
                    <a:pt x="5092" y="12099"/>
                    <a:pt x="2385" y="16035"/>
                  </a:cubicBezTo>
                  <a:cubicBezTo>
                    <a:pt x="-133" y="19704"/>
                    <a:pt x="-2224" y="25944"/>
                    <a:pt x="4691" y="24176"/>
                  </a:cubicBezTo>
                  <a:cubicBezTo>
                    <a:pt x="7019" y="23589"/>
                    <a:pt x="9299" y="22222"/>
                    <a:pt x="11468" y="20908"/>
                  </a:cubicBezTo>
                  <a:cubicBezTo>
                    <a:pt x="19586" y="16091"/>
                    <a:pt x="27919" y="11645"/>
                    <a:pt x="36438" y="7708"/>
                  </a:cubicBezTo>
                  <a:cubicBezTo>
                    <a:pt x="38930" y="6557"/>
                    <a:pt x="41878" y="4975"/>
                    <a:pt x="42521" y="2996"/>
                  </a:cubicBezTo>
                  <a:cubicBezTo>
                    <a:pt x="42925" y="1789"/>
                    <a:pt x="42227" y="853"/>
                    <a:pt x="41154" y="422"/>
                  </a:cubicBezTo>
                  <a:cubicBezTo>
                    <a:pt x="41076" y="396"/>
                    <a:pt x="40969" y="344"/>
                    <a:pt x="40887" y="318"/>
                  </a:cubicBezTo>
                  <a:lnTo>
                    <a:pt x="40887" y="318"/>
                  </a:lnTo>
                  <a:close/>
                </a:path>
              </a:pathLst>
            </a:custGeom>
            <a:solidFill>
              <a:srgbClr val="493333"/>
            </a:solidFill>
            <a:ln w="3261" cap="flat">
              <a:noFill/>
              <a:prstDash val="solid"/>
              <a:miter/>
            </a:ln>
          </p:spPr>
          <p:txBody>
            <a:bodyPr rtlCol="0" anchor="ctr"/>
            <a:lstStyle/>
            <a:p>
              <a:endParaRPr lang="en-AU" sz="1350"/>
            </a:p>
          </p:txBody>
        </p:sp>
        <p:sp>
          <p:nvSpPr>
            <p:cNvPr id="64" name="Freeform: Shape 63">
              <a:extLst>
                <a:ext uri="{FF2B5EF4-FFF2-40B4-BE49-F238E27FC236}">
                  <a16:creationId xmlns:a16="http://schemas.microsoft.com/office/drawing/2014/main" id="{83E7E6F2-CC7D-A8D6-AE0D-7FC052624B8D}"/>
                </a:ext>
              </a:extLst>
            </p:cNvPr>
            <p:cNvSpPr/>
            <p:nvPr/>
          </p:nvSpPr>
          <p:spPr>
            <a:xfrm>
              <a:off x="10223693" y="7055871"/>
              <a:ext cx="32487" cy="25643"/>
            </a:xfrm>
            <a:custGeom>
              <a:avLst/>
              <a:gdLst>
                <a:gd name="connsiteX0" fmla="*/ 30065 w 32487"/>
                <a:gd name="connsiteY0" fmla="*/ 7274 h 25643"/>
                <a:gd name="connsiteX1" fmla="*/ 19025 w 32487"/>
                <a:gd name="connsiteY1" fmla="*/ 15066 h 25643"/>
                <a:gd name="connsiteX2" fmla="*/ 4423 w 32487"/>
                <a:gd name="connsiteY2" fmla="*/ 25643 h 25643"/>
                <a:gd name="connsiteX3" fmla="*/ 0 w 32487"/>
                <a:gd name="connsiteY3" fmla="*/ 18253 h 25643"/>
                <a:gd name="connsiteX4" fmla="*/ 5841 w 32487"/>
                <a:gd name="connsiteY4" fmla="*/ 12388 h 25643"/>
                <a:gd name="connsiteX5" fmla="*/ 17873 w 32487"/>
                <a:gd name="connsiteY5" fmla="*/ 3713 h 25643"/>
                <a:gd name="connsiteX6" fmla="*/ 30035 w 32487"/>
                <a:gd name="connsiteY6" fmla="*/ 44 h 25643"/>
                <a:gd name="connsiteX7" fmla="*/ 30035 w 32487"/>
                <a:gd name="connsiteY7" fmla="*/ 7274 h 25643"/>
                <a:gd name="connsiteX8" fmla="*/ 30065 w 32487"/>
                <a:gd name="connsiteY8" fmla="*/ 7274 h 2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7" h="25643">
                  <a:moveTo>
                    <a:pt x="30065" y="7274"/>
                  </a:moveTo>
                  <a:cubicBezTo>
                    <a:pt x="27090" y="10379"/>
                    <a:pt x="22883" y="12682"/>
                    <a:pt x="19025" y="15066"/>
                  </a:cubicBezTo>
                  <a:cubicBezTo>
                    <a:pt x="14899" y="17610"/>
                    <a:pt x="8333" y="22806"/>
                    <a:pt x="4423" y="25643"/>
                  </a:cubicBezTo>
                  <a:cubicBezTo>
                    <a:pt x="2655" y="23288"/>
                    <a:pt x="1367" y="20689"/>
                    <a:pt x="0" y="18253"/>
                  </a:cubicBezTo>
                  <a:cubicBezTo>
                    <a:pt x="1099" y="17020"/>
                    <a:pt x="4556" y="13566"/>
                    <a:pt x="5841" y="12388"/>
                  </a:cubicBezTo>
                  <a:cubicBezTo>
                    <a:pt x="9432" y="9176"/>
                    <a:pt x="13398" y="6068"/>
                    <a:pt x="17873" y="3713"/>
                  </a:cubicBezTo>
                  <a:cubicBezTo>
                    <a:pt x="21542" y="1785"/>
                    <a:pt x="26849" y="-332"/>
                    <a:pt x="30035" y="44"/>
                  </a:cubicBezTo>
                  <a:cubicBezTo>
                    <a:pt x="33682" y="419"/>
                    <a:pt x="32906" y="4248"/>
                    <a:pt x="30035" y="7274"/>
                  </a:cubicBezTo>
                  <a:lnTo>
                    <a:pt x="30065" y="7274"/>
                  </a:lnTo>
                  <a:close/>
                </a:path>
              </a:pathLst>
            </a:custGeom>
            <a:solidFill>
              <a:srgbClr val="493333"/>
            </a:solidFill>
            <a:ln w="3261" cap="flat">
              <a:noFill/>
              <a:prstDash val="solid"/>
              <a:miter/>
            </a:ln>
          </p:spPr>
          <p:txBody>
            <a:bodyPr rtlCol="0" anchor="ctr"/>
            <a:lstStyle/>
            <a:p>
              <a:endParaRPr lang="en-AU" sz="1350"/>
            </a:p>
          </p:txBody>
        </p:sp>
        <p:sp>
          <p:nvSpPr>
            <p:cNvPr id="65" name="Freeform: Shape 64">
              <a:extLst>
                <a:ext uri="{FF2B5EF4-FFF2-40B4-BE49-F238E27FC236}">
                  <a16:creationId xmlns:a16="http://schemas.microsoft.com/office/drawing/2014/main" id="{9CDD595D-2A18-EB74-69D2-9702AC5334EC}"/>
                </a:ext>
              </a:extLst>
            </p:cNvPr>
            <p:cNvSpPr/>
            <p:nvPr/>
          </p:nvSpPr>
          <p:spPr>
            <a:xfrm>
              <a:off x="9918325" y="6662476"/>
              <a:ext cx="37915" cy="81864"/>
            </a:xfrm>
            <a:custGeom>
              <a:avLst/>
              <a:gdLst>
                <a:gd name="connsiteX0" fmla="*/ 37915 w 37915"/>
                <a:gd name="connsiteY0" fmla="*/ 0 h 81864"/>
                <a:gd name="connsiteX1" fmla="*/ 37915 w 37915"/>
                <a:gd name="connsiteY1" fmla="*/ 81864 h 81864"/>
                <a:gd name="connsiteX2" fmla="*/ 0 w 37915"/>
                <a:gd name="connsiteY2" fmla="*/ 81864 h 81864"/>
                <a:gd name="connsiteX3" fmla="*/ 0 w 37915"/>
                <a:gd name="connsiteY3" fmla="*/ 0 h 81864"/>
                <a:gd name="connsiteX4" fmla="*/ 37915 w 37915"/>
                <a:gd name="connsiteY4" fmla="*/ 0 h 8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5" h="81864">
                  <a:moveTo>
                    <a:pt x="37915" y="0"/>
                  </a:moveTo>
                  <a:lnTo>
                    <a:pt x="37915" y="81864"/>
                  </a:lnTo>
                  <a:lnTo>
                    <a:pt x="0" y="81864"/>
                  </a:lnTo>
                  <a:lnTo>
                    <a:pt x="0" y="0"/>
                  </a:lnTo>
                  <a:lnTo>
                    <a:pt x="37915" y="0"/>
                  </a:lnTo>
                  <a:close/>
                </a:path>
              </a:pathLst>
            </a:custGeom>
            <a:solidFill>
              <a:srgbClr val="FFFFFF"/>
            </a:solidFill>
            <a:ln w="3261" cap="flat">
              <a:noFill/>
              <a:prstDash val="solid"/>
              <a:miter/>
            </a:ln>
          </p:spPr>
          <p:txBody>
            <a:bodyPr rtlCol="0" anchor="ctr"/>
            <a:lstStyle/>
            <a:p>
              <a:endParaRPr lang="en-AU" sz="1350"/>
            </a:p>
          </p:txBody>
        </p:sp>
        <p:sp>
          <p:nvSpPr>
            <p:cNvPr id="66" name="Freeform: Shape 65">
              <a:extLst>
                <a:ext uri="{FF2B5EF4-FFF2-40B4-BE49-F238E27FC236}">
                  <a16:creationId xmlns:a16="http://schemas.microsoft.com/office/drawing/2014/main" id="{F03A70A0-8B8C-3934-07C1-227D4A1A8079}"/>
                </a:ext>
              </a:extLst>
            </p:cNvPr>
            <p:cNvSpPr/>
            <p:nvPr/>
          </p:nvSpPr>
          <p:spPr>
            <a:xfrm>
              <a:off x="9738484" y="6639740"/>
              <a:ext cx="241144" cy="126694"/>
            </a:xfrm>
            <a:custGeom>
              <a:avLst/>
              <a:gdLst>
                <a:gd name="connsiteX0" fmla="*/ 220271 w 241144"/>
                <a:gd name="connsiteY0" fmla="*/ 126694 h 126694"/>
                <a:gd name="connsiteX1" fmla="*/ 241145 w 241144"/>
                <a:gd name="connsiteY1" fmla="*/ 105833 h 126694"/>
                <a:gd name="connsiteX2" fmla="*/ 241145 w 241144"/>
                <a:gd name="connsiteY2" fmla="*/ 20861 h 126694"/>
                <a:gd name="connsiteX3" fmla="*/ 220271 w 241144"/>
                <a:gd name="connsiteY3" fmla="*/ 0 h 126694"/>
                <a:gd name="connsiteX4" fmla="*/ 34778 w 241144"/>
                <a:gd name="connsiteY4" fmla="*/ 0 h 126694"/>
                <a:gd name="connsiteX5" fmla="*/ 13904 w 241144"/>
                <a:gd name="connsiteY5" fmla="*/ 20861 h 126694"/>
                <a:gd name="connsiteX6" fmla="*/ 13904 w 241144"/>
                <a:gd name="connsiteY6" fmla="*/ 38535 h 126694"/>
                <a:gd name="connsiteX7" fmla="*/ 0 w 241144"/>
                <a:gd name="connsiteY7" fmla="*/ 38535 h 126694"/>
                <a:gd name="connsiteX8" fmla="*/ 0 w 241144"/>
                <a:gd name="connsiteY8" fmla="*/ 87194 h 126694"/>
                <a:gd name="connsiteX9" fmla="*/ 13904 w 241144"/>
                <a:gd name="connsiteY9" fmla="*/ 87194 h 126694"/>
                <a:gd name="connsiteX10" fmla="*/ 13904 w 241144"/>
                <a:gd name="connsiteY10" fmla="*/ 105833 h 126694"/>
                <a:gd name="connsiteX11" fmla="*/ 34778 w 241144"/>
                <a:gd name="connsiteY11" fmla="*/ 126694 h 126694"/>
                <a:gd name="connsiteX12" fmla="*/ 220271 w 241144"/>
                <a:gd name="connsiteY12" fmla="*/ 126694 h 126694"/>
                <a:gd name="connsiteX13" fmla="*/ 220271 w 241144"/>
                <a:gd name="connsiteY13" fmla="*/ 126694 h 126694"/>
                <a:gd name="connsiteX14" fmla="*/ 220271 w 241144"/>
                <a:gd name="connsiteY14" fmla="*/ 112794 h 126694"/>
                <a:gd name="connsiteX15" fmla="*/ 34778 w 241144"/>
                <a:gd name="connsiteY15" fmla="*/ 112794 h 126694"/>
                <a:gd name="connsiteX16" fmla="*/ 27837 w 241144"/>
                <a:gd name="connsiteY16" fmla="*/ 105833 h 126694"/>
                <a:gd name="connsiteX17" fmla="*/ 27837 w 241144"/>
                <a:gd name="connsiteY17" fmla="*/ 20861 h 126694"/>
                <a:gd name="connsiteX18" fmla="*/ 34778 w 241144"/>
                <a:gd name="connsiteY18" fmla="*/ 13927 h 126694"/>
                <a:gd name="connsiteX19" fmla="*/ 220271 w 241144"/>
                <a:gd name="connsiteY19" fmla="*/ 13927 h 126694"/>
                <a:gd name="connsiteX20" fmla="*/ 227237 w 241144"/>
                <a:gd name="connsiteY20" fmla="*/ 20861 h 126694"/>
                <a:gd name="connsiteX21" fmla="*/ 227237 w 241144"/>
                <a:gd name="connsiteY21" fmla="*/ 105833 h 126694"/>
                <a:gd name="connsiteX22" fmla="*/ 220271 w 241144"/>
                <a:gd name="connsiteY22" fmla="*/ 112794 h 1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144" h="126694">
                  <a:moveTo>
                    <a:pt x="220271" y="126694"/>
                  </a:moveTo>
                  <a:cubicBezTo>
                    <a:pt x="231794" y="126694"/>
                    <a:pt x="241145" y="117347"/>
                    <a:pt x="241145" y="105833"/>
                  </a:cubicBezTo>
                  <a:lnTo>
                    <a:pt x="241145" y="20861"/>
                  </a:lnTo>
                  <a:cubicBezTo>
                    <a:pt x="241145" y="9348"/>
                    <a:pt x="231794" y="0"/>
                    <a:pt x="220271" y="0"/>
                  </a:cubicBezTo>
                  <a:lnTo>
                    <a:pt x="34778" y="0"/>
                  </a:lnTo>
                  <a:cubicBezTo>
                    <a:pt x="23284" y="0"/>
                    <a:pt x="13904" y="9348"/>
                    <a:pt x="13904" y="20861"/>
                  </a:cubicBezTo>
                  <a:lnTo>
                    <a:pt x="13904" y="38535"/>
                  </a:lnTo>
                  <a:lnTo>
                    <a:pt x="0" y="38535"/>
                  </a:lnTo>
                  <a:lnTo>
                    <a:pt x="0" y="87194"/>
                  </a:lnTo>
                  <a:lnTo>
                    <a:pt x="13904" y="87194"/>
                  </a:lnTo>
                  <a:lnTo>
                    <a:pt x="13904" y="105833"/>
                  </a:lnTo>
                  <a:cubicBezTo>
                    <a:pt x="13904" y="117347"/>
                    <a:pt x="23258" y="126694"/>
                    <a:pt x="34778" y="126694"/>
                  </a:cubicBezTo>
                  <a:lnTo>
                    <a:pt x="220271" y="126694"/>
                  </a:lnTo>
                  <a:lnTo>
                    <a:pt x="220271" y="126694"/>
                  </a:lnTo>
                  <a:close/>
                  <a:moveTo>
                    <a:pt x="220271" y="112794"/>
                  </a:moveTo>
                  <a:lnTo>
                    <a:pt x="34778" y="112794"/>
                  </a:lnTo>
                  <a:cubicBezTo>
                    <a:pt x="30945" y="112794"/>
                    <a:pt x="27837" y="109689"/>
                    <a:pt x="27837" y="105833"/>
                  </a:cubicBezTo>
                  <a:lnTo>
                    <a:pt x="27837" y="20861"/>
                  </a:lnTo>
                  <a:cubicBezTo>
                    <a:pt x="27837" y="17032"/>
                    <a:pt x="30972" y="13927"/>
                    <a:pt x="34778" y="13927"/>
                  </a:cubicBezTo>
                  <a:lnTo>
                    <a:pt x="220271" y="13927"/>
                  </a:lnTo>
                  <a:cubicBezTo>
                    <a:pt x="224103" y="13927"/>
                    <a:pt x="227237" y="17058"/>
                    <a:pt x="227237" y="20861"/>
                  </a:cubicBezTo>
                  <a:lnTo>
                    <a:pt x="227237" y="105833"/>
                  </a:lnTo>
                  <a:cubicBezTo>
                    <a:pt x="227237" y="109689"/>
                    <a:pt x="224103" y="112794"/>
                    <a:pt x="220271" y="112794"/>
                  </a:cubicBezTo>
                  <a:close/>
                </a:path>
              </a:pathLst>
            </a:custGeom>
            <a:solidFill>
              <a:srgbClr val="FFFFFF"/>
            </a:solidFill>
            <a:ln w="3261" cap="flat">
              <a:noFill/>
              <a:prstDash val="solid"/>
              <a:miter/>
            </a:ln>
          </p:spPr>
          <p:txBody>
            <a:bodyPr rtlCol="0" anchor="ctr"/>
            <a:lstStyle/>
            <a:p>
              <a:endParaRPr lang="en-AU" sz="1350"/>
            </a:p>
          </p:txBody>
        </p:sp>
        <p:sp>
          <p:nvSpPr>
            <p:cNvPr id="67" name="Freeform: Shape 66">
              <a:extLst>
                <a:ext uri="{FF2B5EF4-FFF2-40B4-BE49-F238E27FC236}">
                  <a16:creationId xmlns:a16="http://schemas.microsoft.com/office/drawing/2014/main" id="{7335AF82-5E2F-54C3-773B-360D4C5C0DDD}"/>
                </a:ext>
              </a:extLst>
            </p:cNvPr>
            <p:cNvSpPr/>
            <p:nvPr/>
          </p:nvSpPr>
          <p:spPr>
            <a:xfrm>
              <a:off x="10175363" y="6281468"/>
              <a:ext cx="477935" cy="324864"/>
            </a:xfrm>
            <a:custGeom>
              <a:avLst/>
              <a:gdLst>
                <a:gd name="connsiteX0" fmla="*/ 208881 w 477935"/>
                <a:gd name="connsiteY0" fmla="*/ 323914 h 324864"/>
                <a:gd name="connsiteX1" fmla="*/ 37214 w 477935"/>
                <a:gd name="connsiteY1" fmla="*/ 261224 h 324864"/>
                <a:gd name="connsiteX2" fmla="*/ 46323 w 477935"/>
                <a:gd name="connsiteY2" fmla="*/ 65390 h 324864"/>
                <a:gd name="connsiteX3" fmla="*/ 408631 w 477935"/>
                <a:gd name="connsiteY3" fmla="*/ 49054 h 324864"/>
                <a:gd name="connsiteX4" fmla="*/ 460584 w 477935"/>
                <a:gd name="connsiteY4" fmla="*/ 237095 h 324864"/>
                <a:gd name="connsiteX5" fmla="*/ 208855 w 477935"/>
                <a:gd name="connsiteY5" fmla="*/ 323914 h 324864"/>
                <a:gd name="connsiteX6" fmla="*/ 208881 w 477935"/>
                <a:gd name="connsiteY6" fmla="*/ 323914 h 3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35" h="324864">
                  <a:moveTo>
                    <a:pt x="208881" y="323914"/>
                  </a:moveTo>
                  <a:cubicBezTo>
                    <a:pt x="106636" y="317809"/>
                    <a:pt x="58597" y="281227"/>
                    <a:pt x="37214" y="261224"/>
                  </a:cubicBezTo>
                  <a:cubicBezTo>
                    <a:pt x="11304" y="236991"/>
                    <a:pt x="-36014" y="149958"/>
                    <a:pt x="46323" y="65390"/>
                  </a:cubicBezTo>
                  <a:cubicBezTo>
                    <a:pt x="128661" y="-19179"/>
                    <a:pt x="321254" y="-18563"/>
                    <a:pt x="408631" y="49054"/>
                  </a:cubicBezTo>
                  <a:cubicBezTo>
                    <a:pt x="496004" y="116672"/>
                    <a:pt x="484833" y="194518"/>
                    <a:pt x="460584" y="237095"/>
                  </a:cubicBezTo>
                  <a:cubicBezTo>
                    <a:pt x="426850" y="296357"/>
                    <a:pt x="330152" y="331171"/>
                    <a:pt x="208855" y="323914"/>
                  </a:cubicBezTo>
                  <a:lnTo>
                    <a:pt x="208881" y="323914"/>
                  </a:lnTo>
                  <a:close/>
                </a:path>
              </a:pathLst>
            </a:custGeom>
            <a:solidFill>
              <a:srgbClr val="FCB131"/>
            </a:solidFill>
            <a:ln w="3261" cap="flat">
              <a:noFill/>
              <a:prstDash val="solid"/>
              <a:miter/>
            </a:ln>
          </p:spPr>
          <p:txBody>
            <a:bodyPr rtlCol="0" anchor="ctr"/>
            <a:lstStyle/>
            <a:p>
              <a:endParaRPr lang="en-AU" sz="1350"/>
            </a:p>
          </p:txBody>
        </p:sp>
        <p:sp>
          <p:nvSpPr>
            <p:cNvPr id="68" name="Freeform: Shape 67">
              <a:extLst>
                <a:ext uri="{FF2B5EF4-FFF2-40B4-BE49-F238E27FC236}">
                  <a16:creationId xmlns:a16="http://schemas.microsoft.com/office/drawing/2014/main" id="{2CC5B926-BE12-8997-17AF-485DBA592A1B}"/>
                </a:ext>
              </a:extLst>
            </p:cNvPr>
            <p:cNvSpPr/>
            <p:nvPr/>
          </p:nvSpPr>
          <p:spPr>
            <a:xfrm>
              <a:off x="10257788" y="6365138"/>
              <a:ext cx="202174" cy="103431"/>
            </a:xfrm>
            <a:custGeom>
              <a:avLst/>
              <a:gdLst>
                <a:gd name="connsiteX0" fmla="*/ 30130 w 202174"/>
                <a:gd name="connsiteY0" fmla="*/ 70198 h 103431"/>
                <a:gd name="connsiteX1" fmla="*/ 41275 w 202174"/>
                <a:gd name="connsiteY1" fmla="*/ 44143 h 103431"/>
                <a:gd name="connsiteX2" fmla="*/ 87817 w 202174"/>
                <a:gd name="connsiteY2" fmla="*/ 35118 h 103431"/>
                <a:gd name="connsiteX3" fmla="*/ 87791 w 202174"/>
                <a:gd name="connsiteY3" fmla="*/ 28155 h 103431"/>
                <a:gd name="connsiteX4" fmla="*/ 106708 w 202174"/>
                <a:gd name="connsiteY4" fmla="*/ 1912 h 103431"/>
                <a:gd name="connsiteX5" fmla="*/ 148534 w 202174"/>
                <a:gd name="connsiteY5" fmla="*/ 15596 h 103431"/>
                <a:gd name="connsiteX6" fmla="*/ 158847 w 202174"/>
                <a:gd name="connsiteY6" fmla="*/ 39376 h 103431"/>
                <a:gd name="connsiteX7" fmla="*/ 159437 w 202174"/>
                <a:gd name="connsiteY7" fmla="*/ 49713 h 103431"/>
                <a:gd name="connsiteX8" fmla="*/ 165386 w 202174"/>
                <a:gd name="connsiteY8" fmla="*/ 47891 h 103431"/>
                <a:gd name="connsiteX9" fmla="*/ 188670 w 202174"/>
                <a:gd name="connsiteY9" fmla="*/ 48722 h 103431"/>
                <a:gd name="connsiteX10" fmla="*/ 201237 w 202174"/>
                <a:gd name="connsiteY10" fmla="*/ 66530 h 103431"/>
                <a:gd name="connsiteX11" fmla="*/ 202173 w 202174"/>
                <a:gd name="connsiteY11" fmla="*/ 81419 h 103431"/>
                <a:gd name="connsiteX12" fmla="*/ 196305 w 202174"/>
                <a:gd name="connsiteY12" fmla="*/ 99147 h 103431"/>
                <a:gd name="connsiteX13" fmla="*/ 186739 w 202174"/>
                <a:gd name="connsiteY13" fmla="*/ 103431 h 103431"/>
                <a:gd name="connsiteX14" fmla="*/ 67641 w 202174"/>
                <a:gd name="connsiteY14" fmla="*/ 103324 h 103431"/>
                <a:gd name="connsiteX15" fmla="*/ 36373 w 202174"/>
                <a:gd name="connsiteY15" fmla="*/ 102467 h 103431"/>
                <a:gd name="connsiteX16" fmla="*/ 17136 w 202174"/>
                <a:gd name="connsiteY16" fmla="*/ 101610 h 103431"/>
                <a:gd name="connsiteX17" fmla="*/ 6928 w 202174"/>
                <a:gd name="connsiteY17" fmla="*/ 100753 h 103431"/>
                <a:gd name="connsiteX18" fmla="*/ 685 w 202174"/>
                <a:gd name="connsiteY18" fmla="*/ 88756 h 103431"/>
                <a:gd name="connsiteX19" fmla="*/ 19599 w 202174"/>
                <a:gd name="connsiteY19" fmla="*/ 71698 h 103431"/>
                <a:gd name="connsiteX20" fmla="*/ 30104 w 202174"/>
                <a:gd name="connsiteY20" fmla="*/ 70252 h 103431"/>
                <a:gd name="connsiteX21" fmla="*/ 30130 w 202174"/>
                <a:gd name="connsiteY21" fmla="*/ 70198 h 1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2174" h="103431">
                  <a:moveTo>
                    <a:pt x="30130" y="70198"/>
                  </a:moveTo>
                  <a:cubicBezTo>
                    <a:pt x="27557" y="58657"/>
                    <a:pt x="32997" y="50757"/>
                    <a:pt x="41275" y="44143"/>
                  </a:cubicBezTo>
                  <a:cubicBezTo>
                    <a:pt x="54967" y="33216"/>
                    <a:pt x="70668" y="32279"/>
                    <a:pt x="87817" y="35118"/>
                  </a:cubicBezTo>
                  <a:cubicBezTo>
                    <a:pt x="87817" y="32815"/>
                    <a:pt x="88006" y="30458"/>
                    <a:pt x="87791" y="28155"/>
                  </a:cubicBezTo>
                  <a:cubicBezTo>
                    <a:pt x="86369" y="13855"/>
                    <a:pt x="96258" y="5741"/>
                    <a:pt x="106708" y="1912"/>
                  </a:cubicBezTo>
                  <a:cubicBezTo>
                    <a:pt x="121711" y="-3605"/>
                    <a:pt x="140145" y="3385"/>
                    <a:pt x="148534" y="15596"/>
                  </a:cubicBezTo>
                  <a:cubicBezTo>
                    <a:pt x="153543" y="22907"/>
                    <a:pt x="156971" y="30806"/>
                    <a:pt x="158847" y="39376"/>
                  </a:cubicBezTo>
                  <a:cubicBezTo>
                    <a:pt x="159545" y="42536"/>
                    <a:pt x="159251" y="45910"/>
                    <a:pt x="159437" y="49713"/>
                  </a:cubicBezTo>
                  <a:cubicBezTo>
                    <a:pt x="161502" y="49070"/>
                    <a:pt x="163455" y="48507"/>
                    <a:pt x="165386" y="47891"/>
                  </a:cubicBezTo>
                  <a:cubicBezTo>
                    <a:pt x="173263" y="45294"/>
                    <a:pt x="181221" y="45347"/>
                    <a:pt x="188670" y="48722"/>
                  </a:cubicBezTo>
                  <a:cubicBezTo>
                    <a:pt x="196064" y="52069"/>
                    <a:pt x="200030" y="58630"/>
                    <a:pt x="201237" y="66530"/>
                  </a:cubicBezTo>
                  <a:cubicBezTo>
                    <a:pt x="201987" y="71430"/>
                    <a:pt x="202147" y="76465"/>
                    <a:pt x="202173" y="81419"/>
                  </a:cubicBezTo>
                  <a:cubicBezTo>
                    <a:pt x="202228" y="87926"/>
                    <a:pt x="200862" y="93657"/>
                    <a:pt x="196305" y="99147"/>
                  </a:cubicBezTo>
                  <a:cubicBezTo>
                    <a:pt x="193305" y="102735"/>
                    <a:pt x="190705" y="103458"/>
                    <a:pt x="186739" y="103431"/>
                  </a:cubicBezTo>
                  <a:cubicBezTo>
                    <a:pt x="147030" y="103351"/>
                    <a:pt x="107350" y="103431"/>
                    <a:pt x="67641" y="103324"/>
                  </a:cubicBezTo>
                  <a:cubicBezTo>
                    <a:pt x="57217" y="103297"/>
                    <a:pt x="46797" y="102815"/>
                    <a:pt x="36373" y="102467"/>
                  </a:cubicBezTo>
                  <a:cubicBezTo>
                    <a:pt x="29971" y="102253"/>
                    <a:pt x="23539" y="101958"/>
                    <a:pt x="17136" y="101610"/>
                  </a:cubicBezTo>
                  <a:cubicBezTo>
                    <a:pt x="13731" y="101423"/>
                    <a:pt x="10303" y="101182"/>
                    <a:pt x="6928" y="100753"/>
                  </a:cubicBezTo>
                  <a:cubicBezTo>
                    <a:pt x="1944" y="100111"/>
                    <a:pt x="-1539" y="94005"/>
                    <a:pt x="685" y="88756"/>
                  </a:cubicBezTo>
                  <a:cubicBezTo>
                    <a:pt x="4302" y="80267"/>
                    <a:pt x="10248" y="73894"/>
                    <a:pt x="19599" y="71698"/>
                  </a:cubicBezTo>
                  <a:cubicBezTo>
                    <a:pt x="22896" y="70921"/>
                    <a:pt x="26324" y="70761"/>
                    <a:pt x="30104" y="70252"/>
                  </a:cubicBezTo>
                  <a:lnTo>
                    <a:pt x="30130" y="70198"/>
                  </a:lnTo>
                  <a:close/>
                </a:path>
              </a:pathLst>
            </a:custGeom>
            <a:solidFill>
              <a:srgbClr val="A7A9C4"/>
            </a:solidFill>
            <a:ln w="3261" cap="flat">
              <a:noFill/>
              <a:prstDash val="solid"/>
              <a:miter/>
            </a:ln>
          </p:spPr>
          <p:txBody>
            <a:bodyPr rtlCol="0" anchor="ctr"/>
            <a:lstStyle/>
            <a:p>
              <a:endParaRPr lang="en-AU" sz="1350"/>
            </a:p>
          </p:txBody>
        </p:sp>
        <p:sp>
          <p:nvSpPr>
            <p:cNvPr id="69" name="Freeform: Shape 68">
              <a:extLst>
                <a:ext uri="{FF2B5EF4-FFF2-40B4-BE49-F238E27FC236}">
                  <a16:creationId xmlns:a16="http://schemas.microsoft.com/office/drawing/2014/main" id="{621E9501-7391-F35F-3CF1-FFCA0C82576F}"/>
                </a:ext>
              </a:extLst>
            </p:cNvPr>
            <p:cNvSpPr/>
            <p:nvPr/>
          </p:nvSpPr>
          <p:spPr>
            <a:xfrm>
              <a:off x="10310366" y="6371336"/>
              <a:ext cx="268104" cy="119351"/>
            </a:xfrm>
            <a:custGeom>
              <a:avLst/>
              <a:gdLst>
                <a:gd name="connsiteX0" fmla="*/ 84861 w 268104"/>
                <a:gd name="connsiteY0" fmla="*/ 52939 h 119351"/>
                <a:gd name="connsiteX1" fmla="*/ 92900 w 268104"/>
                <a:gd name="connsiteY1" fmla="*/ 26750 h 119351"/>
                <a:gd name="connsiteX2" fmla="*/ 131618 w 268104"/>
                <a:gd name="connsiteY2" fmla="*/ 828 h 119351"/>
                <a:gd name="connsiteX3" fmla="*/ 159964 w 268104"/>
                <a:gd name="connsiteY3" fmla="*/ 2675 h 119351"/>
                <a:gd name="connsiteX4" fmla="*/ 181829 w 268104"/>
                <a:gd name="connsiteY4" fmla="*/ 13226 h 119351"/>
                <a:gd name="connsiteX5" fmla="*/ 191796 w 268104"/>
                <a:gd name="connsiteY5" fmla="*/ 33123 h 119351"/>
                <a:gd name="connsiteX6" fmla="*/ 191796 w 268104"/>
                <a:gd name="connsiteY6" fmla="*/ 47236 h 119351"/>
                <a:gd name="connsiteX7" fmla="*/ 196672 w 268104"/>
                <a:gd name="connsiteY7" fmla="*/ 47182 h 119351"/>
                <a:gd name="connsiteX8" fmla="*/ 222530 w 268104"/>
                <a:gd name="connsiteY8" fmla="*/ 48628 h 119351"/>
                <a:gd name="connsiteX9" fmla="*/ 259398 w 268104"/>
                <a:gd name="connsiteY9" fmla="*/ 73318 h 119351"/>
                <a:gd name="connsiteX10" fmla="*/ 268103 w 268104"/>
                <a:gd name="connsiteY10" fmla="*/ 98892 h 119351"/>
                <a:gd name="connsiteX11" fmla="*/ 255967 w 268104"/>
                <a:gd name="connsiteY11" fmla="*/ 116218 h 119351"/>
                <a:gd name="connsiteX12" fmla="*/ 236515 w 268104"/>
                <a:gd name="connsiteY12" fmla="*/ 118414 h 119351"/>
                <a:gd name="connsiteX13" fmla="*/ 95500 w 268104"/>
                <a:gd name="connsiteY13" fmla="*/ 118682 h 119351"/>
                <a:gd name="connsiteX14" fmla="*/ 42284 w 268104"/>
                <a:gd name="connsiteY14" fmla="*/ 119351 h 119351"/>
                <a:gd name="connsiteX15" fmla="*/ 11231 w 268104"/>
                <a:gd name="connsiteY15" fmla="*/ 106498 h 119351"/>
                <a:gd name="connsiteX16" fmla="*/ 31 w 268104"/>
                <a:gd name="connsiteY16" fmla="*/ 80950 h 119351"/>
                <a:gd name="connsiteX17" fmla="*/ 8205 w 268104"/>
                <a:gd name="connsiteY17" fmla="*/ 60384 h 119351"/>
                <a:gd name="connsiteX18" fmla="*/ 48234 w 268104"/>
                <a:gd name="connsiteY18" fmla="*/ 42067 h 119351"/>
                <a:gd name="connsiteX19" fmla="*/ 82907 w 268104"/>
                <a:gd name="connsiteY19" fmla="*/ 52163 h 119351"/>
                <a:gd name="connsiteX20" fmla="*/ 84890 w 268104"/>
                <a:gd name="connsiteY20" fmla="*/ 52993 h 119351"/>
                <a:gd name="connsiteX21" fmla="*/ 84861 w 268104"/>
                <a:gd name="connsiteY21" fmla="*/ 52939 h 11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8104" h="119351">
                  <a:moveTo>
                    <a:pt x="84861" y="52939"/>
                  </a:moveTo>
                  <a:cubicBezTo>
                    <a:pt x="86119" y="43621"/>
                    <a:pt x="88236" y="34757"/>
                    <a:pt x="92900" y="26750"/>
                  </a:cubicBezTo>
                  <a:cubicBezTo>
                    <a:pt x="101553" y="11860"/>
                    <a:pt x="114550" y="3398"/>
                    <a:pt x="131618" y="828"/>
                  </a:cubicBezTo>
                  <a:cubicBezTo>
                    <a:pt x="141262" y="-618"/>
                    <a:pt x="150695" y="-270"/>
                    <a:pt x="159964" y="2675"/>
                  </a:cubicBezTo>
                  <a:cubicBezTo>
                    <a:pt x="167736" y="5139"/>
                    <a:pt x="175397" y="8031"/>
                    <a:pt x="181829" y="13226"/>
                  </a:cubicBezTo>
                  <a:cubicBezTo>
                    <a:pt x="188098" y="18288"/>
                    <a:pt x="192038" y="24661"/>
                    <a:pt x="191796" y="33123"/>
                  </a:cubicBezTo>
                  <a:cubicBezTo>
                    <a:pt x="191663" y="37676"/>
                    <a:pt x="191796" y="42228"/>
                    <a:pt x="191796" y="47236"/>
                  </a:cubicBezTo>
                  <a:cubicBezTo>
                    <a:pt x="193646" y="47236"/>
                    <a:pt x="195224" y="47477"/>
                    <a:pt x="196672" y="47182"/>
                  </a:cubicBezTo>
                  <a:cubicBezTo>
                    <a:pt x="205433" y="45442"/>
                    <a:pt x="214033" y="46754"/>
                    <a:pt x="222530" y="48628"/>
                  </a:cubicBezTo>
                  <a:cubicBezTo>
                    <a:pt x="237960" y="52056"/>
                    <a:pt x="250285" y="60464"/>
                    <a:pt x="259398" y="73318"/>
                  </a:cubicBezTo>
                  <a:cubicBezTo>
                    <a:pt x="264783" y="80924"/>
                    <a:pt x="267969" y="89600"/>
                    <a:pt x="268103" y="98892"/>
                  </a:cubicBezTo>
                  <a:cubicBezTo>
                    <a:pt x="268185" y="105052"/>
                    <a:pt x="264408" y="113915"/>
                    <a:pt x="255967" y="116218"/>
                  </a:cubicBezTo>
                  <a:cubicBezTo>
                    <a:pt x="249509" y="117959"/>
                    <a:pt x="242973" y="118361"/>
                    <a:pt x="236515" y="118414"/>
                  </a:cubicBezTo>
                  <a:cubicBezTo>
                    <a:pt x="189520" y="118655"/>
                    <a:pt x="142521" y="118548"/>
                    <a:pt x="95500" y="118682"/>
                  </a:cubicBezTo>
                  <a:cubicBezTo>
                    <a:pt x="77760" y="118736"/>
                    <a:pt x="60024" y="119299"/>
                    <a:pt x="42284" y="119351"/>
                  </a:cubicBezTo>
                  <a:cubicBezTo>
                    <a:pt x="30256" y="119377"/>
                    <a:pt x="19966" y="115147"/>
                    <a:pt x="11231" y="106498"/>
                  </a:cubicBezTo>
                  <a:cubicBezTo>
                    <a:pt x="3971" y="99294"/>
                    <a:pt x="540" y="90832"/>
                    <a:pt x="31" y="80950"/>
                  </a:cubicBezTo>
                  <a:cubicBezTo>
                    <a:pt x="-370" y="72890"/>
                    <a:pt x="3113" y="66222"/>
                    <a:pt x="8205" y="60384"/>
                  </a:cubicBezTo>
                  <a:cubicBezTo>
                    <a:pt x="18762" y="48307"/>
                    <a:pt x="32158" y="42549"/>
                    <a:pt x="48234" y="42067"/>
                  </a:cubicBezTo>
                  <a:cubicBezTo>
                    <a:pt x="61016" y="41692"/>
                    <a:pt x="72565" y="44584"/>
                    <a:pt x="82907" y="52163"/>
                  </a:cubicBezTo>
                  <a:cubicBezTo>
                    <a:pt x="83442" y="52565"/>
                    <a:pt x="84166" y="52698"/>
                    <a:pt x="84890" y="52993"/>
                  </a:cubicBezTo>
                  <a:lnTo>
                    <a:pt x="84861" y="52939"/>
                  </a:lnTo>
                  <a:close/>
                </a:path>
              </a:pathLst>
            </a:custGeom>
            <a:solidFill>
              <a:srgbClr val="D2D9F4"/>
            </a:solidFill>
            <a:ln w="3261" cap="flat">
              <a:noFill/>
              <a:prstDash val="solid"/>
              <a:miter/>
            </a:ln>
          </p:spPr>
          <p:txBody>
            <a:bodyPr rtlCol="0" anchor="ctr"/>
            <a:lstStyle/>
            <a:p>
              <a:endParaRPr lang="en-AU" sz="1350"/>
            </a:p>
          </p:txBody>
        </p:sp>
        <p:sp>
          <p:nvSpPr>
            <p:cNvPr id="70" name="Freeform: Shape 69">
              <a:extLst>
                <a:ext uri="{FF2B5EF4-FFF2-40B4-BE49-F238E27FC236}">
                  <a16:creationId xmlns:a16="http://schemas.microsoft.com/office/drawing/2014/main" id="{E41E49DB-BA42-CF3D-695F-FDF961E596AD}"/>
                </a:ext>
              </a:extLst>
            </p:cNvPr>
            <p:cNvSpPr/>
            <p:nvPr/>
          </p:nvSpPr>
          <p:spPr>
            <a:xfrm>
              <a:off x="10302048" y="6430596"/>
              <a:ext cx="201310" cy="87944"/>
            </a:xfrm>
            <a:custGeom>
              <a:avLst/>
              <a:gdLst>
                <a:gd name="connsiteX0" fmla="*/ 34044 w 201310"/>
                <a:gd name="connsiteY0" fmla="*/ 55781 h 87944"/>
                <a:gd name="connsiteX1" fmla="*/ 84682 w 201310"/>
                <a:gd name="connsiteY1" fmla="*/ 32938 h 87944"/>
                <a:gd name="connsiteX2" fmla="*/ 89666 w 201310"/>
                <a:gd name="connsiteY2" fmla="*/ 21316 h 87944"/>
                <a:gd name="connsiteX3" fmla="*/ 123990 w 201310"/>
                <a:gd name="connsiteY3" fmla="*/ 0 h 87944"/>
                <a:gd name="connsiteX4" fmla="*/ 135135 w 201310"/>
                <a:gd name="connsiteY4" fmla="*/ 2276 h 87944"/>
                <a:gd name="connsiteX5" fmla="*/ 142506 w 201310"/>
                <a:gd name="connsiteY5" fmla="*/ 21316 h 87944"/>
                <a:gd name="connsiteX6" fmla="*/ 141756 w 201310"/>
                <a:gd name="connsiteY6" fmla="*/ 27556 h 87944"/>
                <a:gd name="connsiteX7" fmla="*/ 147114 w 201310"/>
                <a:gd name="connsiteY7" fmla="*/ 27556 h 87944"/>
                <a:gd name="connsiteX8" fmla="*/ 169674 w 201310"/>
                <a:gd name="connsiteY8" fmla="*/ 38509 h 87944"/>
                <a:gd name="connsiteX9" fmla="*/ 171657 w 201310"/>
                <a:gd name="connsiteY9" fmla="*/ 51443 h 87944"/>
                <a:gd name="connsiteX10" fmla="*/ 192903 w 201310"/>
                <a:gd name="connsiteY10" fmla="*/ 60307 h 87944"/>
                <a:gd name="connsiteX11" fmla="*/ 201292 w 201310"/>
                <a:gd name="connsiteY11" fmla="*/ 75838 h 87944"/>
                <a:gd name="connsiteX12" fmla="*/ 190734 w 201310"/>
                <a:gd name="connsiteY12" fmla="*/ 86096 h 87944"/>
                <a:gd name="connsiteX13" fmla="*/ 112738 w 201310"/>
                <a:gd name="connsiteY13" fmla="*/ 87622 h 87944"/>
                <a:gd name="connsiteX14" fmla="*/ 34954 w 201310"/>
                <a:gd name="connsiteY14" fmla="*/ 87541 h 87944"/>
                <a:gd name="connsiteX15" fmla="*/ 9419 w 201310"/>
                <a:gd name="connsiteY15" fmla="*/ 81970 h 87944"/>
                <a:gd name="connsiteX16" fmla="*/ 16 w 201310"/>
                <a:gd name="connsiteY16" fmla="*/ 67137 h 87944"/>
                <a:gd name="connsiteX17" fmla="*/ 6820 w 201310"/>
                <a:gd name="connsiteY17" fmla="*/ 57602 h 87944"/>
                <a:gd name="connsiteX18" fmla="*/ 32061 w 201310"/>
                <a:gd name="connsiteY18" fmla="*/ 55781 h 87944"/>
                <a:gd name="connsiteX19" fmla="*/ 34044 w 201310"/>
                <a:gd name="connsiteY19" fmla="*/ 55781 h 87944"/>
                <a:gd name="connsiteX20" fmla="*/ 34044 w 201310"/>
                <a:gd name="connsiteY20" fmla="*/ 55781 h 8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310" h="87944">
                  <a:moveTo>
                    <a:pt x="34044" y="55781"/>
                  </a:moveTo>
                  <a:cubicBezTo>
                    <a:pt x="34768" y="23512"/>
                    <a:pt x="67804" y="15479"/>
                    <a:pt x="84682" y="32938"/>
                  </a:cubicBezTo>
                  <a:cubicBezTo>
                    <a:pt x="86320" y="29082"/>
                    <a:pt x="87683" y="25039"/>
                    <a:pt x="89666" y="21316"/>
                  </a:cubicBezTo>
                  <a:cubicBezTo>
                    <a:pt x="96929" y="7606"/>
                    <a:pt x="108074" y="-53"/>
                    <a:pt x="123990" y="0"/>
                  </a:cubicBezTo>
                  <a:cubicBezTo>
                    <a:pt x="127901" y="0"/>
                    <a:pt x="131625" y="241"/>
                    <a:pt x="135135" y="2276"/>
                  </a:cubicBezTo>
                  <a:cubicBezTo>
                    <a:pt x="142075" y="6293"/>
                    <a:pt x="143709" y="14622"/>
                    <a:pt x="142506" y="21316"/>
                  </a:cubicBezTo>
                  <a:cubicBezTo>
                    <a:pt x="142183" y="23111"/>
                    <a:pt x="142049" y="24931"/>
                    <a:pt x="141756" y="27556"/>
                  </a:cubicBezTo>
                  <a:cubicBezTo>
                    <a:pt x="143843" y="27556"/>
                    <a:pt x="145477" y="27556"/>
                    <a:pt x="147114" y="27556"/>
                  </a:cubicBezTo>
                  <a:cubicBezTo>
                    <a:pt x="156465" y="27449"/>
                    <a:pt x="163859" y="31439"/>
                    <a:pt x="169674" y="38509"/>
                  </a:cubicBezTo>
                  <a:cubicBezTo>
                    <a:pt x="173451" y="43088"/>
                    <a:pt x="173745" y="45444"/>
                    <a:pt x="171657" y="51443"/>
                  </a:cubicBezTo>
                  <a:cubicBezTo>
                    <a:pt x="179749" y="52032"/>
                    <a:pt x="186742" y="55192"/>
                    <a:pt x="192903" y="60307"/>
                  </a:cubicBezTo>
                  <a:cubicBezTo>
                    <a:pt x="197808" y="64377"/>
                    <a:pt x="201611" y="69009"/>
                    <a:pt x="201292" y="75838"/>
                  </a:cubicBezTo>
                  <a:cubicBezTo>
                    <a:pt x="201021" y="81595"/>
                    <a:pt x="196442" y="85372"/>
                    <a:pt x="190734" y="86096"/>
                  </a:cubicBezTo>
                  <a:cubicBezTo>
                    <a:pt x="164769" y="89361"/>
                    <a:pt x="138726" y="87221"/>
                    <a:pt x="112738" y="87622"/>
                  </a:cubicBezTo>
                  <a:cubicBezTo>
                    <a:pt x="86799" y="88023"/>
                    <a:pt x="60863" y="87968"/>
                    <a:pt x="34954" y="87541"/>
                  </a:cubicBezTo>
                  <a:cubicBezTo>
                    <a:pt x="26245" y="87407"/>
                    <a:pt x="17244" y="86738"/>
                    <a:pt x="9419" y="81970"/>
                  </a:cubicBezTo>
                  <a:cubicBezTo>
                    <a:pt x="3953" y="78650"/>
                    <a:pt x="228" y="74018"/>
                    <a:pt x="16" y="67137"/>
                  </a:cubicBezTo>
                  <a:cubicBezTo>
                    <a:pt x="-147" y="62476"/>
                    <a:pt x="845" y="59958"/>
                    <a:pt x="6820" y="57602"/>
                  </a:cubicBezTo>
                  <a:cubicBezTo>
                    <a:pt x="14993" y="54389"/>
                    <a:pt x="23486" y="54255"/>
                    <a:pt x="32061" y="55781"/>
                  </a:cubicBezTo>
                  <a:cubicBezTo>
                    <a:pt x="32596" y="55888"/>
                    <a:pt x="33186" y="55781"/>
                    <a:pt x="34044" y="55781"/>
                  </a:cubicBezTo>
                  <a:lnTo>
                    <a:pt x="34044" y="55781"/>
                  </a:lnTo>
                  <a:close/>
                </a:path>
              </a:pathLst>
            </a:custGeom>
            <a:solidFill>
              <a:srgbClr val="FFF7EA"/>
            </a:solidFill>
            <a:ln w="3261" cap="flat">
              <a:noFill/>
              <a:prstDash val="solid"/>
              <a:miter/>
            </a:ln>
          </p:spPr>
          <p:txBody>
            <a:bodyPr rtlCol="0" anchor="ctr"/>
            <a:lstStyle/>
            <a:p>
              <a:endParaRPr lang="en-AU" sz="1350"/>
            </a:p>
          </p:txBody>
        </p:sp>
      </p:grpSp>
      <p:grpSp>
        <p:nvGrpSpPr>
          <p:cNvPr id="71" name="Graphic 5">
            <a:extLst>
              <a:ext uri="{FF2B5EF4-FFF2-40B4-BE49-F238E27FC236}">
                <a16:creationId xmlns:a16="http://schemas.microsoft.com/office/drawing/2014/main" id="{BFBE12F7-A1E9-7E1C-FED0-9B80AC9D0869}"/>
              </a:ext>
            </a:extLst>
          </p:cNvPr>
          <p:cNvGrpSpPr/>
          <p:nvPr/>
        </p:nvGrpSpPr>
        <p:grpSpPr>
          <a:xfrm>
            <a:off x="9621839" y="1819564"/>
            <a:ext cx="1397161" cy="983196"/>
            <a:chOff x="4763055" y="5557723"/>
            <a:chExt cx="1862881" cy="1310928"/>
          </a:xfrm>
        </p:grpSpPr>
        <p:sp>
          <p:nvSpPr>
            <p:cNvPr id="72" name="Freeform: Shape 71">
              <a:extLst>
                <a:ext uri="{FF2B5EF4-FFF2-40B4-BE49-F238E27FC236}">
                  <a16:creationId xmlns:a16="http://schemas.microsoft.com/office/drawing/2014/main" id="{BA34ED5F-8577-4DA5-9F58-2FB505184737}"/>
                </a:ext>
              </a:extLst>
            </p:cNvPr>
            <p:cNvSpPr/>
            <p:nvPr/>
          </p:nvSpPr>
          <p:spPr>
            <a:xfrm>
              <a:off x="4763055" y="5557723"/>
              <a:ext cx="1862881" cy="1270503"/>
            </a:xfrm>
            <a:custGeom>
              <a:avLst/>
              <a:gdLst>
                <a:gd name="connsiteX0" fmla="*/ 1480163 w 1862881"/>
                <a:gd name="connsiteY0" fmla="*/ 1116464 h 1270503"/>
                <a:gd name="connsiteX1" fmla="*/ 1558013 w 1862881"/>
                <a:gd name="connsiteY1" fmla="*/ 1064551 h 1270503"/>
                <a:gd name="connsiteX2" fmla="*/ 1760978 w 1862881"/>
                <a:gd name="connsiteY2" fmla="*/ 854078 h 1270503"/>
                <a:gd name="connsiteX3" fmla="*/ 1857258 w 1862881"/>
                <a:gd name="connsiteY3" fmla="*/ 572310 h 1270503"/>
                <a:gd name="connsiteX4" fmla="*/ 1782308 w 1862881"/>
                <a:gd name="connsiteY4" fmla="*/ 492911 h 1270503"/>
                <a:gd name="connsiteX5" fmla="*/ 1643568 w 1862881"/>
                <a:gd name="connsiteY5" fmla="*/ 539343 h 1270503"/>
                <a:gd name="connsiteX6" fmla="*/ 1506616 w 1862881"/>
                <a:gd name="connsiteY6" fmla="*/ 535252 h 1270503"/>
                <a:gd name="connsiteX7" fmla="*/ 1493866 w 1862881"/>
                <a:gd name="connsiteY7" fmla="*/ 444533 h 1270503"/>
                <a:gd name="connsiteX8" fmla="*/ 1454107 w 1862881"/>
                <a:gd name="connsiteY8" fmla="*/ 292965 h 1270503"/>
                <a:gd name="connsiteX9" fmla="*/ 1295866 w 1862881"/>
                <a:gd name="connsiteY9" fmla="*/ 288873 h 1270503"/>
                <a:gd name="connsiteX10" fmla="*/ 1237677 w 1862881"/>
                <a:gd name="connsiteY10" fmla="*/ 341422 h 1270503"/>
                <a:gd name="connsiteX11" fmla="*/ 1160662 w 1862881"/>
                <a:gd name="connsiteY11" fmla="*/ 320768 h 1270503"/>
                <a:gd name="connsiteX12" fmla="*/ 1111171 w 1862881"/>
                <a:gd name="connsiteY12" fmla="*/ 253166 h 1270503"/>
                <a:gd name="connsiteX13" fmla="*/ 598038 w 1862881"/>
                <a:gd name="connsiteY13" fmla="*/ 234 h 1270503"/>
                <a:gd name="connsiteX14" fmla="*/ 459100 w 1862881"/>
                <a:gd name="connsiteY14" fmla="*/ 65890 h 1270503"/>
                <a:gd name="connsiteX15" fmla="*/ 502752 w 1862881"/>
                <a:gd name="connsiteY15" fmla="*/ 177183 h 1270503"/>
                <a:gd name="connsiteX16" fmla="*/ 521023 w 1862881"/>
                <a:gd name="connsiteY16" fmla="*/ 290701 h 1270503"/>
                <a:gd name="connsiteX17" fmla="*/ 440631 w 1862881"/>
                <a:gd name="connsiteY17" fmla="*/ 311434 h 1270503"/>
                <a:gd name="connsiteX18" fmla="*/ 357618 w 1862881"/>
                <a:gd name="connsiteY18" fmla="*/ 283551 h 1270503"/>
                <a:gd name="connsiteX19" fmla="*/ 259710 w 1862881"/>
                <a:gd name="connsiteY19" fmla="*/ 287444 h 1270503"/>
                <a:gd name="connsiteX20" fmla="*/ 212285 w 1862881"/>
                <a:gd name="connsiteY20" fmla="*/ 349922 h 1270503"/>
                <a:gd name="connsiteX21" fmla="*/ 244934 w 1862881"/>
                <a:gd name="connsiteY21" fmla="*/ 392660 h 1270503"/>
                <a:gd name="connsiteX22" fmla="*/ 221818 w 1862881"/>
                <a:gd name="connsiteY22" fmla="*/ 482266 h 1270503"/>
                <a:gd name="connsiteX23" fmla="*/ 120613 w 1862881"/>
                <a:gd name="connsiteY23" fmla="*/ 538231 h 1270503"/>
                <a:gd name="connsiteX24" fmla="*/ 23658 w 1862881"/>
                <a:gd name="connsiteY24" fmla="*/ 600352 h 1270503"/>
                <a:gd name="connsiteX25" fmla="*/ 13649 w 1862881"/>
                <a:gd name="connsiteY25" fmla="*/ 707792 h 1270503"/>
                <a:gd name="connsiteX26" fmla="*/ 140512 w 1862881"/>
                <a:gd name="connsiteY26" fmla="*/ 742745 h 1270503"/>
                <a:gd name="connsiteX27" fmla="*/ 252441 w 1862881"/>
                <a:gd name="connsiteY27" fmla="*/ 825957 h 1270503"/>
                <a:gd name="connsiteX28" fmla="*/ 200965 w 1862881"/>
                <a:gd name="connsiteY28" fmla="*/ 883749 h 1270503"/>
                <a:gd name="connsiteX29" fmla="*/ 33588 w 1862881"/>
                <a:gd name="connsiteY29" fmla="*/ 1017205 h 1270503"/>
                <a:gd name="connsiteX30" fmla="*/ 273055 w 1862881"/>
                <a:gd name="connsiteY30" fmla="*/ 1189547 h 1270503"/>
                <a:gd name="connsiteX31" fmla="*/ 632515 w 1862881"/>
                <a:gd name="connsiteY31" fmla="*/ 1262630 h 1270503"/>
                <a:gd name="connsiteX32" fmla="*/ 1025139 w 1862881"/>
                <a:gd name="connsiteY32" fmla="*/ 1255640 h 1270503"/>
                <a:gd name="connsiteX33" fmla="*/ 1365891 w 1862881"/>
                <a:gd name="connsiteY33" fmla="*/ 1173778 h 1270503"/>
                <a:gd name="connsiteX34" fmla="*/ 1480124 w 1862881"/>
                <a:gd name="connsiteY34" fmla="*/ 1116464 h 1270503"/>
                <a:gd name="connsiteX35" fmla="*/ 1480044 w 1862881"/>
                <a:gd name="connsiteY35" fmla="*/ 1116384 h 1270503"/>
                <a:gd name="connsiteX36" fmla="*/ 1480044 w 1862881"/>
                <a:gd name="connsiteY36" fmla="*/ 1116384 h 127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62881" h="1270503">
                  <a:moveTo>
                    <a:pt x="1480163" y="1116464"/>
                  </a:moveTo>
                  <a:cubicBezTo>
                    <a:pt x="1507013" y="1100536"/>
                    <a:pt x="1532990" y="1083219"/>
                    <a:pt x="1558013" y="1064551"/>
                  </a:cubicBezTo>
                  <a:cubicBezTo>
                    <a:pt x="1636498" y="1006044"/>
                    <a:pt x="1705212" y="934510"/>
                    <a:pt x="1760978" y="854078"/>
                  </a:cubicBezTo>
                  <a:cubicBezTo>
                    <a:pt x="1814639" y="776626"/>
                    <a:pt x="1883075" y="671211"/>
                    <a:pt x="1857258" y="572310"/>
                  </a:cubicBezTo>
                  <a:cubicBezTo>
                    <a:pt x="1847566" y="535252"/>
                    <a:pt x="1819683" y="501173"/>
                    <a:pt x="1782308" y="492911"/>
                  </a:cubicBezTo>
                  <a:cubicBezTo>
                    <a:pt x="1733493" y="482068"/>
                    <a:pt x="1687418" y="515273"/>
                    <a:pt x="1643568" y="539343"/>
                  </a:cubicBezTo>
                  <a:cubicBezTo>
                    <a:pt x="1599718" y="563373"/>
                    <a:pt x="1536366" y="575408"/>
                    <a:pt x="1506616" y="535252"/>
                  </a:cubicBezTo>
                  <a:cubicBezTo>
                    <a:pt x="1488028" y="510149"/>
                    <a:pt x="1491721" y="475713"/>
                    <a:pt x="1493866" y="444533"/>
                  </a:cubicBezTo>
                  <a:cubicBezTo>
                    <a:pt x="1497560" y="390793"/>
                    <a:pt x="1491801" y="331413"/>
                    <a:pt x="1454107" y="292965"/>
                  </a:cubicBezTo>
                  <a:cubicBezTo>
                    <a:pt x="1413236" y="251299"/>
                    <a:pt x="1338802" y="249353"/>
                    <a:pt x="1295866" y="288873"/>
                  </a:cubicBezTo>
                  <a:cubicBezTo>
                    <a:pt x="1276443" y="306707"/>
                    <a:pt x="1262263" y="331969"/>
                    <a:pt x="1237677" y="341422"/>
                  </a:cubicBezTo>
                  <a:cubicBezTo>
                    <a:pt x="1211542" y="351471"/>
                    <a:pt x="1181316" y="339754"/>
                    <a:pt x="1160662" y="320768"/>
                  </a:cubicBezTo>
                  <a:cubicBezTo>
                    <a:pt x="1140047" y="301822"/>
                    <a:pt x="1126543" y="276600"/>
                    <a:pt x="1111171" y="253166"/>
                  </a:cubicBezTo>
                  <a:cubicBezTo>
                    <a:pt x="1002579" y="87338"/>
                    <a:pt x="795959" y="8336"/>
                    <a:pt x="598038" y="234"/>
                  </a:cubicBezTo>
                  <a:cubicBezTo>
                    <a:pt x="542352" y="-2030"/>
                    <a:pt x="471850" y="11593"/>
                    <a:pt x="459100" y="65890"/>
                  </a:cubicBezTo>
                  <a:cubicBezTo>
                    <a:pt x="449687" y="106006"/>
                    <a:pt x="478881" y="143620"/>
                    <a:pt x="502752" y="177183"/>
                  </a:cubicBezTo>
                  <a:cubicBezTo>
                    <a:pt x="526623" y="210746"/>
                    <a:pt x="546443" y="258250"/>
                    <a:pt x="521023" y="290701"/>
                  </a:cubicBezTo>
                  <a:cubicBezTo>
                    <a:pt x="502990" y="313698"/>
                    <a:pt x="469149" y="317710"/>
                    <a:pt x="440631" y="311434"/>
                  </a:cubicBezTo>
                  <a:cubicBezTo>
                    <a:pt x="412073" y="305158"/>
                    <a:pt x="385937" y="290780"/>
                    <a:pt x="357618" y="283551"/>
                  </a:cubicBezTo>
                  <a:cubicBezTo>
                    <a:pt x="325524" y="275369"/>
                    <a:pt x="291048" y="276759"/>
                    <a:pt x="259710" y="287444"/>
                  </a:cubicBezTo>
                  <a:cubicBezTo>
                    <a:pt x="232264" y="296857"/>
                    <a:pt x="203626" y="322198"/>
                    <a:pt x="212285" y="349922"/>
                  </a:cubicBezTo>
                  <a:cubicBezTo>
                    <a:pt x="217647" y="367160"/>
                    <a:pt x="235521" y="377249"/>
                    <a:pt x="244934" y="392660"/>
                  </a:cubicBezTo>
                  <a:cubicBezTo>
                    <a:pt x="262371" y="421178"/>
                    <a:pt x="246126" y="459388"/>
                    <a:pt x="221818" y="482266"/>
                  </a:cubicBezTo>
                  <a:cubicBezTo>
                    <a:pt x="193577" y="508839"/>
                    <a:pt x="156360" y="523257"/>
                    <a:pt x="120613" y="538231"/>
                  </a:cubicBezTo>
                  <a:cubicBezTo>
                    <a:pt x="84866" y="553245"/>
                    <a:pt x="48244" y="570364"/>
                    <a:pt x="23658" y="600352"/>
                  </a:cubicBezTo>
                  <a:cubicBezTo>
                    <a:pt x="-928" y="630380"/>
                    <a:pt x="-9706" y="676811"/>
                    <a:pt x="13649" y="707792"/>
                  </a:cubicBezTo>
                  <a:cubicBezTo>
                    <a:pt x="41135" y="744255"/>
                    <a:pt x="94875" y="742825"/>
                    <a:pt x="140512" y="742745"/>
                  </a:cubicBezTo>
                  <a:cubicBezTo>
                    <a:pt x="187540" y="742666"/>
                    <a:pt x="265270" y="762287"/>
                    <a:pt x="252441" y="825957"/>
                  </a:cubicBezTo>
                  <a:cubicBezTo>
                    <a:pt x="247158" y="852172"/>
                    <a:pt x="225035" y="872111"/>
                    <a:pt x="200965" y="883749"/>
                  </a:cubicBezTo>
                  <a:cubicBezTo>
                    <a:pt x="144802" y="910956"/>
                    <a:pt x="16946" y="925573"/>
                    <a:pt x="33588" y="1017205"/>
                  </a:cubicBezTo>
                  <a:cubicBezTo>
                    <a:pt x="53606" y="1127386"/>
                    <a:pt x="182376" y="1160790"/>
                    <a:pt x="273055" y="1189547"/>
                  </a:cubicBezTo>
                  <a:cubicBezTo>
                    <a:pt x="389830" y="1226605"/>
                    <a:pt x="510576" y="1251032"/>
                    <a:pt x="632515" y="1262630"/>
                  </a:cubicBezTo>
                  <a:cubicBezTo>
                    <a:pt x="763112" y="1275062"/>
                    <a:pt x="895099" y="1272799"/>
                    <a:pt x="1025139" y="1255640"/>
                  </a:cubicBezTo>
                  <a:cubicBezTo>
                    <a:pt x="1140127" y="1240467"/>
                    <a:pt x="1258172" y="1218701"/>
                    <a:pt x="1365891" y="1173778"/>
                  </a:cubicBezTo>
                  <a:cubicBezTo>
                    <a:pt x="1405253" y="1157374"/>
                    <a:pt x="1443463" y="1138190"/>
                    <a:pt x="1480124" y="1116464"/>
                  </a:cubicBezTo>
                  <a:lnTo>
                    <a:pt x="1480044" y="1116384"/>
                  </a:lnTo>
                  <a:lnTo>
                    <a:pt x="1480044" y="1116384"/>
                  </a:lnTo>
                  <a:close/>
                </a:path>
              </a:pathLst>
            </a:custGeom>
            <a:solidFill>
              <a:srgbClr val="CCE2FC"/>
            </a:solidFill>
            <a:ln w="3960" cap="flat">
              <a:noFill/>
              <a:prstDash val="solid"/>
              <a:miter/>
            </a:ln>
          </p:spPr>
          <p:txBody>
            <a:bodyPr rtlCol="0" anchor="ctr"/>
            <a:lstStyle/>
            <a:p>
              <a:endParaRPr lang="en-AU" sz="1350"/>
            </a:p>
          </p:txBody>
        </p:sp>
        <p:grpSp>
          <p:nvGrpSpPr>
            <p:cNvPr id="73" name="Graphic 5">
              <a:extLst>
                <a:ext uri="{FF2B5EF4-FFF2-40B4-BE49-F238E27FC236}">
                  <a16:creationId xmlns:a16="http://schemas.microsoft.com/office/drawing/2014/main" id="{6FB14B13-C2C0-A3E3-5F0A-ACBB20BC9CBB}"/>
                </a:ext>
              </a:extLst>
            </p:cNvPr>
            <p:cNvGrpSpPr/>
            <p:nvPr/>
          </p:nvGrpSpPr>
          <p:grpSpPr>
            <a:xfrm>
              <a:off x="4881165" y="5561333"/>
              <a:ext cx="825127" cy="995761"/>
              <a:chOff x="4881165" y="5561333"/>
              <a:chExt cx="825127" cy="995761"/>
            </a:xfrm>
          </p:grpSpPr>
          <p:sp>
            <p:nvSpPr>
              <p:cNvPr id="194" name="Freeform: Shape 193">
                <a:extLst>
                  <a:ext uri="{FF2B5EF4-FFF2-40B4-BE49-F238E27FC236}">
                    <a16:creationId xmlns:a16="http://schemas.microsoft.com/office/drawing/2014/main" id="{CA38FD17-6ED8-4374-65C5-EDFC26B6C95A}"/>
                  </a:ext>
                </a:extLst>
              </p:cNvPr>
              <p:cNvSpPr/>
              <p:nvPr/>
            </p:nvSpPr>
            <p:spPr>
              <a:xfrm>
                <a:off x="4881165" y="6103858"/>
                <a:ext cx="453196" cy="453236"/>
              </a:xfrm>
              <a:custGeom>
                <a:avLst/>
                <a:gdLst>
                  <a:gd name="connsiteX0" fmla="*/ 417886 w 453196"/>
                  <a:gd name="connsiteY0" fmla="*/ 167099 h 453236"/>
                  <a:gd name="connsiteX1" fmla="*/ 440447 w 453196"/>
                  <a:gd name="connsiteY1" fmla="*/ 151171 h 453236"/>
                  <a:gd name="connsiteX2" fmla="*/ 418879 w 453196"/>
                  <a:gd name="connsiteY2" fmla="*/ 106448 h 453236"/>
                  <a:gd name="connsiteX3" fmla="*/ 392347 w 453196"/>
                  <a:gd name="connsiteY3" fmla="*/ 114153 h 453236"/>
                  <a:gd name="connsiteX4" fmla="*/ 362478 w 453196"/>
                  <a:gd name="connsiteY4" fmla="*/ 79438 h 453236"/>
                  <a:gd name="connsiteX5" fmla="*/ 374036 w 453196"/>
                  <a:gd name="connsiteY5" fmla="*/ 54336 h 453236"/>
                  <a:gd name="connsiteX6" fmla="*/ 333006 w 453196"/>
                  <a:gd name="connsiteY6" fmla="*/ 26374 h 453236"/>
                  <a:gd name="connsiteX7" fmla="*/ 313901 w 453196"/>
                  <a:gd name="connsiteY7" fmla="*/ 46313 h 453236"/>
                  <a:gd name="connsiteX8" fmla="*/ 270687 w 453196"/>
                  <a:gd name="connsiteY8" fmla="*/ 31219 h 453236"/>
                  <a:gd name="connsiteX9" fmla="*/ 268145 w 453196"/>
                  <a:gd name="connsiteY9" fmla="*/ 3694 h 453236"/>
                  <a:gd name="connsiteX10" fmla="*/ 218654 w 453196"/>
                  <a:gd name="connsiteY10" fmla="*/ 0 h 453236"/>
                  <a:gd name="connsiteX11" fmla="*/ 212101 w 453196"/>
                  <a:gd name="connsiteY11" fmla="*/ 26810 h 453236"/>
                  <a:gd name="connsiteX12" fmla="*/ 167099 w 453196"/>
                  <a:gd name="connsiteY12" fmla="*/ 35350 h 453236"/>
                  <a:gd name="connsiteX13" fmla="*/ 151171 w 453196"/>
                  <a:gd name="connsiteY13" fmla="*/ 12790 h 453236"/>
                  <a:gd name="connsiteX14" fmla="*/ 106448 w 453196"/>
                  <a:gd name="connsiteY14" fmla="*/ 34357 h 453236"/>
                  <a:gd name="connsiteX15" fmla="*/ 114153 w 453196"/>
                  <a:gd name="connsiteY15" fmla="*/ 60890 h 453236"/>
                  <a:gd name="connsiteX16" fmla="*/ 79439 w 453196"/>
                  <a:gd name="connsiteY16" fmla="*/ 90758 h 453236"/>
                  <a:gd name="connsiteX17" fmla="*/ 54336 w 453196"/>
                  <a:gd name="connsiteY17" fmla="*/ 79200 h 453236"/>
                  <a:gd name="connsiteX18" fmla="*/ 26374 w 453196"/>
                  <a:gd name="connsiteY18" fmla="*/ 120230 h 453236"/>
                  <a:gd name="connsiteX19" fmla="*/ 46313 w 453196"/>
                  <a:gd name="connsiteY19" fmla="*/ 139335 h 453236"/>
                  <a:gd name="connsiteX20" fmla="*/ 31219 w 453196"/>
                  <a:gd name="connsiteY20" fmla="*/ 182550 h 453236"/>
                  <a:gd name="connsiteX21" fmla="*/ 3694 w 453196"/>
                  <a:gd name="connsiteY21" fmla="*/ 185092 h 453236"/>
                  <a:gd name="connsiteX22" fmla="*/ 0 w 453196"/>
                  <a:gd name="connsiteY22" fmla="*/ 234582 h 453236"/>
                  <a:gd name="connsiteX23" fmla="*/ 26811 w 453196"/>
                  <a:gd name="connsiteY23" fmla="*/ 241136 h 453236"/>
                  <a:gd name="connsiteX24" fmla="*/ 35350 w 453196"/>
                  <a:gd name="connsiteY24" fmla="*/ 286137 h 453236"/>
                  <a:gd name="connsiteX25" fmla="*/ 12790 w 453196"/>
                  <a:gd name="connsiteY25" fmla="*/ 302065 h 453236"/>
                  <a:gd name="connsiteX26" fmla="*/ 34357 w 453196"/>
                  <a:gd name="connsiteY26" fmla="*/ 346789 h 453236"/>
                  <a:gd name="connsiteX27" fmla="*/ 60890 w 453196"/>
                  <a:gd name="connsiteY27" fmla="*/ 339083 h 453236"/>
                  <a:gd name="connsiteX28" fmla="*/ 90759 w 453196"/>
                  <a:gd name="connsiteY28" fmla="*/ 373798 h 453236"/>
                  <a:gd name="connsiteX29" fmla="*/ 79200 w 453196"/>
                  <a:gd name="connsiteY29" fmla="*/ 398900 h 453236"/>
                  <a:gd name="connsiteX30" fmla="*/ 120230 w 453196"/>
                  <a:gd name="connsiteY30" fmla="*/ 426863 h 453236"/>
                  <a:gd name="connsiteX31" fmla="*/ 139335 w 453196"/>
                  <a:gd name="connsiteY31" fmla="*/ 406924 h 453236"/>
                  <a:gd name="connsiteX32" fmla="*/ 182550 w 453196"/>
                  <a:gd name="connsiteY32" fmla="*/ 422017 h 453236"/>
                  <a:gd name="connsiteX33" fmla="*/ 185052 w 453196"/>
                  <a:gd name="connsiteY33" fmla="*/ 449542 h 453236"/>
                  <a:gd name="connsiteX34" fmla="*/ 234542 w 453196"/>
                  <a:gd name="connsiteY34" fmla="*/ 453236 h 453236"/>
                  <a:gd name="connsiteX35" fmla="*/ 241096 w 453196"/>
                  <a:gd name="connsiteY35" fmla="*/ 426426 h 453236"/>
                  <a:gd name="connsiteX36" fmla="*/ 286098 w 453196"/>
                  <a:gd name="connsiteY36" fmla="*/ 417886 h 453236"/>
                  <a:gd name="connsiteX37" fmla="*/ 302025 w 453196"/>
                  <a:gd name="connsiteY37" fmla="*/ 440447 h 453236"/>
                  <a:gd name="connsiteX38" fmla="*/ 346749 w 453196"/>
                  <a:gd name="connsiteY38" fmla="*/ 418879 h 453236"/>
                  <a:gd name="connsiteX39" fmla="*/ 339044 w 453196"/>
                  <a:gd name="connsiteY39" fmla="*/ 392347 h 453236"/>
                  <a:gd name="connsiteX40" fmla="*/ 373758 w 453196"/>
                  <a:gd name="connsiteY40" fmla="*/ 362478 h 453236"/>
                  <a:gd name="connsiteX41" fmla="*/ 398861 w 453196"/>
                  <a:gd name="connsiteY41" fmla="*/ 374036 h 453236"/>
                  <a:gd name="connsiteX42" fmla="*/ 426823 w 453196"/>
                  <a:gd name="connsiteY42" fmla="*/ 333006 h 453236"/>
                  <a:gd name="connsiteX43" fmla="*/ 406884 w 453196"/>
                  <a:gd name="connsiteY43" fmla="*/ 313901 h 453236"/>
                  <a:gd name="connsiteX44" fmla="*/ 421977 w 453196"/>
                  <a:gd name="connsiteY44" fmla="*/ 270687 h 453236"/>
                  <a:gd name="connsiteX45" fmla="*/ 449503 w 453196"/>
                  <a:gd name="connsiteY45" fmla="*/ 268145 h 453236"/>
                  <a:gd name="connsiteX46" fmla="*/ 453197 w 453196"/>
                  <a:gd name="connsiteY46" fmla="*/ 218654 h 453236"/>
                  <a:gd name="connsiteX47" fmla="*/ 426386 w 453196"/>
                  <a:gd name="connsiteY47" fmla="*/ 212101 h 453236"/>
                  <a:gd name="connsiteX48" fmla="*/ 417847 w 453196"/>
                  <a:gd name="connsiteY48" fmla="*/ 167099 h 453236"/>
                  <a:gd name="connsiteX49" fmla="*/ 250271 w 453196"/>
                  <a:gd name="connsiteY49" fmla="*/ 337892 h 453236"/>
                  <a:gd name="connsiteX50" fmla="*/ 115464 w 453196"/>
                  <a:gd name="connsiteY50" fmla="*/ 250271 h 453236"/>
                  <a:gd name="connsiteX51" fmla="*/ 203085 w 453196"/>
                  <a:gd name="connsiteY51" fmla="*/ 115464 h 453236"/>
                  <a:gd name="connsiteX52" fmla="*/ 337892 w 453196"/>
                  <a:gd name="connsiteY52" fmla="*/ 203085 h 453236"/>
                  <a:gd name="connsiteX53" fmla="*/ 250271 w 453196"/>
                  <a:gd name="connsiteY53" fmla="*/ 337892 h 45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3196" h="453236">
                    <a:moveTo>
                      <a:pt x="417886" y="167099"/>
                    </a:moveTo>
                    <a:lnTo>
                      <a:pt x="440447" y="151171"/>
                    </a:lnTo>
                    <a:lnTo>
                      <a:pt x="418879" y="106448"/>
                    </a:lnTo>
                    <a:lnTo>
                      <a:pt x="392347" y="114153"/>
                    </a:lnTo>
                    <a:lnTo>
                      <a:pt x="362478" y="79438"/>
                    </a:lnTo>
                    <a:lnTo>
                      <a:pt x="374036" y="54336"/>
                    </a:lnTo>
                    <a:lnTo>
                      <a:pt x="333006" y="26374"/>
                    </a:lnTo>
                    <a:lnTo>
                      <a:pt x="313901" y="46313"/>
                    </a:lnTo>
                    <a:lnTo>
                      <a:pt x="270687" y="31219"/>
                    </a:lnTo>
                    <a:lnTo>
                      <a:pt x="268145" y="3694"/>
                    </a:lnTo>
                    <a:lnTo>
                      <a:pt x="218654" y="0"/>
                    </a:lnTo>
                    <a:lnTo>
                      <a:pt x="212101" y="26810"/>
                    </a:lnTo>
                    <a:lnTo>
                      <a:pt x="167099" y="35350"/>
                    </a:lnTo>
                    <a:lnTo>
                      <a:pt x="151171" y="12790"/>
                    </a:lnTo>
                    <a:lnTo>
                      <a:pt x="106448" y="34357"/>
                    </a:lnTo>
                    <a:lnTo>
                      <a:pt x="114153" y="60890"/>
                    </a:lnTo>
                    <a:lnTo>
                      <a:pt x="79439" y="90758"/>
                    </a:lnTo>
                    <a:lnTo>
                      <a:pt x="54336" y="79200"/>
                    </a:lnTo>
                    <a:lnTo>
                      <a:pt x="26374" y="120230"/>
                    </a:lnTo>
                    <a:lnTo>
                      <a:pt x="46313" y="139335"/>
                    </a:lnTo>
                    <a:lnTo>
                      <a:pt x="31219" y="182550"/>
                    </a:lnTo>
                    <a:lnTo>
                      <a:pt x="3694" y="185092"/>
                    </a:lnTo>
                    <a:lnTo>
                      <a:pt x="0" y="234582"/>
                    </a:lnTo>
                    <a:lnTo>
                      <a:pt x="26811" y="241136"/>
                    </a:lnTo>
                    <a:lnTo>
                      <a:pt x="35350" y="286137"/>
                    </a:lnTo>
                    <a:lnTo>
                      <a:pt x="12790" y="302065"/>
                    </a:lnTo>
                    <a:lnTo>
                      <a:pt x="34357" y="346789"/>
                    </a:lnTo>
                    <a:lnTo>
                      <a:pt x="60890" y="339083"/>
                    </a:lnTo>
                    <a:lnTo>
                      <a:pt x="90759" y="373798"/>
                    </a:lnTo>
                    <a:lnTo>
                      <a:pt x="79200" y="398900"/>
                    </a:lnTo>
                    <a:lnTo>
                      <a:pt x="120230" y="426863"/>
                    </a:lnTo>
                    <a:lnTo>
                      <a:pt x="139335" y="406924"/>
                    </a:lnTo>
                    <a:lnTo>
                      <a:pt x="182550" y="422017"/>
                    </a:lnTo>
                    <a:lnTo>
                      <a:pt x="185052" y="449542"/>
                    </a:lnTo>
                    <a:lnTo>
                      <a:pt x="234542" y="453236"/>
                    </a:lnTo>
                    <a:lnTo>
                      <a:pt x="241096" y="426426"/>
                    </a:lnTo>
                    <a:lnTo>
                      <a:pt x="286098" y="417886"/>
                    </a:lnTo>
                    <a:lnTo>
                      <a:pt x="302025" y="440447"/>
                    </a:lnTo>
                    <a:lnTo>
                      <a:pt x="346749" y="418879"/>
                    </a:lnTo>
                    <a:lnTo>
                      <a:pt x="339044" y="392347"/>
                    </a:lnTo>
                    <a:lnTo>
                      <a:pt x="373758" y="362478"/>
                    </a:lnTo>
                    <a:lnTo>
                      <a:pt x="398861" y="374036"/>
                    </a:lnTo>
                    <a:lnTo>
                      <a:pt x="426823" y="333006"/>
                    </a:lnTo>
                    <a:lnTo>
                      <a:pt x="406884" y="313901"/>
                    </a:lnTo>
                    <a:lnTo>
                      <a:pt x="421977" y="270687"/>
                    </a:lnTo>
                    <a:lnTo>
                      <a:pt x="449503" y="268145"/>
                    </a:lnTo>
                    <a:lnTo>
                      <a:pt x="453197" y="218654"/>
                    </a:lnTo>
                    <a:lnTo>
                      <a:pt x="426386" y="212101"/>
                    </a:lnTo>
                    <a:lnTo>
                      <a:pt x="417847" y="167099"/>
                    </a:lnTo>
                    <a:close/>
                    <a:moveTo>
                      <a:pt x="250271" y="337892"/>
                    </a:moveTo>
                    <a:cubicBezTo>
                      <a:pt x="188865" y="350920"/>
                      <a:pt x="128492" y="311717"/>
                      <a:pt x="115464" y="250271"/>
                    </a:cubicBezTo>
                    <a:cubicBezTo>
                      <a:pt x="102436" y="188865"/>
                      <a:pt x="141639" y="128492"/>
                      <a:pt x="203085" y="115464"/>
                    </a:cubicBezTo>
                    <a:cubicBezTo>
                      <a:pt x="264491" y="102436"/>
                      <a:pt x="324864" y="141639"/>
                      <a:pt x="337892" y="203085"/>
                    </a:cubicBezTo>
                    <a:cubicBezTo>
                      <a:pt x="350920" y="264490"/>
                      <a:pt x="311717" y="324864"/>
                      <a:pt x="250271" y="337892"/>
                    </a:cubicBezTo>
                    <a:close/>
                  </a:path>
                </a:pathLst>
              </a:custGeom>
              <a:solidFill>
                <a:srgbClr val="FFE4BD"/>
              </a:solidFill>
              <a:ln w="3960" cap="flat">
                <a:noFill/>
                <a:prstDash val="solid"/>
                <a:miter/>
              </a:ln>
            </p:spPr>
            <p:txBody>
              <a:bodyPr rtlCol="0" anchor="ctr"/>
              <a:lstStyle/>
              <a:p>
                <a:endParaRPr lang="en-AU" sz="1350"/>
              </a:p>
            </p:txBody>
          </p:sp>
          <p:sp>
            <p:nvSpPr>
              <p:cNvPr id="195" name="Freeform: Shape 194">
                <a:extLst>
                  <a:ext uri="{FF2B5EF4-FFF2-40B4-BE49-F238E27FC236}">
                    <a16:creationId xmlns:a16="http://schemas.microsoft.com/office/drawing/2014/main" id="{90F0D26C-252D-3AAE-B504-3B35E4AFFE76}"/>
                  </a:ext>
                </a:extLst>
              </p:cNvPr>
              <p:cNvSpPr/>
              <p:nvPr/>
            </p:nvSpPr>
            <p:spPr>
              <a:xfrm>
                <a:off x="5066376" y="5561333"/>
                <a:ext cx="639916" cy="639876"/>
              </a:xfrm>
              <a:custGeom>
                <a:avLst/>
                <a:gdLst>
                  <a:gd name="connsiteX0" fmla="*/ 603812 w 639916"/>
                  <a:gd name="connsiteY0" fmla="*/ 293446 h 639876"/>
                  <a:gd name="connsiteX1" fmla="*/ 639917 w 639916"/>
                  <a:gd name="connsiteY1" fmla="*/ 277916 h 639876"/>
                  <a:gd name="connsiteX2" fmla="*/ 623116 w 639916"/>
                  <a:gd name="connsiteY2" fmla="*/ 209281 h 639876"/>
                  <a:gd name="connsiteX3" fmla="*/ 583913 w 639916"/>
                  <a:gd name="connsiteY3" fmla="*/ 212220 h 639876"/>
                  <a:gd name="connsiteX4" fmla="*/ 552535 w 639916"/>
                  <a:gd name="connsiteY4" fmla="*/ 155064 h 639876"/>
                  <a:gd name="connsiteX5" fmla="*/ 576048 w 639916"/>
                  <a:gd name="connsiteY5" fmla="*/ 123567 h 639876"/>
                  <a:gd name="connsiteX6" fmla="*/ 527194 w 639916"/>
                  <a:gd name="connsiteY6" fmla="*/ 72527 h 639876"/>
                  <a:gd name="connsiteX7" fmla="*/ 494703 w 639916"/>
                  <a:gd name="connsiteY7" fmla="*/ 94651 h 639876"/>
                  <a:gd name="connsiteX8" fmla="*/ 438977 w 639916"/>
                  <a:gd name="connsiteY8" fmla="*/ 60850 h 639876"/>
                  <a:gd name="connsiteX9" fmla="*/ 443585 w 639916"/>
                  <a:gd name="connsiteY9" fmla="*/ 21806 h 639876"/>
                  <a:gd name="connsiteX10" fmla="*/ 375744 w 639916"/>
                  <a:gd name="connsiteY10" fmla="*/ 2065 h 639876"/>
                  <a:gd name="connsiteX11" fmla="*/ 358665 w 639916"/>
                  <a:gd name="connsiteY11" fmla="*/ 37495 h 639876"/>
                  <a:gd name="connsiteX12" fmla="*/ 293486 w 639916"/>
                  <a:gd name="connsiteY12" fmla="*/ 36105 h 639876"/>
                  <a:gd name="connsiteX13" fmla="*/ 277955 w 639916"/>
                  <a:gd name="connsiteY13" fmla="*/ 0 h 639876"/>
                  <a:gd name="connsiteX14" fmla="*/ 209320 w 639916"/>
                  <a:gd name="connsiteY14" fmla="*/ 16801 h 639876"/>
                  <a:gd name="connsiteX15" fmla="*/ 212220 w 639916"/>
                  <a:gd name="connsiteY15" fmla="*/ 56004 h 639876"/>
                  <a:gd name="connsiteX16" fmla="*/ 155064 w 639916"/>
                  <a:gd name="connsiteY16" fmla="*/ 87382 h 639876"/>
                  <a:gd name="connsiteX17" fmla="*/ 123567 w 639916"/>
                  <a:gd name="connsiteY17" fmla="*/ 63869 h 639876"/>
                  <a:gd name="connsiteX18" fmla="*/ 72527 w 639916"/>
                  <a:gd name="connsiteY18" fmla="*/ 112723 h 639876"/>
                  <a:gd name="connsiteX19" fmla="*/ 94651 w 639916"/>
                  <a:gd name="connsiteY19" fmla="*/ 145214 h 639876"/>
                  <a:gd name="connsiteX20" fmla="*/ 60850 w 639916"/>
                  <a:gd name="connsiteY20" fmla="*/ 200940 h 639876"/>
                  <a:gd name="connsiteX21" fmla="*/ 21806 w 639916"/>
                  <a:gd name="connsiteY21" fmla="*/ 196332 h 639876"/>
                  <a:gd name="connsiteX22" fmla="*/ 2065 w 639916"/>
                  <a:gd name="connsiteY22" fmla="*/ 264173 h 639876"/>
                  <a:gd name="connsiteX23" fmla="*/ 37495 w 639916"/>
                  <a:gd name="connsiteY23" fmla="*/ 281252 h 639876"/>
                  <a:gd name="connsiteX24" fmla="*/ 36105 w 639916"/>
                  <a:gd name="connsiteY24" fmla="*/ 346431 h 639876"/>
                  <a:gd name="connsiteX25" fmla="*/ 0 w 639916"/>
                  <a:gd name="connsiteY25" fmla="*/ 361961 h 639876"/>
                  <a:gd name="connsiteX26" fmla="*/ 16801 w 639916"/>
                  <a:gd name="connsiteY26" fmla="*/ 430596 h 639876"/>
                  <a:gd name="connsiteX27" fmla="*/ 56004 w 639916"/>
                  <a:gd name="connsiteY27" fmla="*/ 427657 h 639876"/>
                  <a:gd name="connsiteX28" fmla="*/ 87382 w 639916"/>
                  <a:gd name="connsiteY28" fmla="*/ 484813 h 639876"/>
                  <a:gd name="connsiteX29" fmla="*/ 63869 w 639916"/>
                  <a:gd name="connsiteY29" fmla="*/ 516310 h 639876"/>
                  <a:gd name="connsiteX30" fmla="*/ 112723 w 639916"/>
                  <a:gd name="connsiteY30" fmla="*/ 567350 h 639876"/>
                  <a:gd name="connsiteX31" fmla="*/ 145214 w 639916"/>
                  <a:gd name="connsiteY31" fmla="*/ 545226 h 639876"/>
                  <a:gd name="connsiteX32" fmla="*/ 200940 w 639916"/>
                  <a:gd name="connsiteY32" fmla="*/ 579027 h 639876"/>
                  <a:gd name="connsiteX33" fmla="*/ 196332 w 639916"/>
                  <a:gd name="connsiteY33" fmla="*/ 618071 h 639876"/>
                  <a:gd name="connsiteX34" fmla="*/ 264173 w 639916"/>
                  <a:gd name="connsiteY34" fmla="*/ 637812 h 639876"/>
                  <a:gd name="connsiteX35" fmla="*/ 281252 w 639916"/>
                  <a:gd name="connsiteY35" fmla="*/ 602382 h 639876"/>
                  <a:gd name="connsiteX36" fmla="*/ 346431 w 639916"/>
                  <a:gd name="connsiteY36" fmla="*/ 603772 h 639876"/>
                  <a:gd name="connsiteX37" fmla="*/ 361962 w 639916"/>
                  <a:gd name="connsiteY37" fmla="*/ 639877 h 639876"/>
                  <a:gd name="connsiteX38" fmla="*/ 430596 w 639916"/>
                  <a:gd name="connsiteY38" fmla="*/ 623076 h 639876"/>
                  <a:gd name="connsiteX39" fmla="*/ 427657 w 639916"/>
                  <a:gd name="connsiteY39" fmla="*/ 583873 h 639876"/>
                  <a:gd name="connsiteX40" fmla="*/ 484813 w 639916"/>
                  <a:gd name="connsiteY40" fmla="*/ 552495 h 639876"/>
                  <a:gd name="connsiteX41" fmla="*/ 516311 w 639916"/>
                  <a:gd name="connsiteY41" fmla="*/ 576008 h 639876"/>
                  <a:gd name="connsiteX42" fmla="*/ 567350 w 639916"/>
                  <a:gd name="connsiteY42" fmla="*/ 527154 h 639876"/>
                  <a:gd name="connsiteX43" fmla="*/ 545226 w 639916"/>
                  <a:gd name="connsiteY43" fmla="*/ 494663 h 639876"/>
                  <a:gd name="connsiteX44" fmla="*/ 579027 w 639916"/>
                  <a:gd name="connsiteY44" fmla="*/ 438937 h 639876"/>
                  <a:gd name="connsiteX45" fmla="*/ 618071 w 639916"/>
                  <a:gd name="connsiteY45" fmla="*/ 443545 h 639876"/>
                  <a:gd name="connsiteX46" fmla="*/ 637812 w 639916"/>
                  <a:gd name="connsiteY46" fmla="*/ 375704 h 639876"/>
                  <a:gd name="connsiteX47" fmla="*/ 602382 w 639916"/>
                  <a:gd name="connsiteY47" fmla="*/ 358625 h 639876"/>
                  <a:gd name="connsiteX48" fmla="*/ 603812 w 639916"/>
                  <a:gd name="connsiteY48" fmla="*/ 293446 h 639876"/>
                  <a:gd name="connsiteX49" fmla="*/ 319939 w 639916"/>
                  <a:gd name="connsiteY49" fmla="*/ 481715 h 639876"/>
                  <a:gd name="connsiteX50" fmla="*/ 158122 w 639916"/>
                  <a:gd name="connsiteY50" fmla="*/ 319899 h 639876"/>
                  <a:gd name="connsiteX51" fmla="*/ 319939 w 639916"/>
                  <a:gd name="connsiteY51" fmla="*/ 158083 h 639876"/>
                  <a:gd name="connsiteX52" fmla="*/ 481755 w 639916"/>
                  <a:gd name="connsiteY52" fmla="*/ 319899 h 639876"/>
                  <a:gd name="connsiteX53" fmla="*/ 319939 w 639916"/>
                  <a:gd name="connsiteY53" fmla="*/ 481715 h 6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39916" h="639876">
                    <a:moveTo>
                      <a:pt x="603812" y="293446"/>
                    </a:moveTo>
                    <a:lnTo>
                      <a:pt x="639917" y="277916"/>
                    </a:lnTo>
                    <a:lnTo>
                      <a:pt x="623116" y="209281"/>
                    </a:lnTo>
                    <a:lnTo>
                      <a:pt x="583913" y="212220"/>
                    </a:lnTo>
                    <a:lnTo>
                      <a:pt x="552535" y="155064"/>
                    </a:lnTo>
                    <a:lnTo>
                      <a:pt x="576048" y="123567"/>
                    </a:lnTo>
                    <a:lnTo>
                      <a:pt x="527194" y="72527"/>
                    </a:lnTo>
                    <a:lnTo>
                      <a:pt x="494703" y="94651"/>
                    </a:lnTo>
                    <a:lnTo>
                      <a:pt x="438977" y="60850"/>
                    </a:lnTo>
                    <a:lnTo>
                      <a:pt x="443585" y="21806"/>
                    </a:lnTo>
                    <a:lnTo>
                      <a:pt x="375744" y="2065"/>
                    </a:lnTo>
                    <a:lnTo>
                      <a:pt x="358665" y="37495"/>
                    </a:lnTo>
                    <a:lnTo>
                      <a:pt x="293486" y="36105"/>
                    </a:lnTo>
                    <a:lnTo>
                      <a:pt x="277955" y="0"/>
                    </a:lnTo>
                    <a:lnTo>
                      <a:pt x="209320" y="16801"/>
                    </a:lnTo>
                    <a:lnTo>
                      <a:pt x="212220" y="56004"/>
                    </a:lnTo>
                    <a:lnTo>
                      <a:pt x="155064" y="87382"/>
                    </a:lnTo>
                    <a:lnTo>
                      <a:pt x="123567" y="63869"/>
                    </a:lnTo>
                    <a:lnTo>
                      <a:pt x="72527" y="112723"/>
                    </a:lnTo>
                    <a:lnTo>
                      <a:pt x="94651" y="145214"/>
                    </a:lnTo>
                    <a:lnTo>
                      <a:pt x="60850" y="200940"/>
                    </a:lnTo>
                    <a:lnTo>
                      <a:pt x="21806" y="196332"/>
                    </a:lnTo>
                    <a:lnTo>
                      <a:pt x="2065" y="264173"/>
                    </a:lnTo>
                    <a:lnTo>
                      <a:pt x="37495" y="281252"/>
                    </a:lnTo>
                    <a:lnTo>
                      <a:pt x="36105" y="346431"/>
                    </a:lnTo>
                    <a:lnTo>
                      <a:pt x="0" y="361961"/>
                    </a:lnTo>
                    <a:lnTo>
                      <a:pt x="16801" y="430596"/>
                    </a:lnTo>
                    <a:lnTo>
                      <a:pt x="56004" y="427657"/>
                    </a:lnTo>
                    <a:lnTo>
                      <a:pt x="87382" y="484813"/>
                    </a:lnTo>
                    <a:lnTo>
                      <a:pt x="63869" y="516310"/>
                    </a:lnTo>
                    <a:lnTo>
                      <a:pt x="112723" y="567350"/>
                    </a:lnTo>
                    <a:lnTo>
                      <a:pt x="145214" y="545226"/>
                    </a:lnTo>
                    <a:lnTo>
                      <a:pt x="200940" y="579027"/>
                    </a:lnTo>
                    <a:lnTo>
                      <a:pt x="196332" y="618071"/>
                    </a:lnTo>
                    <a:lnTo>
                      <a:pt x="264173" y="637812"/>
                    </a:lnTo>
                    <a:lnTo>
                      <a:pt x="281252" y="602382"/>
                    </a:lnTo>
                    <a:lnTo>
                      <a:pt x="346431" y="603772"/>
                    </a:lnTo>
                    <a:lnTo>
                      <a:pt x="361962" y="639877"/>
                    </a:lnTo>
                    <a:lnTo>
                      <a:pt x="430596" y="623076"/>
                    </a:lnTo>
                    <a:lnTo>
                      <a:pt x="427657" y="583873"/>
                    </a:lnTo>
                    <a:lnTo>
                      <a:pt x="484813" y="552495"/>
                    </a:lnTo>
                    <a:lnTo>
                      <a:pt x="516311" y="576008"/>
                    </a:lnTo>
                    <a:lnTo>
                      <a:pt x="567350" y="527154"/>
                    </a:lnTo>
                    <a:lnTo>
                      <a:pt x="545226" y="494663"/>
                    </a:lnTo>
                    <a:lnTo>
                      <a:pt x="579027" y="438937"/>
                    </a:lnTo>
                    <a:lnTo>
                      <a:pt x="618071" y="443545"/>
                    </a:lnTo>
                    <a:lnTo>
                      <a:pt x="637812" y="375704"/>
                    </a:lnTo>
                    <a:lnTo>
                      <a:pt x="602382" y="358625"/>
                    </a:lnTo>
                    <a:lnTo>
                      <a:pt x="603812" y="293446"/>
                    </a:lnTo>
                    <a:close/>
                    <a:moveTo>
                      <a:pt x="319939" y="481715"/>
                    </a:moveTo>
                    <a:cubicBezTo>
                      <a:pt x="230570" y="481715"/>
                      <a:pt x="158122" y="409267"/>
                      <a:pt x="158122" y="319899"/>
                    </a:cubicBezTo>
                    <a:cubicBezTo>
                      <a:pt x="158122" y="230530"/>
                      <a:pt x="230570" y="158083"/>
                      <a:pt x="319939" y="158083"/>
                    </a:cubicBezTo>
                    <a:cubicBezTo>
                      <a:pt x="409307" y="158083"/>
                      <a:pt x="481755" y="230530"/>
                      <a:pt x="481755" y="319899"/>
                    </a:cubicBezTo>
                    <a:cubicBezTo>
                      <a:pt x="481755" y="409267"/>
                      <a:pt x="409307" y="481715"/>
                      <a:pt x="319939" y="481715"/>
                    </a:cubicBezTo>
                    <a:close/>
                  </a:path>
                </a:pathLst>
              </a:custGeom>
              <a:solidFill>
                <a:srgbClr val="526AC6"/>
              </a:solidFill>
              <a:ln w="3960" cap="flat">
                <a:noFill/>
                <a:prstDash val="solid"/>
                <a:miter/>
              </a:ln>
            </p:spPr>
            <p:txBody>
              <a:bodyPr rtlCol="0" anchor="ctr"/>
              <a:lstStyle/>
              <a:p>
                <a:endParaRPr lang="en-AU" sz="1350"/>
              </a:p>
            </p:txBody>
          </p:sp>
        </p:grpSp>
        <p:sp>
          <p:nvSpPr>
            <p:cNvPr id="74" name="Freeform: Shape 73">
              <a:extLst>
                <a:ext uri="{FF2B5EF4-FFF2-40B4-BE49-F238E27FC236}">
                  <a16:creationId xmlns:a16="http://schemas.microsoft.com/office/drawing/2014/main" id="{08E16EA8-9359-A0B7-2C96-19E7611EF87C}"/>
                </a:ext>
              </a:extLst>
            </p:cNvPr>
            <p:cNvSpPr/>
            <p:nvPr/>
          </p:nvSpPr>
          <p:spPr>
            <a:xfrm>
              <a:off x="5259729" y="5683867"/>
              <a:ext cx="975345" cy="975345"/>
            </a:xfrm>
            <a:custGeom>
              <a:avLst/>
              <a:gdLst>
                <a:gd name="connsiteX0" fmla="*/ 975346 w 975345"/>
                <a:gd name="connsiteY0" fmla="*/ 487673 h 975345"/>
                <a:gd name="connsiteX1" fmla="*/ 487673 w 975345"/>
                <a:gd name="connsiteY1" fmla="*/ 975346 h 975345"/>
                <a:gd name="connsiteX2" fmla="*/ 0 w 975345"/>
                <a:gd name="connsiteY2" fmla="*/ 487673 h 975345"/>
                <a:gd name="connsiteX3" fmla="*/ 487673 w 975345"/>
                <a:gd name="connsiteY3" fmla="*/ 0 h 975345"/>
                <a:gd name="connsiteX4" fmla="*/ 975346 w 975345"/>
                <a:gd name="connsiteY4" fmla="*/ 487673 h 975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45" h="975345">
                  <a:moveTo>
                    <a:pt x="975346" y="487673"/>
                  </a:moveTo>
                  <a:cubicBezTo>
                    <a:pt x="975346" y="757007"/>
                    <a:pt x="757007" y="975346"/>
                    <a:pt x="487673" y="975346"/>
                  </a:cubicBezTo>
                  <a:cubicBezTo>
                    <a:pt x="218339" y="975346"/>
                    <a:pt x="0" y="757007"/>
                    <a:pt x="0" y="487673"/>
                  </a:cubicBezTo>
                  <a:cubicBezTo>
                    <a:pt x="0" y="218339"/>
                    <a:pt x="218339" y="0"/>
                    <a:pt x="487673" y="0"/>
                  </a:cubicBezTo>
                  <a:cubicBezTo>
                    <a:pt x="757007" y="0"/>
                    <a:pt x="975346" y="218339"/>
                    <a:pt x="975346" y="487673"/>
                  </a:cubicBezTo>
                  <a:close/>
                </a:path>
              </a:pathLst>
            </a:custGeom>
            <a:noFill/>
            <a:ln w="13623" cap="flat">
              <a:solidFill>
                <a:srgbClr val="FFFFFF"/>
              </a:solidFill>
              <a:custDash>
                <a:ds d="0" sp="0"/>
                <a:ds d="1033500" sp="1033500"/>
              </a:custDash>
              <a:miter/>
            </a:ln>
          </p:spPr>
          <p:txBody>
            <a:bodyPr rtlCol="0" anchor="ctr"/>
            <a:lstStyle/>
            <a:p>
              <a:endParaRPr lang="en-AU" sz="1350"/>
            </a:p>
          </p:txBody>
        </p:sp>
        <p:grpSp>
          <p:nvGrpSpPr>
            <p:cNvPr id="75" name="Graphic 5">
              <a:extLst>
                <a:ext uri="{FF2B5EF4-FFF2-40B4-BE49-F238E27FC236}">
                  <a16:creationId xmlns:a16="http://schemas.microsoft.com/office/drawing/2014/main" id="{E8F63220-4149-4895-3E20-FE0714D72819}"/>
                </a:ext>
              </a:extLst>
            </p:cNvPr>
            <p:cNvGrpSpPr/>
            <p:nvPr/>
          </p:nvGrpSpPr>
          <p:grpSpPr>
            <a:xfrm>
              <a:off x="6000057" y="6176477"/>
              <a:ext cx="498790" cy="241679"/>
              <a:chOff x="6000057" y="6176477"/>
              <a:chExt cx="498790" cy="241679"/>
            </a:xfrm>
          </p:grpSpPr>
          <p:sp>
            <p:nvSpPr>
              <p:cNvPr id="188" name="Freeform: Shape 187">
                <a:extLst>
                  <a:ext uri="{FF2B5EF4-FFF2-40B4-BE49-F238E27FC236}">
                    <a16:creationId xmlns:a16="http://schemas.microsoft.com/office/drawing/2014/main" id="{683E102B-3662-2C34-E7F0-6E858C704D21}"/>
                  </a:ext>
                </a:extLst>
              </p:cNvPr>
              <p:cNvSpPr/>
              <p:nvPr/>
            </p:nvSpPr>
            <p:spPr>
              <a:xfrm>
                <a:off x="6000057" y="6176477"/>
                <a:ext cx="498790" cy="241679"/>
              </a:xfrm>
              <a:custGeom>
                <a:avLst/>
                <a:gdLst>
                  <a:gd name="connsiteX0" fmla="*/ 498755 w 498790"/>
                  <a:gd name="connsiteY0" fmla="*/ 67987 h 241679"/>
                  <a:gd name="connsiteX1" fmla="*/ 269455 w 498790"/>
                  <a:gd name="connsiteY1" fmla="*/ 138608 h 241679"/>
                  <a:gd name="connsiteX2" fmla="*/ 0 w 498790"/>
                  <a:gd name="connsiteY2" fmla="*/ 241680 h 241679"/>
                  <a:gd name="connsiteX3" fmla="*/ 236528 w 498790"/>
                  <a:gd name="connsiteY3" fmla="*/ 19768 h 241679"/>
                  <a:gd name="connsiteX4" fmla="*/ 498715 w 498790"/>
                  <a:gd name="connsiteY4" fmla="*/ 67987 h 2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90" h="241679">
                    <a:moveTo>
                      <a:pt x="498755" y="67987"/>
                    </a:moveTo>
                    <a:cubicBezTo>
                      <a:pt x="500939" y="110447"/>
                      <a:pt x="404263" y="122164"/>
                      <a:pt x="269455" y="138608"/>
                    </a:cubicBezTo>
                    <a:cubicBezTo>
                      <a:pt x="134648" y="155052"/>
                      <a:pt x="0" y="241680"/>
                      <a:pt x="0" y="241680"/>
                    </a:cubicBezTo>
                    <a:cubicBezTo>
                      <a:pt x="0" y="241680"/>
                      <a:pt x="69866" y="70251"/>
                      <a:pt x="236528" y="19768"/>
                    </a:cubicBezTo>
                    <a:cubicBezTo>
                      <a:pt x="403190" y="-30715"/>
                      <a:pt x="496610" y="26600"/>
                      <a:pt x="498715" y="67987"/>
                    </a:cubicBezTo>
                    <a:close/>
                  </a:path>
                </a:pathLst>
              </a:custGeom>
              <a:solidFill>
                <a:srgbClr val="E7F1FC"/>
              </a:solidFill>
              <a:ln w="3960" cap="flat">
                <a:noFill/>
                <a:prstDash val="solid"/>
                <a:miter/>
              </a:ln>
            </p:spPr>
            <p:txBody>
              <a:bodyPr rtlCol="0" anchor="ctr"/>
              <a:lstStyle/>
              <a:p>
                <a:endParaRPr lang="en-AU" sz="1350"/>
              </a:p>
            </p:txBody>
          </p:sp>
          <p:sp>
            <p:nvSpPr>
              <p:cNvPr id="189" name="Freeform: Shape 188">
                <a:extLst>
                  <a:ext uri="{FF2B5EF4-FFF2-40B4-BE49-F238E27FC236}">
                    <a16:creationId xmlns:a16="http://schemas.microsoft.com/office/drawing/2014/main" id="{90C93761-BBE2-4F0C-6508-751D8D2591AF}"/>
                  </a:ext>
                </a:extLst>
              </p:cNvPr>
              <p:cNvSpPr/>
              <p:nvPr/>
            </p:nvSpPr>
            <p:spPr>
              <a:xfrm>
                <a:off x="6000057" y="6232080"/>
                <a:ext cx="444617" cy="186036"/>
              </a:xfrm>
              <a:custGeom>
                <a:avLst/>
                <a:gdLst>
                  <a:gd name="connsiteX0" fmla="*/ 444617 w 444617"/>
                  <a:gd name="connsiteY0" fmla="*/ 4956 h 186036"/>
                  <a:gd name="connsiteX1" fmla="*/ 0 w 444617"/>
                  <a:gd name="connsiteY1" fmla="*/ 186036 h 186036"/>
                </a:gdLst>
                <a:ahLst/>
                <a:cxnLst>
                  <a:cxn ang="0">
                    <a:pos x="connsiteX0" y="connsiteY0"/>
                  </a:cxn>
                  <a:cxn ang="0">
                    <a:pos x="connsiteX1" y="connsiteY1"/>
                  </a:cxn>
                </a:cxnLst>
                <a:rect l="l" t="t" r="r" b="b"/>
                <a:pathLst>
                  <a:path w="444617" h="186036">
                    <a:moveTo>
                      <a:pt x="444617" y="4956"/>
                    </a:moveTo>
                    <a:cubicBezTo>
                      <a:pt x="444617" y="4956"/>
                      <a:pt x="171110" y="-47076"/>
                      <a:pt x="0" y="186036"/>
                    </a:cubicBezTo>
                  </a:path>
                </a:pathLst>
              </a:custGeom>
              <a:noFill/>
              <a:ln w="3643" cap="rnd">
                <a:solidFill>
                  <a:srgbClr val="FFFFFF"/>
                </a:solidFill>
                <a:prstDash val="solid"/>
                <a:miter/>
              </a:ln>
            </p:spPr>
            <p:txBody>
              <a:bodyPr rtlCol="0" anchor="ctr"/>
              <a:lstStyle/>
              <a:p>
                <a:endParaRPr lang="en-AU" sz="1350"/>
              </a:p>
            </p:txBody>
          </p:sp>
          <p:sp>
            <p:nvSpPr>
              <p:cNvPr id="190" name="Freeform: Shape 189">
                <a:extLst>
                  <a:ext uri="{FF2B5EF4-FFF2-40B4-BE49-F238E27FC236}">
                    <a16:creationId xmlns:a16="http://schemas.microsoft.com/office/drawing/2014/main" id="{D3961BE6-3ADB-4823-07AC-43D29A21372C}"/>
                  </a:ext>
                </a:extLst>
              </p:cNvPr>
              <p:cNvSpPr/>
              <p:nvPr/>
            </p:nvSpPr>
            <p:spPr>
              <a:xfrm>
                <a:off x="6398361" y="6205182"/>
                <a:ext cx="32530" cy="58863"/>
              </a:xfrm>
              <a:custGeom>
                <a:avLst/>
                <a:gdLst>
                  <a:gd name="connsiteX0" fmla="*/ 32530 w 32530"/>
                  <a:gd name="connsiteY0" fmla="*/ 0 h 58863"/>
                  <a:gd name="connsiteX1" fmla="*/ 0 w 32530"/>
                  <a:gd name="connsiteY1" fmla="*/ 27327 h 58863"/>
                  <a:gd name="connsiteX2" fmla="*/ 32530 w 32530"/>
                  <a:gd name="connsiteY2" fmla="*/ 58864 h 58863"/>
                </a:gdLst>
                <a:ahLst/>
                <a:cxnLst>
                  <a:cxn ang="0">
                    <a:pos x="connsiteX0" y="connsiteY0"/>
                  </a:cxn>
                  <a:cxn ang="0">
                    <a:pos x="connsiteX1" y="connsiteY1"/>
                  </a:cxn>
                  <a:cxn ang="0">
                    <a:pos x="connsiteX2" y="connsiteY2"/>
                  </a:cxn>
                </a:cxnLst>
                <a:rect l="l" t="t" r="r" b="b"/>
                <a:pathLst>
                  <a:path w="32530" h="58863">
                    <a:moveTo>
                      <a:pt x="32530" y="0"/>
                    </a:moveTo>
                    <a:lnTo>
                      <a:pt x="0" y="27327"/>
                    </a:lnTo>
                    <a:lnTo>
                      <a:pt x="32530" y="58864"/>
                    </a:lnTo>
                  </a:path>
                </a:pathLst>
              </a:custGeom>
              <a:noFill/>
              <a:ln w="3643" cap="rnd">
                <a:solidFill>
                  <a:srgbClr val="FFFFFF"/>
                </a:solidFill>
                <a:prstDash val="solid"/>
                <a:miter/>
              </a:ln>
            </p:spPr>
            <p:txBody>
              <a:bodyPr rtlCol="0" anchor="ctr"/>
              <a:lstStyle/>
              <a:p>
                <a:endParaRPr lang="en-AU" sz="1350"/>
              </a:p>
            </p:txBody>
          </p:sp>
          <p:sp>
            <p:nvSpPr>
              <p:cNvPr id="191" name="Freeform: Shape 190">
                <a:extLst>
                  <a:ext uri="{FF2B5EF4-FFF2-40B4-BE49-F238E27FC236}">
                    <a16:creationId xmlns:a16="http://schemas.microsoft.com/office/drawing/2014/main" id="{94478760-8459-D31D-B01F-0736B5DC16FB}"/>
                  </a:ext>
                </a:extLst>
              </p:cNvPr>
              <p:cNvSpPr/>
              <p:nvPr/>
            </p:nvSpPr>
            <p:spPr>
              <a:xfrm>
                <a:off x="6310979" y="6187507"/>
                <a:ext cx="62557" cy="93062"/>
              </a:xfrm>
              <a:custGeom>
                <a:avLst/>
                <a:gdLst>
                  <a:gd name="connsiteX0" fmla="*/ 46670 w 62557"/>
                  <a:gd name="connsiteY0" fmla="*/ 0 h 93062"/>
                  <a:gd name="connsiteX1" fmla="*/ 0 w 62557"/>
                  <a:gd name="connsiteY1" fmla="*/ 48855 h 93062"/>
                  <a:gd name="connsiteX2" fmla="*/ 62558 w 62557"/>
                  <a:gd name="connsiteY2" fmla="*/ 93062 h 93062"/>
                </a:gdLst>
                <a:ahLst/>
                <a:cxnLst>
                  <a:cxn ang="0">
                    <a:pos x="connsiteX0" y="connsiteY0"/>
                  </a:cxn>
                  <a:cxn ang="0">
                    <a:pos x="connsiteX1" y="connsiteY1"/>
                  </a:cxn>
                  <a:cxn ang="0">
                    <a:pos x="connsiteX2" y="connsiteY2"/>
                  </a:cxn>
                </a:cxnLst>
                <a:rect l="l" t="t" r="r" b="b"/>
                <a:pathLst>
                  <a:path w="62557" h="93062">
                    <a:moveTo>
                      <a:pt x="46670" y="0"/>
                    </a:moveTo>
                    <a:lnTo>
                      <a:pt x="0" y="48855"/>
                    </a:lnTo>
                    <a:lnTo>
                      <a:pt x="62558" y="93062"/>
                    </a:lnTo>
                  </a:path>
                </a:pathLst>
              </a:custGeom>
              <a:noFill/>
              <a:ln w="3643" cap="rnd">
                <a:solidFill>
                  <a:srgbClr val="FFFFFF"/>
                </a:solidFill>
                <a:prstDash val="solid"/>
                <a:miter/>
              </a:ln>
            </p:spPr>
            <p:txBody>
              <a:bodyPr rtlCol="0" anchor="ctr"/>
              <a:lstStyle/>
              <a:p>
                <a:endParaRPr lang="en-AU" sz="1350"/>
              </a:p>
            </p:txBody>
          </p:sp>
          <p:sp>
            <p:nvSpPr>
              <p:cNvPr id="192" name="Freeform: Shape 191">
                <a:extLst>
                  <a:ext uri="{FF2B5EF4-FFF2-40B4-BE49-F238E27FC236}">
                    <a16:creationId xmlns:a16="http://schemas.microsoft.com/office/drawing/2014/main" id="{2E5EB314-F457-777C-8AF7-E774561FC7D5}"/>
                  </a:ext>
                </a:extLst>
              </p:cNvPr>
              <p:cNvSpPr/>
              <p:nvPr/>
            </p:nvSpPr>
            <p:spPr>
              <a:xfrm>
                <a:off x="6232176" y="6205182"/>
                <a:ext cx="46908" cy="92108"/>
              </a:xfrm>
              <a:custGeom>
                <a:avLst/>
                <a:gdLst>
                  <a:gd name="connsiteX0" fmla="*/ 30226 w 46908"/>
                  <a:gd name="connsiteY0" fmla="*/ 0 h 92108"/>
                  <a:gd name="connsiteX1" fmla="*/ 0 w 46908"/>
                  <a:gd name="connsiteY1" fmla="*/ 47981 h 92108"/>
                  <a:gd name="connsiteX2" fmla="*/ 46909 w 46908"/>
                  <a:gd name="connsiteY2" fmla="*/ 92109 h 92108"/>
                </a:gdLst>
                <a:ahLst/>
                <a:cxnLst>
                  <a:cxn ang="0">
                    <a:pos x="connsiteX0" y="connsiteY0"/>
                  </a:cxn>
                  <a:cxn ang="0">
                    <a:pos x="connsiteX1" y="connsiteY1"/>
                  </a:cxn>
                  <a:cxn ang="0">
                    <a:pos x="connsiteX2" y="connsiteY2"/>
                  </a:cxn>
                </a:cxnLst>
                <a:rect l="l" t="t" r="r" b="b"/>
                <a:pathLst>
                  <a:path w="46908" h="92108">
                    <a:moveTo>
                      <a:pt x="30226" y="0"/>
                    </a:moveTo>
                    <a:lnTo>
                      <a:pt x="0" y="47981"/>
                    </a:lnTo>
                    <a:lnTo>
                      <a:pt x="46909" y="92109"/>
                    </a:lnTo>
                  </a:path>
                </a:pathLst>
              </a:custGeom>
              <a:noFill/>
              <a:ln w="3643" cap="rnd">
                <a:solidFill>
                  <a:srgbClr val="FFFFFF"/>
                </a:solidFill>
                <a:prstDash val="solid"/>
                <a:miter/>
              </a:ln>
            </p:spPr>
            <p:txBody>
              <a:bodyPr rtlCol="0" anchor="ctr"/>
              <a:lstStyle/>
              <a:p>
                <a:endParaRPr lang="en-AU" sz="1350"/>
              </a:p>
            </p:txBody>
          </p:sp>
          <p:sp>
            <p:nvSpPr>
              <p:cNvPr id="193" name="Freeform: Shape 192">
                <a:extLst>
                  <a:ext uri="{FF2B5EF4-FFF2-40B4-BE49-F238E27FC236}">
                    <a16:creationId xmlns:a16="http://schemas.microsoft.com/office/drawing/2014/main" id="{C0B9D27B-BCDB-E526-ADE2-B4147326E146}"/>
                  </a:ext>
                </a:extLst>
              </p:cNvPr>
              <p:cNvSpPr/>
              <p:nvPr/>
            </p:nvSpPr>
            <p:spPr>
              <a:xfrm>
                <a:off x="6094509" y="6297291"/>
                <a:ext cx="16483" cy="38090"/>
              </a:xfrm>
              <a:custGeom>
                <a:avLst/>
                <a:gdLst>
                  <a:gd name="connsiteX0" fmla="*/ 9413 w 16483"/>
                  <a:gd name="connsiteY0" fmla="*/ 0 h 38090"/>
                  <a:gd name="connsiteX1" fmla="*/ 0 w 16483"/>
                  <a:gd name="connsiteY1" fmla="*/ 24904 h 38090"/>
                  <a:gd name="connsiteX2" fmla="*/ 16483 w 16483"/>
                  <a:gd name="connsiteY2" fmla="*/ 38091 h 38090"/>
                </a:gdLst>
                <a:ahLst/>
                <a:cxnLst>
                  <a:cxn ang="0">
                    <a:pos x="connsiteX0" y="connsiteY0"/>
                  </a:cxn>
                  <a:cxn ang="0">
                    <a:pos x="connsiteX1" y="connsiteY1"/>
                  </a:cxn>
                  <a:cxn ang="0">
                    <a:pos x="connsiteX2" y="connsiteY2"/>
                  </a:cxn>
                </a:cxnLst>
                <a:rect l="l" t="t" r="r" b="b"/>
                <a:pathLst>
                  <a:path w="16483" h="38090">
                    <a:moveTo>
                      <a:pt x="9413" y="0"/>
                    </a:moveTo>
                    <a:lnTo>
                      <a:pt x="0" y="24904"/>
                    </a:lnTo>
                    <a:lnTo>
                      <a:pt x="16483" y="38091"/>
                    </a:lnTo>
                  </a:path>
                </a:pathLst>
              </a:custGeom>
              <a:noFill/>
              <a:ln w="3643" cap="rnd">
                <a:solidFill>
                  <a:srgbClr val="FFFFFF"/>
                </a:solidFill>
                <a:prstDash val="solid"/>
                <a:miter/>
              </a:ln>
            </p:spPr>
            <p:txBody>
              <a:bodyPr rtlCol="0" anchor="ctr"/>
              <a:lstStyle/>
              <a:p>
                <a:endParaRPr lang="en-AU" sz="1350"/>
              </a:p>
            </p:txBody>
          </p:sp>
        </p:grpSp>
        <p:grpSp>
          <p:nvGrpSpPr>
            <p:cNvPr id="76" name="Graphic 5">
              <a:extLst>
                <a:ext uri="{FF2B5EF4-FFF2-40B4-BE49-F238E27FC236}">
                  <a16:creationId xmlns:a16="http://schemas.microsoft.com/office/drawing/2014/main" id="{5A435DFC-4803-0F72-433E-54B2F67477B2}"/>
                </a:ext>
              </a:extLst>
            </p:cNvPr>
            <p:cNvGrpSpPr/>
            <p:nvPr/>
          </p:nvGrpSpPr>
          <p:grpSpPr>
            <a:xfrm>
              <a:off x="5950415" y="5928930"/>
              <a:ext cx="296814" cy="483811"/>
              <a:chOff x="5950415" y="5928930"/>
              <a:chExt cx="296814" cy="483811"/>
            </a:xfrm>
          </p:grpSpPr>
          <p:sp>
            <p:nvSpPr>
              <p:cNvPr id="186" name="Freeform: Shape 185">
                <a:extLst>
                  <a:ext uri="{FF2B5EF4-FFF2-40B4-BE49-F238E27FC236}">
                    <a16:creationId xmlns:a16="http://schemas.microsoft.com/office/drawing/2014/main" id="{BA6EC65F-F688-2507-29C8-BFBC816663DD}"/>
                  </a:ext>
                </a:extLst>
              </p:cNvPr>
              <p:cNvSpPr/>
              <p:nvPr/>
            </p:nvSpPr>
            <p:spPr>
              <a:xfrm>
                <a:off x="5950415" y="5928930"/>
                <a:ext cx="296814" cy="483811"/>
              </a:xfrm>
              <a:custGeom>
                <a:avLst/>
                <a:gdLst>
                  <a:gd name="connsiteX0" fmla="*/ 284065 w 296814"/>
                  <a:gd name="connsiteY0" fmla="*/ 1315 h 483811"/>
                  <a:gd name="connsiteX1" fmla="*/ 202323 w 296814"/>
                  <a:gd name="connsiteY1" fmla="*/ 22565 h 483811"/>
                  <a:gd name="connsiteX2" fmla="*/ 197159 w 296814"/>
                  <a:gd name="connsiteY2" fmla="*/ 90604 h 483811"/>
                  <a:gd name="connsiteX3" fmla="*/ 144055 w 296814"/>
                  <a:gd name="connsiteY3" fmla="*/ 56684 h 483811"/>
                  <a:gd name="connsiteX4" fmla="*/ 49642 w 296814"/>
                  <a:gd name="connsiteY4" fmla="*/ 168176 h 483811"/>
                  <a:gd name="connsiteX5" fmla="*/ 86621 w 296814"/>
                  <a:gd name="connsiteY5" fmla="*/ 223187 h 483811"/>
                  <a:gd name="connsiteX6" fmla="*/ 11233 w 296814"/>
                  <a:gd name="connsiteY6" fmla="*/ 247098 h 483811"/>
                  <a:gd name="connsiteX7" fmla="*/ 2455 w 296814"/>
                  <a:gd name="connsiteY7" fmla="*/ 360457 h 483811"/>
                  <a:gd name="connsiteX8" fmla="*/ 38838 w 296814"/>
                  <a:gd name="connsiteY8" fmla="*/ 377139 h 483811"/>
                  <a:gd name="connsiteX9" fmla="*/ 1860 w 296814"/>
                  <a:gd name="connsiteY9" fmla="*/ 410026 h 483811"/>
                  <a:gd name="connsiteX10" fmla="*/ 4322 w 296814"/>
                  <a:gd name="connsiteY10" fmla="*/ 482196 h 483811"/>
                  <a:gd name="connsiteX11" fmla="*/ 81298 w 296814"/>
                  <a:gd name="connsiteY11" fmla="*/ 455664 h 483811"/>
                  <a:gd name="connsiteX12" fmla="*/ 92856 w 296814"/>
                  <a:gd name="connsiteY12" fmla="*/ 402599 h 483811"/>
                  <a:gd name="connsiteX13" fmla="*/ 139209 w 296814"/>
                  <a:gd name="connsiteY13" fmla="*/ 427026 h 483811"/>
                  <a:gd name="connsiteX14" fmla="*/ 225916 w 296814"/>
                  <a:gd name="connsiteY14" fmla="*/ 335116 h 483811"/>
                  <a:gd name="connsiteX15" fmla="*/ 252687 w 296814"/>
                  <a:gd name="connsiteY15" fmla="*/ 287254 h 483811"/>
                  <a:gd name="connsiteX16" fmla="*/ 197159 w 296814"/>
                  <a:gd name="connsiteY16" fmla="*/ 247058 h 483811"/>
                  <a:gd name="connsiteX17" fmla="*/ 284065 w 296814"/>
                  <a:gd name="connsiteY17" fmla="*/ 223147 h 483811"/>
                  <a:gd name="connsiteX18" fmla="*/ 296815 w 296814"/>
                  <a:gd name="connsiteY18" fmla="*/ 119877 h 483811"/>
                  <a:gd name="connsiteX19" fmla="*/ 239500 w 296814"/>
                  <a:gd name="connsiteY19" fmla="*/ 114237 h 483811"/>
                  <a:gd name="connsiteX20" fmla="*/ 296815 w 296814"/>
                  <a:gd name="connsiteY20" fmla="*/ 63357 h 483811"/>
                  <a:gd name="connsiteX21" fmla="*/ 284065 w 296814"/>
                  <a:gd name="connsiteY21" fmla="*/ 1315 h 48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6814" h="483811">
                    <a:moveTo>
                      <a:pt x="284065" y="1315"/>
                    </a:moveTo>
                    <a:cubicBezTo>
                      <a:pt x="281801" y="-6430"/>
                      <a:pt x="202323" y="22565"/>
                      <a:pt x="202323" y="22565"/>
                    </a:cubicBezTo>
                    <a:cubicBezTo>
                      <a:pt x="202323" y="22565"/>
                      <a:pt x="204706" y="89611"/>
                      <a:pt x="197159" y="90604"/>
                    </a:cubicBezTo>
                    <a:cubicBezTo>
                      <a:pt x="189573" y="91557"/>
                      <a:pt x="144055" y="56684"/>
                      <a:pt x="144055" y="56684"/>
                    </a:cubicBezTo>
                    <a:cubicBezTo>
                      <a:pt x="144055" y="56684"/>
                      <a:pt x="78478" y="103632"/>
                      <a:pt x="49642" y="168176"/>
                    </a:cubicBezTo>
                    <a:cubicBezTo>
                      <a:pt x="49642" y="168176"/>
                      <a:pt x="88726" y="211470"/>
                      <a:pt x="86621" y="223187"/>
                    </a:cubicBezTo>
                    <a:cubicBezTo>
                      <a:pt x="84515" y="234904"/>
                      <a:pt x="11233" y="247098"/>
                      <a:pt x="11233" y="247098"/>
                    </a:cubicBezTo>
                    <a:cubicBezTo>
                      <a:pt x="11233" y="247098"/>
                      <a:pt x="-1000" y="307670"/>
                      <a:pt x="2455" y="360457"/>
                    </a:cubicBezTo>
                    <a:cubicBezTo>
                      <a:pt x="2455" y="360457"/>
                      <a:pt x="38838" y="371856"/>
                      <a:pt x="38838" y="377139"/>
                    </a:cubicBezTo>
                    <a:cubicBezTo>
                      <a:pt x="38838" y="382421"/>
                      <a:pt x="1860" y="410026"/>
                      <a:pt x="1860" y="410026"/>
                    </a:cubicBezTo>
                    <a:cubicBezTo>
                      <a:pt x="1860" y="410026"/>
                      <a:pt x="-3661" y="472663"/>
                      <a:pt x="4322" y="482196"/>
                    </a:cubicBezTo>
                    <a:cubicBezTo>
                      <a:pt x="12306" y="491768"/>
                      <a:pt x="81298" y="455664"/>
                      <a:pt x="81298" y="455664"/>
                    </a:cubicBezTo>
                    <a:cubicBezTo>
                      <a:pt x="81298" y="455664"/>
                      <a:pt x="84237" y="411099"/>
                      <a:pt x="92856" y="402599"/>
                    </a:cubicBezTo>
                    <a:cubicBezTo>
                      <a:pt x="101476" y="394099"/>
                      <a:pt x="139209" y="427026"/>
                      <a:pt x="139209" y="427026"/>
                    </a:cubicBezTo>
                    <a:cubicBezTo>
                      <a:pt x="139209" y="427026"/>
                      <a:pt x="201767" y="368480"/>
                      <a:pt x="225916" y="335116"/>
                    </a:cubicBezTo>
                    <a:cubicBezTo>
                      <a:pt x="250065" y="301751"/>
                      <a:pt x="252687" y="287254"/>
                      <a:pt x="252687" y="287254"/>
                    </a:cubicBezTo>
                    <a:cubicBezTo>
                      <a:pt x="252687" y="287254"/>
                      <a:pt x="195173" y="258179"/>
                      <a:pt x="197159" y="247058"/>
                    </a:cubicBezTo>
                    <a:cubicBezTo>
                      <a:pt x="199145" y="235937"/>
                      <a:pt x="284065" y="223147"/>
                      <a:pt x="284065" y="223147"/>
                    </a:cubicBezTo>
                    <a:cubicBezTo>
                      <a:pt x="284065" y="223147"/>
                      <a:pt x="296815" y="157769"/>
                      <a:pt x="296815" y="119877"/>
                    </a:cubicBezTo>
                    <a:cubicBezTo>
                      <a:pt x="296815" y="119877"/>
                      <a:pt x="242677" y="124206"/>
                      <a:pt x="239500" y="114237"/>
                    </a:cubicBezTo>
                    <a:cubicBezTo>
                      <a:pt x="236322" y="104267"/>
                      <a:pt x="296815" y="63357"/>
                      <a:pt x="296815" y="63357"/>
                    </a:cubicBezTo>
                    <a:cubicBezTo>
                      <a:pt x="296815" y="63357"/>
                      <a:pt x="293637" y="34203"/>
                      <a:pt x="284065" y="1315"/>
                    </a:cubicBezTo>
                    <a:close/>
                  </a:path>
                </a:pathLst>
              </a:custGeom>
              <a:solidFill>
                <a:srgbClr val="E7F1FC"/>
              </a:solidFill>
              <a:ln w="3960" cap="flat">
                <a:noFill/>
                <a:prstDash val="solid"/>
                <a:miter/>
              </a:ln>
            </p:spPr>
            <p:txBody>
              <a:bodyPr rtlCol="0" anchor="ctr"/>
              <a:lstStyle/>
              <a:p>
                <a:endParaRPr lang="en-AU" sz="1350"/>
              </a:p>
            </p:txBody>
          </p:sp>
          <p:sp>
            <p:nvSpPr>
              <p:cNvPr id="187" name="Freeform: Shape 186">
                <a:extLst>
                  <a:ext uri="{FF2B5EF4-FFF2-40B4-BE49-F238E27FC236}">
                    <a16:creationId xmlns:a16="http://schemas.microsoft.com/office/drawing/2014/main" id="{24D04B52-695E-4868-CB27-2E386C6046E9}"/>
                  </a:ext>
                </a:extLst>
              </p:cNvPr>
              <p:cNvSpPr/>
              <p:nvPr/>
            </p:nvSpPr>
            <p:spPr>
              <a:xfrm>
                <a:off x="5954737" y="5951495"/>
                <a:ext cx="260637" cy="459631"/>
              </a:xfrm>
              <a:custGeom>
                <a:avLst/>
                <a:gdLst>
                  <a:gd name="connsiteX0" fmla="*/ 260638 w 260637"/>
                  <a:gd name="connsiteY0" fmla="*/ 0 h 459631"/>
                  <a:gd name="connsiteX1" fmla="*/ 0 w 260637"/>
                  <a:gd name="connsiteY1" fmla="*/ 459631 h 459631"/>
                </a:gdLst>
                <a:ahLst/>
                <a:cxnLst>
                  <a:cxn ang="0">
                    <a:pos x="connsiteX0" y="connsiteY0"/>
                  </a:cxn>
                  <a:cxn ang="0">
                    <a:pos x="connsiteX1" y="connsiteY1"/>
                  </a:cxn>
                </a:cxnLst>
                <a:rect l="l" t="t" r="r" b="b"/>
                <a:pathLst>
                  <a:path w="260637" h="459631">
                    <a:moveTo>
                      <a:pt x="260638" y="0"/>
                    </a:moveTo>
                    <a:cubicBezTo>
                      <a:pt x="260638" y="0"/>
                      <a:pt x="115146" y="272395"/>
                      <a:pt x="0" y="459631"/>
                    </a:cubicBezTo>
                  </a:path>
                </a:pathLst>
              </a:custGeom>
              <a:noFill/>
              <a:ln w="3643" cap="rnd">
                <a:solidFill>
                  <a:srgbClr val="FFFFFF"/>
                </a:solidFill>
                <a:prstDash val="solid"/>
                <a:miter/>
              </a:ln>
            </p:spPr>
            <p:txBody>
              <a:bodyPr rtlCol="0" anchor="ctr"/>
              <a:lstStyle/>
              <a:p>
                <a:endParaRPr lang="en-AU" sz="1350"/>
              </a:p>
            </p:txBody>
          </p:sp>
        </p:grpSp>
        <p:grpSp>
          <p:nvGrpSpPr>
            <p:cNvPr id="77" name="Graphic 5">
              <a:extLst>
                <a:ext uri="{FF2B5EF4-FFF2-40B4-BE49-F238E27FC236}">
                  <a16:creationId xmlns:a16="http://schemas.microsoft.com/office/drawing/2014/main" id="{ECC0173D-425D-117E-0555-A780AA06F637}"/>
                </a:ext>
              </a:extLst>
            </p:cNvPr>
            <p:cNvGrpSpPr/>
            <p:nvPr/>
          </p:nvGrpSpPr>
          <p:grpSpPr>
            <a:xfrm>
              <a:off x="5965620" y="6316329"/>
              <a:ext cx="499549" cy="216057"/>
              <a:chOff x="5965620" y="6316329"/>
              <a:chExt cx="499549" cy="216057"/>
            </a:xfrm>
          </p:grpSpPr>
          <p:sp>
            <p:nvSpPr>
              <p:cNvPr id="181" name="Freeform: Shape 180">
                <a:extLst>
                  <a:ext uri="{FF2B5EF4-FFF2-40B4-BE49-F238E27FC236}">
                    <a16:creationId xmlns:a16="http://schemas.microsoft.com/office/drawing/2014/main" id="{DD3B8FFD-EE39-D91F-2E3F-43C7861BD8FB}"/>
                  </a:ext>
                </a:extLst>
              </p:cNvPr>
              <p:cNvSpPr/>
              <p:nvPr/>
            </p:nvSpPr>
            <p:spPr>
              <a:xfrm>
                <a:off x="5965620" y="6316329"/>
                <a:ext cx="499549" cy="216057"/>
              </a:xfrm>
              <a:custGeom>
                <a:avLst/>
                <a:gdLst>
                  <a:gd name="connsiteX0" fmla="*/ 499509 w 499549"/>
                  <a:gd name="connsiteY0" fmla="*/ 45347 h 216057"/>
                  <a:gd name="connsiteX1" fmla="*/ 235575 w 499549"/>
                  <a:gd name="connsiteY1" fmla="*/ 215068 h 216057"/>
                  <a:gd name="connsiteX2" fmla="*/ 0 w 499549"/>
                  <a:gd name="connsiteY2" fmla="*/ 139323 h 216057"/>
                  <a:gd name="connsiteX3" fmla="*/ 213610 w 499549"/>
                  <a:gd name="connsiteY3" fmla="*/ 5827 h 216057"/>
                  <a:gd name="connsiteX4" fmla="*/ 499549 w 499549"/>
                  <a:gd name="connsiteY4" fmla="*/ 45347 h 21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49" h="216057">
                    <a:moveTo>
                      <a:pt x="499509" y="45347"/>
                    </a:moveTo>
                    <a:cubicBezTo>
                      <a:pt x="500741" y="52060"/>
                      <a:pt x="400608" y="203906"/>
                      <a:pt x="235575" y="215068"/>
                    </a:cubicBezTo>
                    <a:cubicBezTo>
                      <a:pt x="70502" y="226229"/>
                      <a:pt x="0" y="139323"/>
                      <a:pt x="0" y="139323"/>
                    </a:cubicBezTo>
                    <a:cubicBezTo>
                      <a:pt x="0" y="139323"/>
                      <a:pt x="79756" y="29023"/>
                      <a:pt x="213610" y="5827"/>
                    </a:cubicBezTo>
                    <a:cubicBezTo>
                      <a:pt x="347464" y="-17330"/>
                      <a:pt x="497682" y="35338"/>
                      <a:pt x="499549" y="45347"/>
                    </a:cubicBezTo>
                    <a:close/>
                  </a:path>
                </a:pathLst>
              </a:custGeom>
              <a:solidFill>
                <a:srgbClr val="E7F1FC"/>
              </a:solidFill>
              <a:ln w="3960" cap="flat">
                <a:noFill/>
                <a:prstDash val="solid"/>
                <a:miter/>
              </a:ln>
            </p:spPr>
            <p:txBody>
              <a:bodyPr rtlCol="0" anchor="ctr"/>
              <a:lstStyle/>
              <a:p>
                <a:endParaRPr lang="en-AU" sz="1350"/>
              </a:p>
            </p:txBody>
          </p:sp>
          <p:sp>
            <p:nvSpPr>
              <p:cNvPr id="182" name="Freeform: Shape 181">
                <a:extLst>
                  <a:ext uri="{FF2B5EF4-FFF2-40B4-BE49-F238E27FC236}">
                    <a16:creationId xmlns:a16="http://schemas.microsoft.com/office/drawing/2014/main" id="{55C528E1-94A0-F5B8-8928-DE93DB55E34D}"/>
                  </a:ext>
                </a:extLst>
              </p:cNvPr>
              <p:cNvSpPr/>
              <p:nvPr/>
            </p:nvSpPr>
            <p:spPr>
              <a:xfrm>
                <a:off x="5965620" y="6379271"/>
                <a:ext cx="434250" cy="76380"/>
              </a:xfrm>
              <a:custGeom>
                <a:avLst/>
                <a:gdLst>
                  <a:gd name="connsiteX0" fmla="*/ 0 w 434250"/>
                  <a:gd name="connsiteY0" fmla="*/ 76380 h 76380"/>
                  <a:gd name="connsiteX1" fmla="*/ 434251 w 434250"/>
                  <a:gd name="connsiteY1" fmla="*/ 0 h 76380"/>
                </a:gdLst>
                <a:ahLst/>
                <a:cxnLst>
                  <a:cxn ang="0">
                    <a:pos x="connsiteX0" y="connsiteY0"/>
                  </a:cxn>
                  <a:cxn ang="0">
                    <a:pos x="connsiteX1" y="connsiteY1"/>
                  </a:cxn>
                </a:cxnLst>
                <a:rect l="l" t="t" r="r" b="b"/>
                <a:pathLst>
                  <a:path w="434250" h="76380">
                    <a:moveTo>
                      <a:pt x="0" y="76380"/>
                    </a:moveTo>
                    <a:cubicBezTo>
                      <a:pt x="0" y="76380"/>
                      <a:pt x="246617" y="11241"/>
                      <a:pt x="434251" y="0"/>
                    </a:cubicBezTo>
                  </a:path>
                </a:pathLst>
              </a:custGeom>
              <a:noFill/>
              <a:ln w="3643" cap="rnd">
                <a:solidFill>
                  <a:srgbClr val="FFFFFF"/>
                </a:solidFill>
                <a:prstDash val="solid"/>
                <a:miter/>
              </a:ln>
            </p:spPr>
            <p:txBody>
              <a:bodyPr rtlCol="0" anchor="ctr"/>
              <a:lstStyle/>
              <a:p>
                <a:endParaRPr lang="en-AU" sz="1350"/>
              </a:p>
            </p:txBody>
          </p:sp>
          <p:sp>
            <p:nvSpPr>
              <p:cNvPr id="183" name="Freeform: Shape 182">
                <a:extLst>
                  <a:ext uri="{FF2B5EF4-FFF2-40B4-BE49-F238E27FC236}">
                    <a16:creationId xmlns:a16="http://schemas.microsoft.com/office/drawing/2014/main" id="{226CCA35-BBF4-8320-59F5-0420C5B57284}"/>
                  </a:ext>
                </a:extLst>
              </p:cNvPr>
              <p:cNvSpPr/>
              <p:nvPr/>
            </p:nvSpPr>
            <p:spPr>
              <a:xfrm>
                <a:off x="6323649" y="6346304"/>
                <a:ext cx="45716" cy="72447"/>
              </a:xfrm>
              <a:custGeom>
                <a:avLst/>
                <a:gdLst>
                  <a:gd name="connsiteX0" fmla="*/ 30028 w 45716"/>
                  <a:gd name="connsiteY0" fmla="*/ 0 h 72447"/>
                  <a:gd name="connsiteX1" fmla="*/ 0 w 45716"/>
                  <a:gd name="connsiteY1" fmla="*/ 39878 h 72447"/>
                  <a:gd name="connsiteX2" fmla="*/ 45717 w 45716"/>
                  <a:gd name="connsiteY2" fmla="*/ 72448 h 72447"/>
                </a:gdLst>
                <a:ahLst/>
                <a:cxnLst>
                  <a:cxn ang="0">
                    <a:pos x="connsiteX0" y="connsiteY0"/>
                  </a:cxn>
                  <a:cxn ang="0">
                    <a:pos x="connsiteX1" y="connsiteY1"/>
                  </a:cxn>
                  <a:cxn ang="0">
                    <a:pos x="connsiteX2" y="connsiteY2"/>
                  </a:cxn>
                </a:cxnLst>
                <a:rect l="l" t="t" r="r" b="b"/>
                <a:pathLst>
                  <a:path w="45716" h="72447">
                    <a:moveTo>
                      <a:pt x="30028" y="0"/>
                    </a:moveTo>
                    <a:lnTo>
                      <a:pt x="0" y="39878"/>
                    </a:lnTo>
                    <a:lnTo>
                      <a:pt x="45717" y="72448"/>
                    </a:lnTo>
                  </a:path>
                </a:pathLst>
              </a:custGeom>
              <a:noFill/>
              <a:ln w="3643" cap="rnd">
                <a:solidFill>
                  <a:srgbClr val="FFFFFF"/>
                </a:solidFill>
                <a:prstDash val="solid"/>
                <a:miter/>
              </a:ln>
            </p:spPr>
            <p:txBody>
              <a:bodyPr rtlCol="0" anchor="ctr"/>
              <a:lstStyle/>
              <a:p>
                <a:endParaRPr lang="en-AU" sz="1350"/>
              </a:p>
            </p:txBody>
          </p:sp>
          <p:sp>
            <p:nvSpPr>
              <p:cNvPr id="184" name="Freeform: Shape 183">
                <a:extLst>
                  <a:ext uri="{FF2B5EF4-FFF2-40B4-BE49-F238E27FC236}">
                    <a16:creationId xmlns:a16="http://schemas.microsoft.com/office/drawing/2014/main" id="{FFDAC9AB-728B-CA75-2E5D-26C9B2C28291}"/>
                  </a:ext>
                </a:extLst>
              </p:cNvPr>
              <p:cNvSpPr/>
              <p:nvPr/>
            </p:nvSpPr>
            <p:spPr>
              <a:xfrm>
                <a:off x="6253465" y="6341856"/>
                <a:ext cx="60651" cy="113318"/>
              </a:xfrm>
              <a:custGeom>
                <a:avLst/>
                <a:gdLst>
                  <a:gd name="connsiteX0" fmla="*/ 35430 w 60651"/>
                  <a:gd name="connsiteY0" fmla="*/ 0 h 113318"/>
                  <a:gd name="connsiteX1" fmla="*/ 0 w 60651"/>
                  <a:gd name="connsiteY1" fmla="*/ 53978 h 113318"/>
                  <a:gd name="connsiteX2" fmla="*/ 60651 w 60651"/>
                  <a:gd name="connsiteY2" fmla="*/ 113319 h 113318"/>
                </a:gdLst>
                <a:ahLst/>
                <a:cxnLst>
                  <a:cxn ang="0">
                    <a:pos x="connsiteX0" y="connsiteY0"/>
                  </a:cxn>
                  <a:cxn ang="0">
                    <a:pos x="connsiteX1" y="connsiteY1"/>
                  </a:cxn>
                  <a:cxn ang="0">
                    <a:pos x="connsiteX2" y="connsiteY2"/>
                  </a:cxn>
                </a:cxnLst>
                <a:rect l="l" t="t" r="r" b="b"/>
                <a:pathLst>
                  <a:path w="60651" h="113318">
                    <a:moveTo>
                      <a:pt x="35430" y="0"/>
                    </a:moveTo>
                    <a:lnTo>
                      <a:pt x="0" y="53978"/>
                    </a:lnTo>
                    <a:lnTo>
                      <a:pt x="60651" y="113319"/>
                    </a:lnTo>
                  </a:path>
                </a:pathLst>
              </a:custGeom>
              <a:noFill/>
              <a:ln w="3643" cap="rnd">
                <a:solidFill>
                  <a:srgbClr val="FFFFFF"/>
                </a:solidFill>
                <a:prstDash val="solid"/>
                <a:miter/>
              </a:ln>
            </p:spPr>
            <p:txBody>
              <a:bodyPr rtlCol="0" anchor="ctr"/>
              <a:lstStyle/>
              <a:p>
                <a:endParaRPr lang="en-AU" sz="1350"/>
              </a:p>
            </p:txBody>
          </p:sp>
          <p:sp>
            <p:nvSpPr>
              <p:cNvPr id="185" name="Freeform: Shape 184">
                <a:extLst>
                  <a:ext uri="{FF2B5EF4-FFF2-40B4-BE49-F238E27FC236}">
                    <a16:creationId xmlns:a16="http://schemas.microsoft.com/office/drawing/2014/main" id="{DDC3DFB0-7266-D8B4-3017-D48B2264611F}"/>
                  </a:ext>
                </a:extLst>
              </p:cNvPr>
              <p:cNvSpPr/>
              <p:nvPr/>
            </p:nvSpPr>
            <p:spPr>
              <a:xfrm>
                <a:off x="6081441" y="6375975"/>
                <a:ext cx="31894" cy="107043"/>
              </a:xfrm>
              <a:custGeom>
                <a:avLst/>
                <a:gdLst>
                  <a:gd name="connsiteX0" fmla="*/ 28757 w 31894"/>
                  <a:gd name="connsiteY0" fmla="*/ 0 h 107043"/>
                  <a:gd name="connsiteX1" fmla="*/ 0 w 31894"/>
                  <a:gd name="connsiteY1" fmla="*/ 52271 h 107043"/>
                  <a:gd name="connsiteX2" fmla="*/ 31895 w 31894"/>
                  <a:gd name="connsiteY2" fmla="*/ 107043 h 107043"/>
                </a:gdLst>
                <a:ahLst/>
                <a:cxnLst>
                  <a:cxn ang="0">
                    <a:pos x="connsiteX0" y="connsiteY0"/>
                  </a:cxn>
                  <a:cxn ang="0">
                    <a:pos x="connsiteX1" y="connsiteY1"/>
                  </a:cxn>
                  <a:cxn ang="0">
                    <a:pos x="connsiteX2" y="connsiteY2"/>
                  </a:cxn>
                </a:cxnLst>
                <a:rect l="l" t="t" r="r" b="b"/>
                <a:pathLst>
                  <a:path w="31894" h="107043">
                    <a:moveTo>
                      <a:pt x="28757" y="0"/>
                    </a:moveTo>
                    <a:lnTo>
                      <a:pt x="0" y="52271"/>
                    </a:lnTo>
                    <a:lnTo>
                      <a:pt x="31895" y="107043"/>
                    </a:lnTo>
                  </a:path>
                </a:pathLst>
              </a:custGeom>
              <a:noFill/>
              <a:ln w="3643" cap="rnd">
                <a:solidFill>
                  <a:srgbClr val="FFFFFF"/>
                </a:solidFill>
                <a:prstDash val="solid"/>
                <a:miter/>
              </a:ln>
            </p:spPr>
            <p:txBody>
              <a:bodyPr rtlCol="0" anchor="ctr"/>
              <a:lstStyle/>
              <a:p>
                <a:endParaRPr lang="en-AU" sz="1350"/>
              </a:p>
            </p:txBody>
          </p:sp>
        </p:grpSp>
        <p:sp>
          <p:nvSpPr>
            <p:cNvPr id="78" name="Freeform: Shape 77">
              <a:extLst>
                <a:ext uri="{FF2B5EF4-FFF2-40B4-BE49-F238E27FC236}">
                  <a16:creationId xmlns:a16="http://schemas.microsoft.com/office/drawing/2014/main" id="{575C8049-B490-C106-E3E7-B31B1405F716}"/>
                </a:ext>
              </a:extLst>
            </p:cNvPr>
            <p:cNvSpPr/>
            <p:nvPr/>
          </p:nvSpPr>
          <p:spPr>
            <a:xfrm>
              <a:off x="6201227" y="6513522"/>
              <a:ext cx="5330" cy="55050"/>
            </a:xfrm>
            <a:custGeom>
              <a:avLst/>
              <a:gdLst>
                <a:gd name="connsiteX0" fmla="*/ 47 w 5330"/>
                <a:gd name="connsiteY0" fmla="*/ 0 h 55050"/>
                <a:gd name="connsiteX1" fmla="*/ 5330 w 5330"/>
                <a:gd name="connsiteY1" fmla="*/ 55051 h 55050"/>
              </a:gdLst>
              <a:ahLst/>
              <a:cxnLst>
                <a:cxn ang="0">
                  <a:pos x="connsiteX0" y="connsiteY0"/>
                </a:cxn>
                <a:cxn ang="0">
                  <a:pos x="connsiteX1" y="connsiteY1"/>
                </a:cxn>
              </a:cxnLst>
              <a:rect l="l" t="t" r="r" b="b"/>
              <a:pathLst>
                <a:path w="5330" h="55050">
                  <a:moveTo>
                    <a:pt x="47" y="0"/>
                  </a:moveTo>
                  <a:cubicBezTo>
                    <a:pt x="47" y="0"/>
                    <a:pt x="-866" y="32967"/>
                    <a:pt x="5330" y="55051"/>
                  </a:cubicBezTo>
                </a:path>
              </a:pathLst>
            </a:custGeom>
            <a:noFill/>
            <a:ln w="3643" cap="rnd">
              <a:solidFill>
                <a:srgbClr val="BA5454"/>
              </a:solidFill>
              <a:prstDash val="solid"/>
              <a:miter/>
            </a:ln>
          </p:spPr>
          <p:txBody>
            <a:bodyPr rtlCol="0" anchor="ctr"/>
            <a:lstStyle/>
            <a:p>
              <a:endParaRPr lang="en-AU" sz="1350"/>
            </a:p>
          </p:txBody>
        </p:sp>
        <p:grpSp>
          <p:nvGrpSpPr>
            <p:cNvPr id="79" name="Graphic 5">
              <a:extLst>
                <a:ext uri="{FF2B5EF4-FFF2-40B4-BE49-F238E27FC236}">
                  <a16:creationId xmlns:a16="http://schemas.microsoft.com/office/drawing/2014/main" id="{AD1FB2C3-29EA-90E5-5455-9F67F2B13A55}"/>
                </a:ext>
              </a:extLst>
            </p:cNvPr>
            <p:cNvGrpSpPr/>
            <p:nvPr/>
          </p:nvGrpSpPr>
          <p:grpSpPr>
            <a:xfrm>
              <a:off x="4947933" y="5838017"/>
              <a:ext cx="463364" cy="267668"/>
              <a:chOff x="4947933" y="5838017"/>
              <a:chExt cx="463364" cy="267668"/>
            </a:xfrm>
          </p:grpSpPr>
          <p:sp>
            <p:nvSpPr>
              <p:cNvPr id="168" name="Freeform: Shape 167">
                <a:extLst>
                  <a:ext uri="{FF2B5EF4-FFF2-40B4-BE49-F238E27FC236}">
                    <a16:creationId xmlns:a16="http://schemas.microsoft.com/office/drawing/2014/main" id="{85C38CCE-3B52-DE16-A3C8-D2FFB9FB03B1}"/>
                  </a:ext>
                </a:extLst>
              </p:cNvPr>
              <p:cNvSpPr/>
              <p:nvPr/>
            </p:nvSpPr>
            <p:spPr>
              <a:xfrm>
                <a:off x="4947933" y="5838017"/>
                <a:ext cx="463364" cy="267668"/>
              </a:xfrm>
              <a:custGeom>
                <a:avLst/>
                <a:gdLst>
                  <a:gd name="connsiteX0" fmla="*/ 413319 w 463364"/>
                  <a:gd name="connsiteY0" fmla="*/ 214206 h 267668"/>
                  <a:gd name="connsiteX1" fmla="*/ 409188 w 463364"/>
                  <a:gd name="connsiteY1" fmla="*/ 173653 h 267668"/>
                  <a:gd name="connsiteX2" fmla="*/ 409188 w 463364"/>
                  <a:gd name="connsiteY2" fmla="*/ 38170 h 267668"/>
                  <a:gd name="connsiteX3" fmla="*/ 371018 w 463364"/>
                  <a:gd name="connsiteY3" fmla="*/ 0 h 267668"/>
                  <a:gd name="connsiteX4" fmla="*/ 38170 w 463364"/>
                  <a:gd name="connsiteY4" fmla="*/ 0 h 267668"/>
                  <a:gd name="connsiteX5" fmla="*/ 0 w 463364"/>
                  <a:gd name="connsiteY5" fmla="*/ 38170 h 267668"/>
                  <a:gd name="connsiteX6" fmla="*/ 0 w 463364"/>
                  <a:gd name="connsiteY6" fmla="*/ 229498 h 267668"/>
                  <a:gd name="connsiteX7" fmla="*/ 38170 w 463364"/>
                  <a:gd name="connsiteY7" fmla="*/ 267668 h 267668"/>
                  <a:gd name="connsiteX8" fmla="*/ 463365 w 463364"/>
                  <a:gd name="connsiteY8" fmla="*/ 267668 h 267668"/>
                  <a:gd name="connsiteX9" fmla="*/ 413319 w 463364"/>
                  <a:gd name="connsiteY9" fmla="*/ 214206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364" h="267668">
                    <a:moveTo>
                      <a:pt x="413319" y="214206"/>
                    </a:moveTo>
                    <a:cubicBezTo>
                      <a:pt x="411015" y="207692"/>
                      <a:pt x="409188" y="173653"/>
                      <a:pt x="409188" y="173653"/>
                    </a:cubicBezTo>
                    <a:lnTo>
                      <a:pt x="409188" y="38170"/>
                    </a:lnTo>
                    <a:cubicBezTo>
                      <a:pt x="409188" y="17079"/>
                      <a:pt x="392108" y="0"/>
                      <a:pt x="371018" y="0"/>
                    </a:cubicBezTo>
                    <a:lnTo>
                      <a:pt x="38170" y="0"/>
                    </a:lnTo>
                    <a:cubicBezTo>
                      <a:pt x="17079" y="0"/>
                      <a:pt x="0" y="17079"/>
                      <a:pt x="0" y="38170"/>
                    </a:cubicBezTo>
                    <a:lnTo>
                      <a:pt x="0" y="229498"/>
                    </a:lnTo>
                    <a:cubicBezTo>
                      <a:pt x="0" y="250589"/>
                      <a:pt x="17079" y="267668"/>
                      <a:pt x="38170" y="267668"/>
                    </a:cubicBezTo>
                    <a:lnTo>
                      <a:pt x="463365" y="267668"/>
                    </a:lnTo>
                    <a:cubicBezTo>
                      <a:pt x="463365" y="267668"/>
                      <a:pt x="420508" y="234383"/>
                      <a:pt x="413319" y="214206"/>
                    </a:cubicBezTo>
                    <a:close/>
                  </a:path>
                </a:pathLst>
              </a:custGeom>
              <a:solidFill>
                <a:srgbClr val="2140C9"/>
              </a:solidFill>
              <a:ln w="3960" cap="flat">
                <a:noFill/>
                <a:prstDash val="solid"/>
                <a:miter/>
              </a:ln>
            </p:spPr>
            <p:txBody>
              <a:bodyPr rtlCol="0" anchor="ctr"/>
              <a:lstStyle/>
              <a:p>
                <a:endParaRPr lang="en-AU" sz="1350"/>
              </a:p>
            </p:txBody>
          </p:sp>
          <p:grpSp>
            <p:nvGrpSpPr>
              <p:cNvPr id="169" name="Graphic 5">
                <a:extLst>
                  <a:ext uri="{FF2B5EF4-FFF2-40B4-BE49-F238E27FC236}">
                    <a16:creationId xmlns:a16="http://schemas.microsoft.com/office/drawing/2014/main" id="{DC167F3C-2566-A51F-B954-9B8305C41FCD}"/>
                  </a:ext>
                </a:extLst>
              </p:cNvPr>
              <p:cNvGrpSpPr/>
              <p:nvPr/>
            </p:nvGrpSpPr>
            <p:grpSpPr>
              <a:xfrm>
                <a:off x="5005288" y="5898193"/>
                <a:ext cx="102515" cy="139096"/>
                <a:chOff x="5005288" y="5898193"/>
                <a:chExt cx="102515" cy="139096"/>
              </a:xfrm>
              <a:solidFill>
                <a:srgbClr val="ED1A61"/>
              </a:solidFill>
            </p:grpSpPr>
            <p:sp>
              <p:nvSpPr>
                <p:cNvPr id="179" name="Freeform: Shape 178">
                  <a:extLst>
                    <a:ext uri="{FF2B5EF4-FFF2-40B4-BE49-F238E27FC236}">
                      <a16:creationId xmlns:a16="http://schemas.microsoft.com/office/drawing/2014/main" id="{6DC5DCF5-B61A-F014-0E58-E4369800DDDB}"/>
                    </a:ext>
                  </a:extLst>
                </p:cNvPr>
                <p:cNvSpPr/>
                <p:nvPr/>
              </p:nvSpPr>
              <p:spPr>
                <a:xfrm rot="-2700000">
                  <a:off x="5026091" y="5910828"/>
                  <a:ext cx="61008" cy="61008"/>
                </a:xfrm>
                <a:custGeom>
                  <a:avLst/>
                  <a:gdLst>
                    <a:gd name="connsiteX0" fmla="*/ 61009 w 61008"/>
                    <a:gd name="connsiteY0" fmla="*/ 30504 h 61008"/>
                    <a:gd name="connsiteX1" fmla="*/ 30504 w 61008"/>
                    <a:gd name="connsiteY1" fmla="*/ 61009 h 61008"/>
                    <a:gd name="connsiteX2" fmla="*/ 0 w 61008"/>
                    <a:gd name="connsiteY2" fmla="*/ 30504 h 61008"/>
                    <a:gd name="connsiteX3" fmla="*/ 30504 w 61008"/>
                    <a:gd name="connsiteY3" fmla="*/ 0 h 61008"/>
                    <a:gd name="connsiteX4" fmla="*/ 61009 w 61008"/>
                    <a:gd name="connsiteY4" fmla="*/ 30504 h 6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8" h="61008">
                      <a:moveTo>
                        <a:pt x="61009" y="30504"/>
                      </a:moveTo>
                      <a:cubicBezTo>
                        <a:pt x="61009" y="47351"/>
                        <a:pt x="47352" y="61009"/>
                        <a:pt x="30504" y="61009"/>
                      </a:cubicBezTo>
                      <a:cubicBezTo>
                        <a:pt x="13657" y="61009"/>
                        <a:pt x="0" y="47351"/>
                        <a:pt x="0" y="30504"/>
                      </a:cubicBezTo>
                      <a:cubicBezTo>
                        <a:pt x="0" y="13657"/>
                        <a:pt x="13657" y="0"/>
                        <a:pt x="30504" y="0"/>
                      </a:cubicBezTo>
                      <a:cubicBezTo>
                        <a:pt x="47352" y="0"/>
                        <a:pt x="61009" y="13657"/>
                        <a:pt x="61009" y="30504"/>
                      </a:cubicBezTo>
                      <a:close/>
                    </a:path>
                  </a:pathLst>
                </a:custGeom>
                <a:solidFill>
                  <a:srgbClr val="ED1A61"/>
                </a:solidFill>
                <a:ln w="3960" cap="flat">
                  <a:noFill/>
                  <a:prstDash val="solid"/>
                  <a:miter/>
                </a:ln>
              </p:spPr>
              <p:txBody>
                <a:bodyPr rtlCol="0" anchor="ctr"/>
                <a:lstStyle/>
                <a:p>
                  <a:endParaRPr lang="en-AU" sz="1350"/>
                </a:p>
              </p:txBody>
            </p:sp>
            <p:sp>
              <p:nvSpPr>
                <p:cNvPr id="180" name="Freeform: Shape 179">
                  <a:extLst>
                    <a:ext uri="{FF2B5EF4-FFF2-40B4-BE49-F238E27FC236}">
                      <a16:creationId xmlns:a16="http://schemas.microsoft.com/office/drawing/2014/main" id="{906DC1AF-8ECE-0335-16D3-628FB3147A11}"/>
                    </a:ext>
                  </a:extLst>
                </p:cNvPr>
                <p:cNvSpPr/>
                <p:nvPr/>
              </p:nvSpPr>
              <p:spPr>
                <a:xfrm>
                  <a:off x="5005288" y="5986051"/>
                  <a:ext cx="102515" cy="51237"/>
                </a:xfrm>
                <a:custGeom>
                  <a:avLst/>
                  <a:gdLst>
                    <a:gd name="connsiteX0" fmla="*/ 40 w 102515"/>
                    <a:gd name="connsiteY0" fmla="*/ 51238 h 51237"/>
                    <a:gd name="connsiteX1" fmla="*/ 51278 w 102515"/>
                    <a:gd name="connsiteY1" fmla="*/ 0 h 51237"/>
                    <a:gd name="connsiteX2" fmla="*/ 102515 w 102515"/>
                    <a:gd name="connsiteY2" fmla="*/ 51238 h 51237"/>
                    <a:gd name="connsiteX3" fmla="*/ 0 w 102515"/>
                    <a:gd name="connsiteY3" fmla="*/ 51238 h 51237"/>
                  </a:gdLst>
                  <a:ahLst/>
                  <a:cxnLst>
                    <a:cxn ang="0">
                      <a:pos x="connsiteX0" y="connsiteY0"/>
                    </a:cxn>
                    <a:cxn ang="0">
                      <a:pos x="connsiteX1" y="connsiteY1"/>
                    </a:cxn>
                    <a:cxn ang="0">
                      <a:pos x="connsiteX2" y="connsiteY2"/>
                    </a:cxn>
                    <a:cxn ang="0">
                      <a:pos x="connsiteX3" y="connsiteY3"/>
                    </a:cxn>
                  </a:cxnLst>
                  <a:rect l="l" t="t" r="r" b="b"/>
                  <a:pathLst>
                    <a:path w="102515" h="51237">
                      <a:moveTo>
                        <a:pt x="40" y="51238"/>
                      </a:moveTo>
                      <a:cubicBezTo>
                        <a:pt x="40" y="22918"/>
                        <a:pt x="22997" y="0"/>
                        <a:pt x="51278" y="0"/>
                      </a:cubicBezTo>
                      <a:cubicBezTo>
                        <a:pt x="79558" y="0"/>
                        <a:pt x="102515" y="22958"/>
                        <a:pt x="102515" y="51238"/>
                      </a:cubicBezTo>
                      <a:lnTo>
                        <a:pt x="0" y="51238"/>
                      </a:lnTo>
                      <a:close/>
                    </a:path>
                  </a:pathLst>
                </a:custGeom>
                <a:solidFill>
                  <a:srgbClr val="ED1A61"/>
                </a:solidFill>
                <a:ln w="3960" cap="flat">
                  <a:noFill/>
                  <a:prstDash val="solid"/>
                  <a:miter/>
                </a:ln>
              </p:spPr>
              <p:txBody>
                <a:bodyPr rtlCol="0" anchor="ctr"/>
                <a:lstStyle/>
                <a:p>
                  <a:endParaRPr lang="en-AU" sz="1350"/>
                </a:p>
              </p:txBody>
            </p:sp>
          </p:grpSp>
          <p:grpSp>
            <p:nvGrpSpPr>
              <p:cNvPr id="170" name="Graphic 5">
                <a:extLst>
                  <a:ext uri="{FF2B5EF4-FFF2-40B4-BE49-F238E27FC236}">
                    <a16:creationId xmlns:a16="http://schemas.microsoft.com/office/drawing/2014/main" id="{676B3561-1CAF-C22D-DBCB-5C1D417399D9}"/>
                  </a:ext>
                </a:extLst>
              </p:cNvPr>
              <p:cNvGrpSpPr/>
              <p:nvPr/>
            </p:nvGrpSpPr>
            <p:grpSpPr>
              <a:xfrm>
                <a:off x="5124406" y="5921745"/>
                <a:ext cx="194068" cy="96597"/>
                <a:chOff x="5124406" y="5921745"/>
                <a:chExt cx="194068" cy="96597"/>
              </a:xfrm>
              <a:solidFill>
                <a:srgbClr val="ED1A61"/>
              </a:solidFill>
            </p:grpSpPr>
            <p:sp>
              <p:nvSpPr>
                <p:cNvPr id="176" name="Freeform: Shape 175">
                  <a:extLst>
                    <a:ext uri="{FF2B5EF4-FFF2-40B4-BE49-F238E27FC236}">
                      <a16:creationId xmlns:a16="http://schemas.microsoft.com/office/drawing/2014/main" id="{092713B8-B69E-B1B2-18A9-0F20D2100E9D}"/>
                    </a:ext>
                  </a:extLst>
                </p:cNvPr>
                <p:cNvSpPr/>
                <p:nvPr/>
              </p:nvSpPr>
              <p:spPr>
                <a:xfrm>
                  <a:off x="5124446" y="5921745"/>
                  <a:ext cx="194028" cy="19621"/>
                </a:xfrm>
                <a:custGeom>
                  <a:avLst/>
                  <a:gdLst>
                    <a:gd name="connsiteX0" fmla="*/ 184218 w 194028"/>
                    <a:gd name="connsiteY0" fmla="*/ 19621 h 19621"/>
                    <a:gd name="connsiteX1" fmla="*/ 9811 w 194028"/>
                    <a:gd name="connsiteY1" fmla="*/ 19621 h 19621"/>
                    <a:gd name="connsiteX2" fmla="*/ 0 w 194028"/>
                    <a:gd name="connsiteY2" fmla="*/ 9811 h 19621"/>
                    <a:gd name="connsiteX3" fmla="*/ 0 w 194028"/>
                    <a:gd name="connsiteY3" fmla="*/ 9811 h 19621"/>
                    <a:gd name="connsiteX4" fmla="*/ 9811 w 194028"/>
                    <a:gd name="connsiteY4" fmla="*/ 0 h 19621"/>
                    <a:gd name="connsiteX5" fmla="*/ 184218 w 194028"/>
                    <a:gd name="connsiteY5" fmla="*/ 0 h 19621"/>
                    <a:gd name="connsiteX6" fmla="*/ 194029 w 194028"/>
                    <a:gd name="connsiteY6" fmla="*/ 9811 h 19621"/>
                    <a:gd name="connsiteX7" fmla="*/ 194029 w 194028"/>
                    <a:gd name="connsiteY7" fmla="*/ 9811 h 19621"/>
                    <a:gd name="connsiteX8" fmla="*/ 184218 w 194028"/>
                    <a:gd name="connsiteY8" fmla="*/ 19621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28" h="19621">
                      <a:moveTo>
                        <a:pt x="184218" y="19621"/>
                      </a:moveTo>
                      <a:lnTo>
                        <a:pt x="9811" y="19621"/>
                      </a:lnTo>
                      <a:cubicBezTo>
                        <a:pt x="4409" y="19621"/>
                        <a:pt x="0" y="15252"/>
                        <a:pt x="0" y="9811"/>
                      </a:cubicBezTo>
                      <a:lnTo>
                        <a:pt x="0" y="9811"/>
                      </a:lnTo>
                      <a:cubicBezTo>
                        <a:pt x="0" y="4409"/>
                        <a:pt x="4369" y="0"/>
                        <a:pt x="9811" y="0"/>
                      </a:cubicBezTo>
                      <a:lnTo>
                        <a:pt x="184218" y="0"/>
                      </a:lnTo>
                      <a:cubicBezTo>
                        <a:pt x="189620" y="0"/>
                        <a:pt x="194029" y="4369"/>
                        <a:pt x="194029" y="9811"/>
                      </a:cubicBezTo>
                      <a:lnTo>
                        <a:pt x="194029" y="9811"/>
                      </a:lnTo>
                      <a:cubicBezTo>
                        <a:pt x="194029" y="15212"/>
                        <a:pt x="189659" y="19621"/>
                        <a:pt x="184218" y="19621"/>
                      </a:cubicBezTo>
                      <a:close/>
                    </a:path>
                  </a:pathLst>
                </a:custGeom>
                <a:solidFill>
                  <a:srgbClr val="ED1A61"/>
                </a:solidFill>
                <a:ln w="3960" cap="flat">
                  <a:noFill/>
                  <a:prstDash val="solid"/>
                  <a:miter/>
                </a:ln>
              </p:spPr>
              <p:txBody>
                <a:bodyPr rtlCol="0" anchor="ctr"/>
                <a:lstStyle/>
                <a:p>
                  <a:endParaRPr lang="en-AU" sz="1350"/>
                </a:p>
              </p:txBody>
            </p:sp>
            <p:sp>
              <p:nvSpPr>
                <p:cNvPr id="177" name="Freeform: Shape 176">
                  <a:extLst>
                    <a:ext uri="{FF2B5EF4-FFF2-40B4-BE49-F238E27FC236}">
                      <a16:creationId xmlns:a16="http://schemas.microsoft.com/office/drawing/2014/main" id="{9B19EE4C-820D-9FCF-9A97-CF4A8B13055E}"/>
                    </a:ext>
                  </a:extLst>
                </p:cNvPr>
                <p:cNvSpPr/>
                <p:nvPr/>
              </p:nvSpPr>
              <p:spPr>
                <a:xfrm>
                  <a:off x="5124446" y="5958247"/>
                  <a:ext cx="194028" cy="19621"/>
                </a:xfrm>
                <a:custGeom>
                  <a:avLst/>
                  <a:gdLst>
                    <a:gd name="connsiteX0" fmla="*/ 184218 w 194028"/>
                    <a:gd name="connsiteY0" fmla="*/ 19621 h 19621"/>
                    <a:gd name="connsiteX1" fmla="*/ 9811 w 194028"/>
                    <a:gd name="connsiteY1" fmla="*/ 19621 h 19621"/>
                    <a:gd name="connsiteX2" fmla="*/ 0 w 194028"/>
                    <a:gd name="connsiteY2" fmla="*/ 9811 h 19621"/>
                    <a:gd name="connsiteX3" fmla="*/ 0 w 194028"/>
                    <a:gd name="connsiteY3" fmla="*/ 9811 h 19621"/>
                    <a:gd name="connsiteX4" fmla="*/ 9811 w 194028"/>
                    <a:gd name="connsiteY4" fmla="*/ 0 h 19621"/>
                    <a:gd name="connsiteX5" fmla="*/ 184218 w 194028"/>
                    <a:gd name="connsiteY5" fmla="*/ 0 h 19621"/>
                    <a:gd name="connsiteX6" fmla="*/ 194029 w 194028"/>
                    <a:gd name="connsiteY6" fmla="*/ 9811 h 19621"/>
                    <a:gd name="connsiteX7" fmla="*/ 194029 w 194028"/>
                    <a:gd name="connsiteY7" fmla="*/ 9811 h 19621"/>
                    <a:gd name="connsiteX8" fmla="*/ 184218 w 194028"/>
                    <a:gd name="connsiteY8" fmla="*/ 19621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28" h="19621">
                      <a:moveTo>
                        <a:pt x="184218" y="19621"/>
                      </a:moveTo>
                      <a:lnTo>
                        <a:pt x="9811" y="19621"/>
                      </a:lnTo>
                      <a:cubicBezTo>
                        <a:pt x="4409" y="19621"/>
                        <a:pt x="0" y="15252"/>
                        <a:pt x="0" y="9811"/>
                      </a:cubicBezTo>
                      <a:lnTo>
                        <a:pt x="0" y="9811"/>
                      </a:lnTo>
                      <a:cubicBezTo>
                        <a:pt x="0" y="4409"/>
                        <a:pt x="4369" y="0"/>
                        <a:pt x="9811" y="0"/>
                      </a:cubicBezTo>
                      <a:lnTo>
                        <a:pt x="184218" y="0"/>
                      </a:lnTo>
                      <a:cubicBezTo>
                        <a:pt x="189620" y="0"/>
                        <a:pt x="194029" y="4369"/>
                        <a:pt x="194029" y="9811"/>
                      </a:cubicBezTo>
                      <a:lnTo>
                        <a:pt x="194029" y="9811"/>
                      </a:lnTo>
                      <a:cubicBezTo>
                        <a:pt x="194029" y="15212"/>
                        <a:pt x="189659" y="19621"/>
                        <a:pt x="184218" y="19621"/>
                      </a:cubicBezTo>
                      <a:close/>
                    </a:path>
                  </a:pathLst>
                </a:custGeom>
                <a:solidFill>
                  <a:srgbClr val="ED1A61"/>
                </a:solidFill>
                <a:ln w="3960" cap="flat">
                  <a:noFill/>
                  <a:prstDash val="solid"/>
                  <a:miter/>
                </a:ln>
              </p:spPr>
              <p:txBody>
                <a:bodyPr rtlCol="0" anchor="ctr"/>
                <a:lstStyle/>
                <a:p>
                  <a:endParaRPr lang="en-AU" sz="1350"/>
                </a:p>
              </p:txBody>
            </p:sp>
            <p:sp>
              <p:nvSpPr>
                <p:cNvPr id="178" name="Freeform: Shape 177">
                  <a:extLst>
                    <a:ext uri="{FF2B5EF4-FFF2-40B4-BE49-F238E27FC236}">
                      <a16:creationId xmlns:a16="http://schemas.microsoft.com/office/drawing/2014/main" id="{915E4DF9-25EF-161D-2E50-9B44C8753B62}"/>
                    </a:ext>
                  </a:extLst>
                </p:cNvPr>
                <p:cNvSpPr/>
                <p:nvPr/>
              </p:nvSpPr>
              <p:spPr>
                <a:xfrm>
                  <a:off x="5124406" y="5998721"/>
                  <a:ext cx="104699" cy="19621"/>
                </a:xfrm>
                <a:custGeom>
                  <a:avLst/>
                  <a:gdLst>
                    <a:gd name="connsiteX0" fmla="*/ 94889 w 104699"/>
                    <a:gd name="connsiteY0" fmla="*/ 19621 h 19621"/>
                    <a:gd name="connsiteX1" fmla="*/ 9811 w 104699"/>
                    <a:gd name="connsiteY1" fmla="*/ 19621 h 19621"/>
                    <a:gd name="connsiteX2" fmla="*/ 0 w 104699"/>
                    <a:gd name="connsiteY2" fmla="*/ 9811 h 19621"/>
                    <a:gd name="connsiteX3" fmla="*/ 0 w 104699"/>
                    <a:gd name="connsiteY3" fmla="*/ 9811 h 19621"/>
                    <a:gd name="connsiteX4" fmla="*/ 9811 w 104699"/>
                    <a:gd name="connsiteY4" fmla="*/ 0 h 19621"/>
                    <a:gd name="connsiteX5" fmla="*/ 94889 w 104699"/>
                    <a:gd name="connsiteY5" fmla="*/ 0 h 19621"/>
                    <a:gd name="connsiteX6" fmla="*/ 104700 w 104699"/>
                    <a:gd name="connsiteY6" fmla="*/ 9811 h 19621"/>
                    <a:gd name="connsiteX7" fmla="*/ 104700 w 104699"/>
                    <a:gd name="connsiteY7" fmla="*/ 9811 h 19621"/>
                    <a:gd name="connsiteX8" fmla="*/ 94889 w 104699"/>
                    <a:gd name="connsiteY8" fmla="*/ 19621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99" h="19621">
                      <a:moveTo>
                        <a:pt x="94889" y="19621"/>
                      </a:moveTo>
                      <a:lnTo>
                        <a:pt x="9811" y="19621"/>
                      </a:lnTo>
                      <a:cubicBezTo>
                        <a:pt x="4409" y="19621"/>
                        <a:pt x="0" y="15252"/>
                        <a:pt x="0" y="9811"/>
                      </a:cubicBezTo>
                      <a:lnTo>
                        <a:pt x="0" y="9811"/>
                      </a:lnTo>
                      <a:cubicBezTo>
                        <a:pt x="0" y="4409"/>
                        <a:pt x="4369" y="0"/>
                        <a:pt x="9811" y="0"/>
                      </a:cubicBezTo>
                      <a:lnTo>
                        <a:pt x="94889" y="0"/>
                      </a:lnTo>
                      <a:cubicBezTo>
                        <a:pt x="100291" y="0"/>
                        <a:pt x="104700" y="4369"/>
                        <a:pt x="104700" y="9811"/>
                      </a:cubicBezTo>
                      <a:lnTo>
                        <a:pt x="104700" y="9811"/>
                      </a:lnTo>
                      <a:cubicBezTo>
                        <a:pt x="104700" y="15212"/>
                        <a:pt x="100331" y="19621"/>
                        <a:pt x="94889" y="19621"/>
                      </a:cubicBezTo>
                      <a:close/>
                    </a:path>
                  </a:pathLst>
                </a:custGeom>
                <a:solidFill>
                  <a:srgbClr val="ED1A61"/>
                </a:solidFill>
                <a:ln w="3960" cap="flat">
                  <a:noFill/>
                  <a:prstDash val="solid"/>
                  <a:miter/>
                </a:ln>
              </p:spPr>
              <p:txBody>
                <a:bodyPr rtlCol="0" anchor="ctr"/>
                <a:lstStyle/>
                <a:p>
                  <a:endParaRPr lang="en-AU" sz="1350"/>
                </a:p>
              </p:txBody>
            </p:sp>
          </p:grpSp>
          <p:sp>
            <p:nvSpPr>
              <p:cNvPr id="171" name="Freeform: Shape 170">
                <a:extLst>
                  <a:ext uri="{FF2B5EF4-FFF2-40B4-BE49-F238E27FC236}">
                    <a16:creationId xmlns:a16="http://schemas.microsoft.com/office/drawing/2014/main" id="{CCE92667-5EB9-47E5-3308-B5082CE58678}"/>
                  </a:ext>
                </a:extLst>
              </p:cNvPr>
              <p:cNvSpPr/>
              <p:nvPr/>
            </p:nvSpPr>
            <p:spPr>
              <a:xfrm>
                <a:off x="4947973" y="5838017"/>
                <a:ext cx="409148" cy="43214"/>
              </a:xfrm>
              <a:custGeom>
                <a:avLst/>
                <a:gdLst>
                  <a:gd name="connsiteX0" fmla="*/ 37773 w 409148"/>
                  <a:gd name="connsiteY0" fmla="*/ 0 h 43214"/>
                  <a:gd name="connsiteX1" fmla="*/ 371375 w 409148"/>
                  <a:gd name="connsiteY1" fmla="*/ 0 h 43214"/>
                  <a:gd name="connsiteX2" fmla="*/ 409148 w 409148"/>
                  <a:gd name="connsiteY2" fmla="*/ 37773 h 43214"/>
                  <a:gd name="connsiteX3" fmla="*/ 409148 w 409148"/>
                  <a:gd name="connsiteY3" fmla="*/ 43215 h 43214"/>
                  <a:gd name="connsiteX4" fmla="*/ 0 w 409148"/>
                  <a:gd name="connsiteY4" fmla="*/ 43215 h 43214"/>
                  <a:gd name="connsiteX5" fmla="*/ 0 w 409148"/>
                  <a:gd name="connsiteY5" fmla="*/ 37773 h 43214"/>
                  <a:gd name="connsiteX6" fmla="*/ 37773 w 409148"/>
                  <a:gd name="connsiteY6" fmla="*/ 0 h 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148" h="43214">
                    <a:moveTo>
                      <a:pt x="37773" y="0"/>
                    </a:moveTo>
                    <a:lnTo>
                      <a:pt x="371375" y="0"/>
                    </a:lnTo>
                    <a:cubicBezTo>
                      <a:pt x="392228" y="0"/>
                      <a:pt x="409148" y="16920"/>
                      <a:pt x="409148" y="37773"/>
                    </a:cubicBezTo>
                    <a:lnTo>
                      <a:pt x="409148" y="43215"/>
                    </a:lnTo>
                    <a:lnTo>
                      <a:pt x="0" y="43215"/>
                    </a:lnTo>
                    <a:lnTo>
                      <a:pt x="0" y="37773"/>
                    </a:lnTo>
                    <a:cubicBezTo>
                      <a:pt x="0" y="16920"/>
                      <a:pt x="16920" y="0"/>
                      <a:pt x="37773" y="0"/>
                    </a:cubicBezTo>
                    <a:close/>
                  </a:path>
                </a:pathLst>
              </a:custGeom>
              <a:solidFill>
                <a:srgbClr val="23276C"/>
              </a:solidFill>
              <a:ln w="3960" cap="flat">
                <a:noFill/>
                <a:prstDash val="solid"/>
                <a:miter/>
              </a:ln>
            </p:spPr>
            <p:txBody>
              <a:bodyPr rtlCol="0" anchor="ctr"/>
              <a:lstStyle/>
              <a:p>
                <a:endParaRPr lang="en-AU" sz="1350"/>
              </a:p>
            </p:txBody>
          </p:sp>
          <p:grpSp>
            <p:nvGrpSpPr>
              <p:cNvPr id="172" name="Graphic 5">
                <a:extLst>
                  <a:ext uri="{FF2B5EF4-FFF2-40B4-BE49-F238E27FC236}">
                    <a16:creationId xmlns:a16="http://schemas.microsoft.com/office/drawing/2014/main" id="{C828D46E-BA21-18A7-DE3C-4A7279A254AF}"/>
                  </a:ext>
                </a:extLst>
              </p:cNvPr>
              <p:cNvGrpSpPr/>
              <p:nvPr/>
            </p:nvGrpSpPr>
            <p:grpSpPr>
              <a:xfrm>
                <a:off x="5225253" y="5850608"/>
                <a:ext cx="89964" cy="21051"/>
                <a:chOff x="5225253" y="5850608"/>
                <a:chExt cx="89964" cy="21051"/>
              </a:xfrm>
              <a:solidFill>
                <a:srgbClr val="FFFFFF"/>
              </a:solidFill>
            </p:grpSpPr>
            <p:sp>
              <p:nvSpPr>
                <p:cNvPr id="173" name="Freeform: Shape 172">
                  <a:extLst>
                    <a:ext uri="{FF2B5EF4-FFF2-40B4-BE49-F238E27FC236}">
                      <a16:creationId xmlns:a16="http://schemas.microsoft.com/office/drawing/2014/main" id="{D4A2234F-0A8D-1C34-EB18-5939D446A10D}"/>
                    </a:ext>
                  </a:extLst>
                </p:cNvPr>
                <p:cNvSpPr/>
                <p:nvPr/>
              </p:nvSpPr>
              <p:spPr>
                <a:xfrm>
                  <a:off x="5259729" y="5850608"/>
                  <a:ext cx="21051" cy="21051"/>
                </a:xfrm>
                <a:custGeom>
                  <a:avLst/>
                  <a:gdLst>
                    <a:gd name="connsiteX0" fmla="*/ 21051 w 21051"/>
                    <a:gd name="connsiteY0" fmla="*/ 10526 h 21051"/>
                    <a:gd name="connsiteX1" fmla="*/ 10526 w 21051"/>
                    <a:gd name="connsiteY1" fmla="*/ 21051 h 21051"/>
                    <a:gd name="connsiteX2" fmla="*/ 0 w 21051"/>
                    <a:gd name="connsiteY2" fmla="*/ 10526 h 21051"/>
                    <a:gd name="connsiteX3" fmla="*/ 10526 w 21051"/>
                    <a:gd name="connsiteY3" fmla="*/ 0 h 21051"/>
                    <a:gd name="connsiteX4" fmla="*/ 21051 w 21051"/>
                    <a:gd name="connsiteY4" fmla="*/ 10526 h 2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1" h="21051">
                      <a:moveTo>
                        <a:pt x="21051" y="10526"/>
                      </a:moveTo>
                      <a:cubicBezTo>
                        <a:pt x="21051" y="16339"/>
                        <a:pt x="16339" y="21051"/>
                        <a:pt x="10526" y="21051"/>
                      </a:cubicBezTo>
                      <a:cubicBezTo>
                        <a:pt x="4712" y="21051"/>
                        <a:pt x="0" y="16339"/>
                        <a:pt x="0" y="10526"/>
                      </a:cubicBezTo>
                      <a:cubicBezTo>
                        <a:pt x="0" y="4712"/>
                        <a:pt x="4712" y="0"/>
                        <a:pt x="10526" y="0"/>
                      </a:cubicBezTo>
                      <a:cubicBezTo>
                        <a:pt x="16339" y="0"/>
                        <a:pt x="21051" y="4712"/>
                        <a:pt x="21051" y="10526"/>
                      </a:cubicBezTo>
                      <a:close/>
                    </a:path>
                  </a:pathLst>
                </a:custGeom>
                <a:solidFill>
                  <a:srgbClr val="FFFFFF"/>
                </a:solidFill>
                <a:ln w="3960" cap="flat">
                  <a:noFill/>
                  <a:prstDash val="solid"/>
                  <a:miter/>
                </a:ln>
              </p:spPr>
              <p:txBody>
                <a:bodyPr rtlCol="0" anchor="ctr"/>
                <a:lstStyle/>
                <a:p>
                  <a:endParaRPr lang="en-AU" sz="1350"/>
                </a:p>
              </p:txBody>
            </p:sp>
            <p:sp>
              <p:nvSpPr>
                <p:cNvPr id="174" name="Freeform: Shape 173">
                  <a:extLst>
                    <a:ext uri="{FF2B5EF4-FFF2-40B4-BE49-F238E27FC236}">
                      <a16:creationId xmlns:a16="http://schemas.microsoft.com/office/drawing/2014/main" id="{51CC5DDA-8EC0-6ED5-7BDC-5B6918D1EFFA}"/>
                    </a:ext>
                  </a:extLst>
                </p:cNvPr>
                <p:cNvSpPr/>
                <p:nvPr/>
              </p:nvSpPr>
              <p:spPr>
                <a:xfrm>
                  <a:off x="5294166" y="5850608"/>
                  <a:ext cx="21051" cy="21051"/>
                </a:xfrm>
                <a:custGeom>
                  <a:avLst/>
                  <a:gdLst>
                    <a:gd name="connsiteX0" fmla="*/ 21051 w 21051"/>
                    <a:gd name="connsiteY0" fmla="*/ 10526 h 21051"/>
                    <a:gd name="connsiteX1" fmla="*/ 10526 w 21051"/>
                    <a:gd name="connsiteY1" fmla="*/ 21051 h 21051"/>
                    <a:gd name="connsiteX2" fmla="*/ 0 w 21051"/>
                    <a:gd name="connsiteY2" fmla="*/ 10526 h 21051"/>
                    <a:gd name="connsiteX3" fmla="*/ 10526 w 21051"/>
                    <a:gd name="connsiteY3" fmla="*/ 0 h 21051"/>
                    <a:gd name="connsiteX4" fmla="*/ 21051 w 21051"/>
                    <a:gd name="connsiteY4" fmla="*/ 10526 h 2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1" h="21051">
                      <a:moveTo>
                        <a:pt x="21051" y="10526"/>
                      </a:moveTo>
                      <a:cubicBezTo>
                        <a:pt x="21051" y="16325"/>
                        <a:pt x="16364" y="21051"/>
                        <a:pt x="10526" y="21051"/>
                      </a:cubicBezTo>
                      <a:cubicBezTo>
                        <a:pt x="4687" y="21051"/>
                        <a:pt x="0" y="16364"/>
                        <a:pt x="0" y="10526"/>
                      </a:cubicBezTo>
                      <a:cubicBezTo>
                        <a:pt x="0" y="4687"/>
                        <a:pt x="4687" y="0"/>
                        <a:pt x="10526" y="0"/>
                      </a:cubicBezTo>
                      <a:cubicBezTo>
                        <a:pt x="16364" y="0"/>
                        <a:pt x="21051" y="4687"/>
                        <a:pt x="21051" y="10526"/>
                      </a:cubicBezTo>
                      <a:close/>
                    </a:path>
                  </a:pathLst>
                </a:custGeom>
                <a:solidFill>
                  <a:srgbClr val="FFFFFF"/>
                </a:solidFill>
                <a:ln w="3960" cap="flat">
                  <a:noFill/>
                  <a:prstDash val="solid"/>
                  <a:miter/>
                </a:ln>
              </p:spPr>
              <p:txBody>
                <a:bodyPr rtlCol="0" anchor="ctr"/>
                <a:lstStyle/>
                <a:p>
                  <a:endParaRPr lang="en-AU" sz="1350"/>
                </a:p>
              </p:txBody>
            </p:sp>
            <p:sp>
              <p:nvSpPr>
                <p:cNvPr id="175" name="Freeform: Shape 174">
                  <a:extLst>
                    <a:ext uri="{FF2B5EF4-FFF2-40B4-BE49-F238E27FC236}">
                      <a16:creationId xmlns:a16="http://schemas.microsoft.com/office/drawing/2014/main" id="{3BFFD0E4-E64B-BEB8-BE19-259D29EF1ECB}"/>
                    </a:ext>
                  </a:extLst>
                </p:cNvPr>
                <p:cNvSpPr/>
                <p:nvPr/>
              </p:nvSpPr>
              <p:spPr>
                <a:xfrm>
                  <a:off x="5225253" y="5850608"/>
                  <a:ext cx="21051" cy="21051"/>
                </a:xfrm>
                <a:custGeom>
                  <a:avLst/>
                  <a:gdLst>
                    <a:gd name="connsiteX0" fmla="*/ 21051 w 21051"/>
                    <a:gd name="connsiteY0" fmla="*/ 10526 h 21051"/>
                    <a:gd name="connsiteX1" fmla="*/ 10526 w 21051"/>
                    <a:gd name="connsiteY1" fmla="*/ 21051 h 21051"/>
                    <a:gd name="connsiteX2" fmla="*/ 0 w 21051"/>
                    <a:gd name="connsiteY2" fmla="*/ 10526 h 21051"/>
                    <a:gd name="connsiteX3" fmla="*/ 10526 w 21051"/>
                    <a:gd name="connsiteY3" fmla="*/ 0 h 21051"/>
                    <a:gd name="connsiteX4" fmla="*/ 21051 w 21051"/>
                    <a:gd name="connsiteY4" fmla="*/ 10526 h 2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1" h="21051">
                      <a:moveTo>
                        <a:pt x="21051" y="10526"/>
                      </a:moveTo>
                      <a:cubicBezTo>
                        <a:pt x="21051" y="16339"/>
                        <a:pt x="16339" y="21051"/>
                        <a:pt x="10526" y="21051"/>
                      </a:cubicBezTo>
                      <a:cubicBezTo>
                        <a:pt x="4712" y="21051"/>
                        <a:pt x="0" y="16339"/>
                        <a:pt x="0" y="10526"/>
                      </a:cubicBezTo>
                      <a:cubicBezTo>
                        <a:pt x="0" y="4712"/>
                        <a:pt x="4712" y="0"/>
                        <a:pt x="10526" y="0"/>
                      </a:cubicBezTo>
                      <a:cubicBezTo>
                        <a:pt x="16339" y="0"/>
                        <a:pt x="21051" y="4712"/>
                        <a:pt x="21051" y="10526"/>
                      </a:cubicBezTo>
                      <a:close/>
                    </a:path>
                  </a:pathLst>
                </a:custGeom>
                <a:solidFill>
                  <a:srgbClr val="FFFFFF"/>
                </a:solidFill>
                <a:ln w="3960" cap="flat">
                  <a:noFill/>
                  <a:prstDash val="solid"/>
                  <a:miter/>
                </a:ln>
              </p:spPr>
              <p:txBody>
                <a:bodyPr rtlCol="0" anchor="ctr"/>
                <a:lstStyle/>
                <a:p>
                  <a:endParaRPr lang="en-AU" sz="1350"/>
                </a:p>
              </p:txBody>
            </p:sp>
          </p:grpSp>
        </p:grpSp>
        <p:grpSp>
          <p:nvGrpSpPr>
            <p:cNvPr id="80" name="Graphic 5">
              <a:extLst>
                <a:ext uri="{FF2B5EF4-FFF2-40B4-BE49-F238E27FC236}">
                  <a16:creationId xmlns:a16="http://schemas.microsoft.com/office/drawing/2014/main" id="{FD1B1583-C8B0-3EAB-926F-2234A3CBFCC9}"/>
                </a:ext>
              </a:extLst>
            </p:cNvPr>
            <p:cNvGrpSpPr/>
            <p:nvPr/>
          </p:nvGrpSpPr>
          <p:grpSpPr>
            <a:xfrm>
              <a:off x="5516475" y="5724857"/>
              <a:ext cx="325578" cy="139255"/>
              <a:chOff x="5516475" y="5724857"/>
              <a:chExt cx="325578" cy="139255"/>
            </a:xfrm>
          </p:grpSpPr>
          <p:grpSp>
            <p:nvGrpSpPr>
              <p:cNvPr id="158" name="Graphic 5">
                <a:extLst>
                  <a:ext uri="{FF2B5EF4-FFF2-40B4-BE49-F238E27FC236}">
                    <a16:creationId xmlns:a16="http://schemas.microsoft.com/office/drawing/2014/main" id="{E1D1A7A5-3BC3-100C-0420-B9254724B873}"/>
                  </a:ext>
                </a:extLst>
              </p:cNvPr>
              <p:cNvGrpSpPr/>
              <p:nvPr/>
            </p:nvGrpSpPr>
            <p:grpSpPr>
              <a:xfrm>
                <a:off x="5516475" y="5724857"/>
                <a:ext cx="325578" cy="139255"/>
                <a:chOff x="5516475" y="5724857"/>
                <a:chExt cx="325578" cy="139255"/>
              </a:xfrm>
            </p:grpSpPr>
            <p:sp>
              <p:nvSpPr>
                <p:cNvPr id="164" name="Freeform: Shape 163">
                  <a:extLst>
                    <a:ext uri="{FF2B5EF4-FFF2-40B4-BE49-F238E27FC236}">
                      <a16:creationId xmlns:a16="http://schemas.microsoft.com/office/drawing/2014/main" id="{F8A83575-06CD-4E2F-B06F-551892F96146}"/>
                    </a:ext>
                  </a:extLst>
                </p:cNvPr>
                <p:cNvSpPr/>
                <p:nvPr/>
              </p:nvSpPr>
              <p:spPr>
                <a:xfrm>
                  <a:off x="5516475" y="5724857"/>
                  <a:ext cx="325578" cy="139255"/>
                </a:xfrm>
                <a:custGeom>
                  <a:avLst/>
                  <a:gdLst>
                    <a:gd name="connsiteX0" fmla="*/ 301986 w 325578"/>
                    <a:gd name="connsiteY0" fmla="*/ 0 h 139255"/>
                    <a:gd name="connsiteX1" fmla="*/ 325579 w 325578"/>
                    <a:gd name="connsiteY1" fmla="*/ 23593 h 139255"/>
                    <a:gd name="connsiteX2" fmla="*/ 325579 w 325578"/>
                    <a:gd name="connsiteY2" fmla="*/ 115662 h 139255"/>
                    <a:gd name="connsiteX3" fmla="*/ 301986 w 325578"/>
                    <a:gd name="connsiteY3" fmla="*/ 139256 h 139255"/>
                    <a:gd name="connsiteX4" fmla="*/ 23593 w 325578"/>
                    <a:gd name="connsiteY4" fmla="*/ 139256 h 139255"/>
                    <a:gd name="connsiteX5" fmla="*/ 0 w 325578"/>
                    <a:gd name="connsiteY5" fmla="*/ 115662 h 139255"/>
                    <a:gd name="connsiteX6" fmla="*/ 0 w 325578"/>
                    <a:gd name="connsiteY6" fmla="*/ 23593 h 139255"/>
                    <a:gd name="connsiteX7" fmla="*/ 23593 w 325578"/>
                    <a:gd name="connsiteY7" fmla="*/ 0 h 13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578" h="139255">
                      <a:moveTo>
                        <a:pt x="301986" y="0"/>
                      </a:moveTo>
                      <a:cubicBezTo>
                        <a:pt x="315016" y="0"/>
                        <a:pt x="325579" y="10563"/>
                        <a:pt x="325579" y="23593"/>
                      </a:cubicBezTo>
                      <a:lnTo>
                        <a:pt x="325579" y="115662"/>
                      </a:lnTo>
                      <a:cubicBezTo>
                        <a:pt x="325579" y="128693"/>
                        <a:pt x="315016" y="139256"/>
                        <a:pt x="301986" y="139256"/>
                      </a:cubicBezTo>
                      <a:lnTo>
                        <a:pt x="23593" y="139256"/>
                      </a:lnTo>
                      <a:cubicBezTo>
                        <a:pt x="10563" y="139256"/>
                        <a:pt x="0" y="128693"/>
                        <a:pt x="0" y="115662"/>
                      </a:cubicBezTo>
                      <a:lnTo>
                        <a:pt x="0" y="23593"/>
                      </a:lnTo>
                      <a:cubicBezTo>
                        <a:pt x="0" y="10563"/>
                        <a:pt x="10563" y="0"/>
                        <a:pt x="23593" y="0"/>
                      </a:cubicBezTo>
                      <a:close/>
                    </a:path>
                  </a:pathLst>
                </a:custGeom>
                <a:solidFill>
                  <a:srgbClr val="CC8C40"/>
                </a:solidFill>
                <a:ln w="3960" cap="flat">
                  <a:noFill/>
                  <a:prstDash val="solid"/>
                  <a:miter/>
                </a:ln>
              </p:spPr>
              <p:txBody>
                <a:bodyPr rtlCol="0" anchor="ctr"/>
                <a:lstStyle/>
                <a:p>
                  <a:endParaRPr lang="en-AU" sz="1350"/>
                </a:p>
              </p:txBody>
            </p:sp>
            <p:sp>
              <p:nvSpPr>
                <p:cNvPr id="165" name="Freeform: Shape 164">
                  <a:extLst>
                    <a:ext uri="{FF2B5EF4-FFF2-40B4-BE49-F238E27FC236}">
                      <a16:creationId xmlns:a16="http://schemas.microsoft.com/office/drawing/2014/main" id="{0A252F05-278F-45D6-B744-F411BA0B4E43}"/>
                    </a:ext>
                  </a:extLst>
                </p:cNvPr>
                <p:cNvSpPr/>
                <p:nvPr/>
              </p:nvSpPr>
              <p:spPr>
                <a:xfrm>
                  <a:off x="5529741" y="5724857"/>
                  <a:ext cx="312312" cy="139255"/>
                </a:xfrm>
                <a:custGeom>
                  <a:avLst/>
                  <a:gdLst>
                    <a:gd name="connsiteX0" fmla="*/ 289196 w 312312"/>
                    <a:gd name="connsiteY0" fmla="*/ 0 h 139255"/>
                    <a:gd name="connsiteX1" fmla="*/ 312313 w 312312"/>
                    <a:gd name="connsiteY1" fmla="*/ 23117 h 139255"/>
                    <a:gd name="connsiteX2" fmla="*/ 312313 w 312312"/>
                    <a:gd name="connsiteY2" fmla="*/ 116139 h 139255"/>
                    <a:gd name="connsiteX3" fmla="*/ 289196 w 312312"/>
                    <a:gd name="connsiteY3" fmla="*/ 139256 h 139255"/>
                    <a:gd name="connsiteX4" fmla="*/ 23117 w 312312"/>
                    <a:gd name="connsiteY4" fmla="*/ 139256 h 139255"/>
                    <a:gd name="connsiteX5" fmla="*/ 0 w 312312"/>
                    <a:gd name="connsiteY5" fmla="*/ 116139 h 139255"/>
                    <a:gd name="connsiteX6" fmla="*/ 0 w 312312"/>
                    <a:gd name="connsiteY6" fmla="*/ 23117 h 139255"/>
                    <a:gd name="connsiteX7" fmla="*/ 23117 w 312312"/>
                    <a:gd name="connsiteY7" fmla="*/ 0 h 13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12" h="139255">
                      <a:moveTo>
                        <a:pt x="289196" y="0"/>
                      </a:moveTo>
                      <a:cubicBezTo>
                        <a:pt x="301963" y="0"/>
                        <a:pt x="312313" y="10350"/>
                        <a:pt x="312313" y="23117"/>
                      </a:cubicBezTo>
                      <a:lnTo>
                        <a:pt x="312313" y="116139"/>
                      </a:lnTo>
                      <a:cubicBezTo>
                        <a:pt x="312313" y="128906"/>
                        <a:pt x="301963" y="139256"/>
                        <a:pt x="289196" y="139256"/>
                      </a:cubicBezTo>
                      <a:lnTo>
                        <a:pt x="23117" y="139256"/>
                      </a:lnTo>
                      <a:cubicBezTo>
                        <a:pt x="10350" y="139256"/>
                        <a:pt x="0" y="128906"/>
                        <a:pt x="0" y="116139"/>
                      </a:cubicBezTo>
                      <a:lnTo>
                        <a:pt x="0" y="23117"/>
                      </a:lnTo>
                      <a:cubicBezTo>
                        <a:pt x="0" y="10350"/>
                        <a:pt x="10350" y="0"/>
                        <a:pt x="23117" y="0"/>
                      </a:cubicBezTo>
                      <a:close/>
                    </a:path>
                  </a:pathLst>
                </a:custGeom>
                <a:solidFill>
                  <a:srgbClr val="FFB000"/>
                </a:solidFill>
                <a:ln w="3960" cap="flat">
                  <a:noFill/>
                  <a:prstDash val="solid"/>
                  <a:miter/>
                </a:ln>
              </p:spPr>
              <p:txBody>
                <a:bodyPr rtlCol="0" anchor="ctr"/>
                <a:lstStyle/>
                <a:p>
                  <a:endParaRPr lang="en-AU" sz="1350"/>
                </a:p>
              </p:txBody>
            </p:sp>
            <p:sp>
              <p:nvSpPr>
                <p:cNvPr id="166" name="Freeform: Shape 165">
                  <a:extLst>
                    <a:ext uri="{FF2B5EF4-FFF2-40B4-BE49-F238E27FC236}">
                      <a16:creationId xmlns:a16="http://schemas.microsoft.com/office/drawing/2014/main" id="{2B066843-1412-E2CB-02F8-B74AFD4CD717}"/>
                    </a:ext>
                  </a:extLst>
                </p:cNvPr>
                <p:cNvSpPr/>
                <p:nvPr/>
              </p:nvSpPr>
              <p:spPr>
                <a:xfrm>
                  <a:off x="5529741" y="5747974"/>
                  <a:ext cx="259843" cy="116139"/>
                </a:xfrm>
                <a:custGeom>
                  <a:avLst/>
                  <a:gdLst>
                    <a:gd name="connsiteX0" fmla="*/ 0 w 259843"/>
                    <a:gd name="connsiteY0" fmla="*/ 0 h 116139"/>
                    <a:gd name="connsiteX1" fmla="*/ 259843 w 259843"/>
                    <a:gd name="connsiteY1" fmla="*/ 116139 h 116139"/>
                    <a:gd name="connsiteX2" fmla="*/ 22044 w 259843"/>
                    <a:gd name="connsiteY2" fmla="*/ 116139 h 116139"/>
                    <a:gd name="connsiteX3" fmla="*/ 0 w 259843"/>
                    <a:gd name="connsiteY3" fmla="*/ 94095 h 116139"/>
                    <a:gd name="connsiteX4" fmla="*/ 0 w 259843"/>
                    <a:gd name="connsiteY4" fmla="*/ 0 h 116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43" h="116139">
                      <a:moveTo>
                        <a:pt x="0" y="0"/>
                      </a:moveTo>
                      <a:cubicBezTo>
                        <a:pt x="0" y="0"/>
                        <a:pt x="72170" y="116139"/>
                        <a:pt x="259843" y="116139"/>
                      </a:cubicBezTo>
                      <a:lnTo>
                        <a:pt x="22044" y="116139"/>
                      </a:lnTo>
                      <a:cubicBezTo>
                        <a:pt x="9890" y="116139"/>
                        <a:pt x="0" y="106289"/>
                        <a:pt x="0" y="94095"/>
                      </a:cubicBezTo>
                      <a:lnTo>
                        <a:pt x="0" y="0"/>
                      </a:lnTo>
                      <a:close/>
                    </a:path>
                  </a:pathLst>
                </a:custGeom>
                <a:solidFill>
                  <a:srgbClr val="E5A345"/>
                </a:solidFill>
                <a:ln w="3960" cap="flat">
                  <a:noFill/>
                  <a:prstDash val="solid"/>
                  <a:miter/>
                </a:ln>
              </p:spPr>
              <p:txBody>
                <a:bodyPr rtlCol="0" anchor="ctr"/>
                <a:lstStyle/>
                <a:p>
                  <a:endParaRPr lang="en-AU" sz="1350"/>
                </a:p>
              </p:txBody>
            </p:sp>
            <p:sp>
              <p:nvSpPr>
                <p:cNvPr id="167" name="Freeform: Shape 166">
                  <a:extLst>
                    <a:ext uri="{FF2B5EF4-FFF2-40B4-BE49-F238E27FC236}">
                      <a16:creationId xmlns:a16="http://schemas.microsoft.com/office/drawing/2014/main" id="{AA8D0740-6D8A-E152-B098-3777775CD767}"/>
                    </a:ext>
                  </a:extLst>
                </p:cNvPr>
                <p:cNvSpPr/>
                <p:nvPr/>
              </p:nvSpPr>
              <p:spPr>
                <a:xfrm>
                  <a:off x="5763965" y="5724857"/>
                  <a:ext cx="78048" cy="134211"/>
                </a:xfrm>
                <a:custGeom>
                  <a:avLst/>
                  <a:gdLst>
                    <a:gd name="connsiteX0" fmla="*/ 40 w 78048"/>
                    <a:gd name="connsiteY0" fmla="*/ 0 h 134211"/>
                    <a:gd name="connsiteX1" fmla="*/ 53184 w 78048"/>
                    <a:gd name="connsiteY1" fmla="*/ 10764 h 134211"/>
                    <a:gd name="connsiteX2" fmla="*/ 69310 w 78048"/>
                    <a:gd name="connsiteY2" fmla="*/ 32530 h 134211"/>
                    <a:gd name="connsiteX3" fmla="*/ 69310 w 78048"/>
                    <a:gd name="connsiteY3" fmla="*/ 134211 h 134211"/>
                    <a:gd name="connsiteX4" fmla="*/ 78048 w 78048"/>
                    <a:gd name="connsiteY4" fmla="*/ 116139 h 134211"/>
                    <a:gd name="connsiteX5" fmla="*/ 78048 w 78048"/>
                    <a:gd name="connsiteY5" fmla="*/ 23117 h 134211"/>
                    <a:gd name="connsiteX6" fmla="*/ 54932 w 78048"/>
                    <a:gd name="connsiteY6" fmla="*/ 0 h 134211"/>
                    <a:gd name="connsiteX7" fmla="*/ 0 w 78048"/>
                    <a:gd name="connsiteY7" fmla="*/ 0 h 13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48" h="134211">
                      <a:moveTo>
                        <a:pt x="40" y="0"/>
                      </a:moveTo>
                      <a:lnTo>
                        <a:pt x="53184" y="10764"/>
                      </a:lnTo>
                      <a:cubicBezTo>
                        <a:pt x="53184" y="10764"/>
                        <a:pt x="69310" y="14577"/>
                        <a:pt x="69310" y="32530"/>
                      </a:cubicBezTo>
                      <a:lnTo>
                        <a:pt x="69310" y="134211"/>
                      </a:lnTo>
                      <a:cubicBezTo>
                        <a:pt x="69310" y="134211"/>
                        <a:pt x="78048" y="128015"/>
                        <a:pt x="78048" y="116139"/>
                      </a:cubicBezTo>
                      <a:lnTo>
                        <a:pt x="78048" y="23117"/>
                      </a:lnTo>
                      <a:cubicBezTo>
                        <a:pt x="78048" y="23117"/>
                        <a:pt x="76896" y="0"/>
                        <a:pt x="54932" y="0"/>
                      </a:cubicBezTo>
                      <a:lnTo>
                        <a:pt x="0" y="0"/>
                      </a:lnTo>
                      <a:close/>
                    </a:path>
                  </a:pathLst>
                </a:custGeom>
                <a:solidFill>
                  <a:srgbClr val="F2CD70"/>
                </a:solidFill>
                <a:ln w="3960" cap="flat">
                  <a:noFill/>
                  <a:prstDash val="solid"/>
                  <a:miter/>
                </a:ln>
              </p:spPr>
              <p:txBody>
                <a:bodyPr rtlCol="0" anchor="ctr"/>
                <a:lstStyle/>
                <a:p>
                  <a:endParaRPr lang="en-AU" sz="1350"/>
                </a:p>
              </p:txBody>
            </p:sp>
          </p:grpSp>
          <p:grpSp>
            <p:nvGrpSpPr>
              <p:cNvPr id="159" name="Graphic 5">
                <a:extLst>
                  <a:ext uri="{FF2B5EF4-FFF2-40B4-BE49-F238E27FC236}">
                    <a16:creationId xmlns:a16="http://schemas.microsoft.com/office/drawing/2014/main" id="{DB7FCB0F-3BD1-16CA-D5BF-EB36D0447423}"/>
                  </a:ext>
                </a:extLst>
              </p:cNvPr>
              <p:cNvGrpSpPr/>
              <p:nvPr/>
            </p:nvGrpSpPr>
            <p:grpSpPr>
              <a:xfrm>
                <a:off x="5578556" y="5762233"/>
                <a:ext cx="219647" cy="61723"/>
                <a:chOff x="5578556" y="5762233"/>
                <a:chExt cx="219647" cy="61723"/>
              </a:xfrm>
              <a:solidFill>
                <a:srgbClr val="FFFFFF"/>
              </a:solidFill>
            </p:grpSpPr>
            <p:sp>
              <p:nvSpPr>
                <p:cNvPr id="160" name="Freeform: Shape 159">
                  <a:extLst>
                    <a:ext uri="{FF2B5EF4-FFF2-40B4-BE49-F238E27FC236}">
                      <a16:creationId xmlns:a16="http://schemas.microsoft.com/office/drawing/2014/main" id="{41DC4E4B-D490-81C4-D426-A37C26359CA4}"/>
                    </a:ext>
                  </a:extLst>
                </p:cNvPr>
                <p:cNvSpPr/>
                <p:nvPr/>
              </p:nvSpPr>
              <p:spPr>
                <a:xfrm>
                  <a:off x="5578556" y="5762233"/>
                  <a:ext cx="49371" cy="61723"/>
                </a:xfrm>
                <a:custGeom>
                  <a:avLst/>
                  <a:gdLst>
                    <a:gd name="connsiteX0" fmla="*/ 0 w 49371"/>
                    <a:gd name="connsiteY0" fmla="*/ 61724 h 61723"/>
                    <a:gd name="connsiteX1" fmla="*/ 0 w 49371"/>
                    <a:gd name="connsiteY1" fmla="*/ 0 h 61723"/>
                    <a:gd name="connsiteX2" fmla="*/ 12472 w 49371"/>
                    <a:gd name="connsiteY2" fmla="*/ 0 h 61723"/>
                    <a:gd name="connsiteX3" fmla="*/ 12472 w 49371"/>
                    <a:gd name="connsiteY3" fmla="*/ 24268 h 61723"/>
                    <a:gd name="connsiteX4" fmla="*/ 36899 w 49371"/>
                    <a:gd name="connsiteY4" fmla="*/ 24268 h 61723"/>
                    <a:gd name="connsiteX5" fmla="*/ 36899 w 49371"/>
                    <a:gd name="connsiteY5" fmla="*/ 0 h 61723"/>
                    <a:gd name="connsiteX6" fmla="*/ 49371 w 49371"/>
                    <a:gd name="connsiteY6" fmla="*/ 0 h 61723"/>
                    <a:gd name="connsiteX7" fmla="*/ 49371 w 49371"/>
                    <a:gd name="connsiteY7" fmla="*/ 61724 h 61723"/>
                    <a:gd name="connsiteX8" fmla="*/ 36899 w 49371"/>
                    <a:gd name="connsiteY8" fmla="*/ 61724 h 61723"/>
                    <a:gd name="connsiteX9" fmla="*/ 36899 w 49371"/>
                    <a:gd name="connsiteY9" fmla="*/ 34754 h 61723"/>
                    <a:gd name="connsiteX10" fmla="*/ 12472 w 49371"/>
                    <a:gd name="connsiteY10" fmla="*/ 34754 h 61723"/>
                    <a:gd name="connsiteX11" fmla="*/ 12472 w 49371"/>
                    <a:gd name="connsiteY11" fmla="*/ 61724 h 61723"/>
                    <a:gd name="connsiteX12" fmla="*/ 0 w 49371"/>
                    <a:gd name="connsiteY12" fmla="*/ 61724 h 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71" h="61723">
                      <a:moveTo>
                        <a:pt x="0" y="61724"/>
                      </a:moveTo>
                      <a:lnTo>
                        <a:pt x="0" y="0"/>
                      </a:lnTo>
                      <a:lnTo>
                        <a:pt x="12472" y="0"/>
                      </a:lnTo>
                      <a:lnTo>
                        <a:pt x="12472" y="24268"/>
                      </a:lnTo>
                      <a:lnTo>
                        <a:pt x="36899" y="24268"/>
                      </a:lnTo>
                      <a:lnTo>
                        <a:pt x="36899" y="0"/>
                      </a:lnTo>
                      <a:lnTo>
                        <a:pt x="49371" y="0"/>
                      </a:lnTo>
                      <a:lnTo>
                        <a:pt x="49371" y="61724"/>
                      </a:lnTo>
                      <a:lnTo>
                        <a:pt x="36899" y="61724"/>
                      </a:lnTo>
                      <a:lnTo>
                        <a:pt x="36899" y="34754"/>
                      </a:lnTo>
                      <a:lnTo>
                        <a:pt x="12472" y="34754"/>
                      </a:lnTo>
                      <a:lnTo>
                        <a:pt x="12472" y="61724"/>
                      </a:lnTo>
                      <a:lnTo>
                        <a:pt x="0" y="61724"/>
                      </a:lnTo>
                      <a:close/>
                    </a:path>
                  </a:pathLst>
                </a:custGeom>
                <a:solidFill>
                  <a:srgbClr val="FFFFFF"/>
                </a:solidFill>
                <a:ln w="3960" cap="flat">
                  <a:noFill/>
                  <a:prstDash val="solid"/>
                  <a:miter/>
                </a:ln>
              </p:spPr>
              <p:txBody>
                <a:bodyPr rtlCol="0" anchor="ctr"/>
                <a:lstStyle/>
                <a:p>
                  <a:endParaRPr lang="en-AU" sz="1350"/>
                </a:p>
              </p:txBody>
            </p:sp>
            <p:sp>
              <p:nvSpPr>
                <p:cNvPr id="161" name="Freeform: Shape 160">
                  <a:extLst>
                    <a:ext uri="{FF2B5EF4-FFF2-40B4-BE49-F238E27FC236}">
                      <a16:creationId xmlns:a16="http://schemas.microsoft.com/office/drawing/2014/main" id="{853B7A39-28C8-066D-E381-C1AE895C60B4}"/>
                    </a:ext>
                  </a:extLst>
                </p:cNvPr>
                <p:cNvSpPr/>
                <p:nvPr/>
              </p:nvSpPr>
              <p:spPr>
                <a:xfrm>
                  <a:off x="5640756" y="5762233"/>
                  <a:ext cx="46948" cy="61723"/>
                </a:xfrm>
                <a:custGeom>
                  <a:avLst/>
                  <a:gdLst>
                    <a:gd name="connsiteX0" fmla="*/ 0 w 46948"/>
                    <a:gd name="connsiteY0" fmla="*/ 61724 h 61723"/>
                    <a:gd name="connsiteX1" fmla="*/ 0 w 46948"/>
                    <a:gd name="connsiteY1" fmla="*/ 0 h 61723"/>
                    <a:gd name="connsiteX2" fmla="*/ 45757 w 46948"/>
                    <a:gd name="connsiteY2" fmla="*/ 0 h 61723"/>
                    <a:gd name="connsiteX3" fmla="*/ 45757 w 46948"/>
                    <a:gd name="connsiteY3" fmla="*/ 10446 h 61723"/>
                    <a:gd name="connsiteX4" fmla="*/ 12472 w 46948"/>
                    <a:gd name="connsiteY4" fmla="*/ 10446 h 61723"/>
                    <a:gd name="connsiteX5" fmla="*/ 12472 w 46948"/>
                    <a:gd name="connsiteY5" fmla="*/ 24110 h 61723"/>
                    <a:gd name="connsiteX6" fmla="*/ 43453 w 46948"/>
                    <a:gd name="connsiteY6" fmla="*/ 24110 h 61723"/>
                    <a:gd name="connsiteX7" fmla="*/ 43453 w 46948"/>
                    <a:gd name="connsiteY7" fmla="*/ 34516 h 61723"/>
                    <a:gd name="connsiteX8" fmla="*/ 12472 w 46948"/>
                    <a:gd name="connsiteY8" fmla="*/ 34516 h 61723"/>
                    <a:gd name="connsiteX9" fmla="*/ 12472 w 46948"/>
                    <a:gd name="connsiteY9" fmla="*/ 51317 h 61723"/>
                    <a:gd name="connsiteX10" fmla="*/ 46948 w 46948"/>
                    <a:gd name="connsiteY10" fmla="*/ 51317 h 61723"/>
                    <a:gd name="connsiteX11" fmla="*/ 46948 w 46948"/>
                    <a:gd name="connsiteY11" fmla="*/ 61724 h 61723"/>
                    <a:gd name="connsiteX12" fmla="*/ 0 w 46948"/>
                    <a:gd name="connsiteY12" fmla="*/ 61724 h 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 h="61723">
                      <a:moveTo>
                        <a:pt x="0" y="61724"/>
                      </a:moveTo>
                      <a:lnTo>
                        <a:pt x="0" y="0"/>
                      </a:lnTo>
                      <a:lnTo>
                        <a:pt x="45757" y="0"/>
                      </a:lnTo>
                      <a:lnTo>
                        <a:pt x="45757" y="10446"/>
                      </a:lnTo>
                      <a:lnTo>
                        <a:pt x="12472" y="10446"/>
                      </a:lnTo>
                      <a:lnTo>
                        <a:pt x="12472" y="24110"/>
                      </a:lnTo>
                      <a:lnTo>
                        <a:pt x="43453" y="24110"/>
                      </a:lnTo>
                      <a:lnTo>
                        <a:pt x="43453" y="34516"/>
                      </a:lnTo>
                      <a:lnTo>
                        <a:pt x="12472" y="34516"/>
                      </a:lnTo>
                      <a:lnTo>
                        <a:pt x="12472" y="51317"/>
                      </a:lnTo>
                      <a:lnTo>
                        <a:pt x="46948" y="51317"/>
                      </a:lnTo>
                      <a:lnTo>
                        <a:pt x="46948" y="61724"/>
                      </a:lnTo>
                      <a:lnTo>
                        <a:pt x="0" y="61724"/>
                      </a:lnTo>
                      <a:close/>
                    </a:path>
                  </a:pathLst>
                </a:custGeom>
                <a:solidFill>
                  <a:srgbClr val="FFFFFF"/>
                </a:solidFill>
                <a:ln w="3960" cap="flat">
                  <a:noFill/>
                  <a:prstDash val="solid"/>
                  <a:miter/>
                </a:ln>
              </p:spPr>
              <p:txBody>
                <a:bodyPr rtlCol="0" anchor="ctr"/>
                <a:lstStyle/>
                <a:p>
                  <a:endParaRPr lang="en-AU" sz="1350"/>
                </a:p>
              </p:txBody>
            </p:sp>
            <p:sp>
              <p:nvSpPr>
                <p:cNvPr id="162" name="Freeform: Shape 161">
                  <a:extLst>
                    <a:ext uri="{FF2B5EF4-FFF2-40B4-BE49-F238E27FC236}">
                      <a16:creationId xmlns:a16="http://schemas.microsoft.com/office/drawing/2014/main" id="{01F1FEA8-E912-47DA-2270-E156AA43583D}"/>
                    </a:ext>
                  </a:extLst>
                </p:cNvPr>
                <p:cNvSpPr/>
                <p:nvPr/>
              </p:nvSpPr>
              <p:spPr>
                <a:xfrm>
                  <a:off x="5698627" y="5762749"/>
                  <a:ext cx="43452" cy="61207"/>
                </a:xfrm>
                <a:custGeom>
                  <a:avLst/>
                  <a:gdLst>
                    <a:gd name="connsiteX0" fmla="*/ 0 w 43452"/>
                    <a:gd name="connsiteY0" fmla="*/ 61207 h 61207"/>
                    <a:gd name="connsiteX1" fmla="*/ 0 w 43452"/>
                    <a:gd name="connsiteY1" fmla="*/ 0 h 61207"/>
                    <a:gd name="connsiteX2" fmla="*/ 12472 w 43452"/>
                    <a:gd name="connsiteY2" fmla="*/ 0 h 61207"/>
                    <a:gd name="connsiteX3" fmla="*/ 12472 w 43452"/>
                    <a:gd name="connsiteY3" fmla="*/ 50801 h 61207"/>
                    <a:gd name="connsiteX4" fmla="*/ 43453 w 43452"/>
                    <a:gd name="connsiteY4" fmla="*/ 50801 h 61207"/>
                    <a:gd name="connsiteX5" fmla="*/ 43453 w 43452"/>
                    <a:gd name="connsiteY5" fmla="*/ 61207 h 61207"/>
                    <a:gd name="connsiteX6" fmla="*/ 0 w 43452"/>
                    <a:gd name="connsiteY6" fmla="*/ 61207 h 6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2" h="61207">
                      <a:moveTo>
                        <a:pt x="0" y="61207"/>
                      </a:moveTo>
                      <a:lnTo>
                        <a:pt x="0" y="0"/>
                      </a:lnTo>
                      <a:lnTo>
                        <a:pt x="12472" y="0"/>
                      </a:lnTo>
                      <a:lnTo>
                        <a:pt x="12472" y="50801"/>
                      </a:lnTo>
                      <a:lnTo>
                        <a:pt x="43453" y="50801"/>
                      </a:lnTo>
                      <a:lnTo>
                        <a:pt x="43453" y="61207"/>
                      </a:lnTo>
                      <a:lnTo>
                        <a:pt x="0" y="61207"/>
                      </a:lnTo>
                      <a:close/>
                    </a:path>
                  </a:pathLst>
                </a:custGeom>
                <a:solidFill>
                  <a:srgbClr val="FFFFFF"/>
                </a:solidFill>
                <a:ln w="3960" cap="flat">
                  <a:noFill/>
                  <a:prstDash val="solid"/>
                  <a:miter/>
                </a:ln>
              </p:spPr>
              <p:txBody>
                <a:bodyPr rtlCol="0" anchor="ctr"/>
                <a:lstStyle/>
                <a:p>
                  <a:endParaRPr lang="en-AU" sz="1350"/>
                </a:p>
              </p:txBody>
            </p:sp>
            <p:sp>
              <p:nvSpPr>
                <p:cNvPr id="163" name="Freeform: Shape 162">
                  <a:extLst>
                    <a:ext uri="{FF2B5EF4-FFF2-40B4-BE49-F238E27FC236}">
                      <a16:creationId xmlns:a16="http://schemas.microsoft.com/office/drawing/2014/main" id="{B939ED86-3F98-E569-6BEF-6AB2689224ED}"/>
                    </a:ext>
                  </a:extLst>
                </p:cNvPr>
                <p:cNvSpPr/>
                <p:nvPr/>
              </p:nvSpPr>
              <p:spPr>
                <a:xfrm>
                  <a:off x="5750937" y="5762233"/>
                  <a:ext cx="47265" cy="61723"/>
                </a:xfrm>
                <a:custGeom>
                  <a:avLst/>
                  <a:gdLst>
                    <a:gd name="connsiteX0" fmla="*/ 0 w 47265"/>
                    <a:gd name="connsiteY0" fmla="*/ 61724 h 61723"/>
                    <a:gd name="connsiteX1" fmla="*/ 0 w 47265"/>
                    <a:gd name="connsiteY1" fmla="*/ 0 h 61723"/>
                    <a:gd name="connsiteX2" fmla="*/ 19979 w 47265"/>
                    <a:gd name="connsiteY2" fmla="*/ 0 h 61723"/>
                    <a:gd name="connsiteX3" fmla="*/ 34794 w 47265"/>
                    <a:gd name="connsiteY3" fmla="*/ 914 h 61723"/>
                    <a:gd name="connsiteX4" fmla="*/ 43691 w 47265"/>
                    <a:gd name="connsiteY4" fmla="*/ 6951 h 61723"/>
                    <a:gd name="connsiteX5" fmla="*/ 47266 w 47265"/>
                    <a:gd name="connsiteY5" fmla="*/ 18986 h 61723"/>
                    <a:gd name="connsiteX6" fmla="*/ 45200 w 47265"/>
                    <a:gd name="connsiteY6" fmla="*/ 28558 h 61723"/>
                    <a:gd name="connsiteX7" fmla="*/ 39958 w 47265"/>
                    <a:gd name="connsiteY7" fmla="*/ 34635 h 61723"/>
                    <a:gd name="connsiteX8" fmla="*/ 33483 w 47265"/>
                    <a:gd name="connsiteY8" fmla="*/ 37574 h 61723"/>
                    <a:gd name="connsiteX9" fmla="*/ 20575 w 47265"/>
                    <a:gd name="connsiteY9" fmla="*/ 38448 h 61723"/>
                    <a:gd name="connsiteX10" fmla="*/ 12472 w 47265"/>
                    <a:gd name="connsiteY10" fmla="*/ 38448 h 61723"/>
                    <a:gd name="connsiteX11" fmla="*/ 12472 w 47265"/>
                    <a:gd name="connsiteY11" fmla="*/ 61724 h 61723"/>
                    <a:gd name="connsiteX12" fmla="*/ 0 w 47265"/>
                    <a:gd name="connsiteY12" fmla="*/ 61724 h 61723"/>
                    <a:gd name="connsiteX13" fmla="*/ 12472 w 47265"/>
                    <a:gd name="connsiteY13" fmla="*/ 10446 h 61723"/>
                    <a:gd name="connsiteX14" fmla="*/ 12472 w 47265"/>
                    <a:gd name="connsiteY14" fmla="*/ 27962 h 61723"/>
                    <a:gd name="connsiteX15" fmla="*/ 19304 w 47265"/>
                    <a:gd name="connsiteY15" fmla="*/ 27962 h 61723"/>
                    <a:gd name="connsiteX16" fmla="*/ 29154 w 47265"/>
                    <a:gd name="connsiteY16" fmla="*/ 27009 h 61723"/>
                    <a:gd name="connsiteX17" fmla="*/ 33046 w 47265"/>
                    <a:gd name="connsiteY17" fmla="*/ 23990 h 61723"/>
                    <a:gd name="connsiteX18" fmla="*/ 34437 w 47265"/>
                    <a:gd name="connsiteY18" fmla="*/ 19184 h 61723"/>
                    <a:gd name="connsiteX19" fmla="*/ 32451 w 47265"/>
                    <a:gd name="connsiteY19" fmla="*/ 13624 h 61723"/>
                    <a:gd name="connsiteX20" fmla="*/ 27446 w 47265"/>
                    <a:gd name="connsiteY20" fmla="*/ 10883 h 61723"/>
                    <a:gd name="connsiteX21" fmla="*/ 18469 w 47265"/>
                    <a:gd name="connsiteY21" fmla="*/ 10446 h 61723"/>
                    <a:gd name="connsiteX22" fmla="*/ 12432 w 47265"/>
                    <a:gd name="connsiteY22" fmla="*/ 10446 h 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65" h="61723">
                      <a:moveTo>
                        <a:pt x="0" y="61724"/>
                      </a:moveTo>
                      <a:lnTo>
                        <a:pt x="0" y="0"/>
                      </a:lnTo>
                      <a:lnTo>
                        <a:pt x="19979" y="0"/>
                      </a:lnTo>
                      <a:cubicBezTo>
                        <a:pt x="27565" y="0"/>
                        <a:pt x="32490" y="318"/>
                        <a:pt x="34794" y="914"/>
                      </a:cubicBezTo>
                      <a:cubicBezTo>
                        <a:pt x="38329" y="1827"/>
                        <a:pt x="41308" y="3853"/>
                        <a:pt x="43691" y="6951"/>
                      </a:cubicBezTo>
                      <a:cubicBezTo>
                        <a:pt x="46074" y="10049"/>
                        <a:pt x="47266" y="14061"/>
                        <a:pt x="47266" y="18986"/>
                      </a:cubicBezTo>
                      <a:cubicBezTo>
                        <a:pt x="47266" y="22759"/>
                        <a:pt x="46591" y="25976"/>
                        <a:pt x="45200" y="28558"/>
                      </a:cubicBezTo>
                      <a:cubicBezTo>
                        <a:pt x="43810" y="31140"/>
                        <a:pt x="42063" y="33166"/>
                        <a:pt x="39958" y="34635"/>
                      </a:cubicBezTo>
                      <a:cubicBezTo>
                        <a:pt x="37853" y="36105"/>
                        <a:pt x="35668" y="37098"/>
                        <a:pt x="33483" y="37574"/>
                      </a:cubicBezTo>
                      <a:cubicBezTo>
                        <a:pt x="30504" y="38170"/>
                        <a:pt x="26215" y="38448"/>
                        <a:pt x="20575" y="38448"/>
                      </a:cubicBezTo>
                      <a:lnTo>
                        <a:pt x="12472" y="38448"/>
                      </a:lnTo>
                      <a:lnTo>
                        <a:pt x="12472" y="61724"/>
                      </a:lnTo>
                      <a:lnTo>
                        <a:pt x="0" y="61724"/>
                      </a:lnTo>
                      <a:close/>
                      <a:moveTo>
                        <a:pt x="12472" y="10446"/>
                      </a:moveTo>
                      <a:lnTo>
                        <a:pt x="12472" y="27962"/>
                      </a:lnTo>
                      <a:lnTo>
                        <a:pt x="19304" y="27962"/>
                      </a:lnTo>
                      <a:cubicBezTo>
                        <a:pt x="24229" y="27962"/>
                        <a:pt x="27486" y="27645"/>
                        <a:pt x="29154" y="27009"/>
                      </a:cubicBezTo>
                      <a:cubicBezTo>
                        <a:pt x="30822" y="26374"/>
                        <a:pt x="32093" y="25341"/>
                        <a:pt x="33046" y="23990"/>
                      </a:cubicBezTo>
                      <a:cubicBezTo>
                        <a:pt x="34000" y="22600"/>
                        <a:pt x="34437" y="21011"/>
                        <a:pt x="34437" y="19184"/>
                      </a:cubicBezTo>
                      <a:cubicBezTo>
                        <a:pt x="34437" y="16960"/>
                        <a:pt x="33761" y="15093"/>
                        <a:pt x="32451" y="13624"/>
                      </a:cubicBezTo>
                      <a:cubicBezTo>
                        <a:pt x="31140" y="12154"/>
                        <a:pt x="29472" y="11241"/>
                        <a:pt x="27446" y="10883"/>
                      </a:cubicBezTo>
                      <a:cubicBezTo>
                        <a:pt x="25976" y="10605"/>
                        <a:pt x="22958" y="10446"/>
                        <a:pt x="18469" y="10446"/>
                      </a:cubicBezTo>
                      <a:lnTo>
                        <a:pt x="12432" y="10446"/>
                      </a:lnTo>
                      <a:close/>
                    </a:path>
                  </a:pathLst>
                </a:custGeom>
                <a:solidFill>
                  <a:srgbClr val="FFFFFF"/>
                </a:solidFill>
                <a:ln w="3960" cap="flat">
                  <a:noFill/>
                  <a:prstDash val="solid"/>
                  <a:miter/>
                </a:ln>
              </p:spPr>
              <p:txBody>
                <a:bodyPr rtlCol="0" anchor="ctr"/>
                <a:lstStyle/>
                <a:p>
                  <a:endParaRPr lang="en-AU" sz="1350"/>
                </a:p>
              </p:txBody>
            </p:sp>
          </p:grpSp>
        </p:grpSp>
        <p:grpSp>
          <p:nvGrpSpPr>
            <p:cNvPr id="81" name="Graphic 5">
              <a:extLst>
                <a:ext uri="{FF2B5EF4-FFF2-40B4-BE49-F238E27FC236}">
                  <a16:creationId xmlns:a16="http://schemas.microsoft.com/office/drawing/2014/main" id="{E913DEA9-D223-9CE2-49FA-5D27096EF081}"/>
                </a:ext>
              </a:extLst>
            </p:cNvPr>
            <p:cNvGrpSpPr/>
            <p:nvPr/>
          </p:nvGrpSpPr>
          <p:grpSpPr>
            <a:xfrm>
              <a:off x="5858418" y="5582702"/>
              <a:ext cx="199033" cy="187395"/>
              <a:chOff x="5858418" y="5582702"/>
              <a:chExt cx="199033" cy="187395"/>
            </a:xfrm>
          </p:grpSpPr>
          <p:sp>
            <p:nvSpPr>
              <p:cNvPr id="153" name="Freeform: Shape 152">
                <a:extLst>
                  <a:ext uri="{FF2B5EF4-FFF2-40B4-BE49-F238E27FC236}">
                    <a16:creationId xmlns:a16="http://schemas.microsoft.com/office/drawing/2014/main" id="{CC0454DD-0B0A-1006-4F9B-422B7C31779E}"/>
                  </a:ext>
                </a:extLst>
              </p:cNvPr>
              <p:cNvSpPr/>
              <p:nvPr/>
            </p:nvSpPr>
            <p:spPr>
              <a:xfrm>
                <a:off x="5869738" y="5668734"/>
                <a:ext cx="101363" cy="101363"/>
              </a:xfrm>
              <a:custGeom>
                <a:avLst/>
                <a:gdLst>
                  <a:gd name="connsiteX0" fmla="*/ 101364 w 101363"/>
                  <a:gd name="connsiteY0" fmla="*/ 50682 h 101363"/>
                  <a:gd name="connsiteX1" fmla="*/ 50682 w 101363"/>
                  <a:gd name="connsiteY1" fmla="*/ 101364 h 101363"/>
                  <a:gd name="connsiteX2" fmla="*/ 0 w 101363"/>
                  <a:gd name="connsiteY2" fmla="*/ 50682 h 101363"/>
                  <a:gd name="connsiteX3" fmla="*/ 50682 w 101363"/>
                  <a:gd name="connsiteY3" fmla="*/ 0 h 101363"/>
                  <a:gd name="connsiteX4" fmla="*/ 101364 w 101363"/>
                  <a:gd name="connsiteY4" fmla="*/ 50682 h 101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3" h="101363">
                    <a:moveTo>
                      <a:pt x="101364" y="50682"/>
                    </a:moveTo>
                    <a:cubicBezTo>
                      <a:pt x="101364" y="78673"/>
                      <a:pt x="78673" y="101364"/>
                      <a:pt x="50682" y="101364"/>
                    </a:cubicBezTo>
                    <a:cubicBezTo>
                      <a:pt x="22691" y="101364"/>
                      <a:pt x="0" y="78673"/>
                      <a:pt x="0" y="50682"/>
                    </a:cubicBezTo>
                    <a:cubicBezTo>
                      <a:pt x="0" y="22691"/>
                      <a:pt x="22691" y="0"/>
                      <a:pt x="50682" y="0"/>
                    </a:cubicBezTo>
                    <a:cubicBezTo>
                      <a:pt x="78673" y="0"/>
                      <a:pt x="101364" y="22691"/>
                      <a:pt x="101364" y="50682"/>
                    </a:cubicBezTo>
                    <a:close/>
                  </a:path>
                </a:pathLst>
              </a:custGeom>
              <a:solidFill>
                <a:srgbClr val="2140C9">
                  <a:alpha val="40000"/>
                </a:srgbClr>
              </a:solidFill>
              <a:ln w="3960" cap="flat">
                <a:noFill/>
                <a:prstDash val="solid"/>
                <a:miter/>
              </a:ln>
            </p:spPr>
            <p:txBody>
              <a:bodyPr rtlCol="0" anchor="ctr"/>
              <a:lstStyle/>
              <a:p>
                <a:endParaRPr lang="en-AU" sz="1350"/>
              </a:p>
            </p:txBody>
          </p:sp>
          <p:grpSp>
            <p:nvGrpSpPr>
              <p:cNvPr id="154" name="Graphic 5">
                <a:extLst>
                  <a:ext uri="{FF2B5EF4-FFF2-40B4-BE49-F238E27FC236}">
                    <a16:creationId xmlns:a16="http://schemas.microsoft.com/office/drawing/2014/main" id="{10C0BEC1-B4A3-A667-2DE8-94CFDDD3931A}"/>
                  </a:ext>
                </a:extLst>
              </p:cNvPr>
              <p:cNvGrpSpPr/>
              <p:nvPr/>
            </p:nvGrpSpPr>
            <p:grpSpPr>
              <a:xfrm>
                <a:off x="5858418" y="5582702"/>
                <a:ext cx="199033" cy="120587"/>
                <a:chOff x="5858418" y="5582702"/>
                <a:chExt cx="199033" cy="120587"/>
              </a:xfrm>
              <a:solidFill>
                <a:srgbClr val="2140C9"/>
              </a:solidFill>
            </p:grpSpPr>
            <p:sp>
              <p:nvSpPr>
                <p:cNvPr id="155" name="Freeform: Shape 154">
                  <a:extLst>
                    <a:ext uri="{FF2B5EF4-FFF2-40B4-BE49-F238E27FC236}">
                      <a16:creationId xmlns:a16="http://schemas.microsoft.com/office/drawing/2014/main" id="{B40713B8-6DF6-C330-1801-A70E3A4D03B3}"/>
                    </a:ext>
                  </a:extLst>
                </p:cNvPr>
                <p:cNvSpPr/>
                <p:nvPr/>
              </p:nvSpPr>
              <p:spPr>
                <a:xfrm>
                  <a:off x="5858418" y="5582702"/>
                  <a:ext cx="43730" cy="71931"/>
                </a:xfrm>
                <a:custGeom>
                  <a:avLst/>
                  <a:gdLst>
                    <a:gd name="connsiteX0" fmla="*/ 30663 w 43730"/>
                    <a:gd name="connsiteY0" fmla="*/ 71932 h 71931"/>
                    <a:gd name="connsiteX1" fmla="*/ 0 w 43730"/>
                    <a:gd name="connsiteY1" fmla="*/ 10605 h 71931"/>
                    <a:gd name="connsiteX2" fmla="*/ 33523 w 43730"/>
                    <a:gd name="connsiteY2" fmla="*/ 0 h 71931"/>
                    <a:gd name="connsiteX3" fmla="*/ 43731 w 43730"/>
                    <a:gd name="connsiteY3" fmla="*/ 67801 h 71931"/>
                    <a:gd name="connsiteX4" fmla="*/ 30663 w 43730"/>
                    <a:gd name="connsiteY4" fmla="*/ 71932 h 7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0" h="71931">
                      <a:moveTo>
                        <a:pt x="30663" y="71932"/>
                      </a:moveTo>
                      <a:lnTo>
                        <a:pt x="0" y="10605"/>
                      </a:lnTo>
                      <a:lnTo>
                        <a:pt x="33523" y="0"/>
                      </a:lnTo>
                      <a:lnTo>
                        <a:pt x="43731" y="67801"/>
                      </a:lnTo>
                      <a:lnTo>
                        <a:pt x="30663" y="71932"/>
                      </a:lnTo>
                      <a:close/>
                    </a:path>
                  </a:pathLst>
                </a:custGeom>
                <a:solidFill>
                  <a:srgbClr val="2140C9"/>
                </a:solidFill>
                <a:ln w="3960" cap="flat">
                  <a:noFill/>
                  <a:prstDash val="solid"/>
                  <a:miter/>
                </a:ln>
              </p:spPr>
              <p:txBody>
                <a:bodyPr rtlCol="0" anchor="ctr"/>
                <a:lstStyle/>
                <a:p>
                  <a:endParaRPr lang="en-AU" sz="1350"/>
                </a:p>
              </p:txBody>
            </p:sp>
            <p:sp>
              <p:nvSpPr>
                <p:cNvPr id="156" name="Freeform: Shape 155">
                  <a:extLst>
                    <a:ext uri="{FF2B5EF4-FFF2-40B4-BE49-F238E27FC236}">
                      <a16:creationId xmlns:a16="http://schemas.microsoft.com/office/drawing/2014/main" id="{73A0BBB7-8038-8A0C-83CD-7760BA23A21C}"/>
                    </a:ext>
                  </a:extLst>
                </p:cNvPr>
                <p:cNvSpPr/>
                <p:nvPr/>
              </p:nvSpPr>
              <p:spPr>
                <a:xfrm>
                  <a:off x="5987029" y="5668456"/>
                  <a:ext cx="70422" cy="34833"/>
                </a:xfrm>
                <a:custGeom>
                  <a:avLst/>
                  <a:gdLst>
                    <a:gd name="connsiteX0" fmla="*/ 0 w 70422"/>
                    <a:gd name="connsiteY0" fmla="*/ 19780 h 34833"/>
                    <a:gd name="connsiteX1" fmla="*/ 65696 w 70422"/>
                    <a:gd name="connsiteY1" fmla="*/ 0 h 34833"/>
                    <a:gd name="connsiteX2" fmla="*/ 70422 w 70422"/>
                    <a:gd name="connsiteY2" fmla="*/ 34834 h 34833"/>
                    <a:gd name="connsiteX3" fmla="*/ 1867 w 70422"/>
                    <a:gd name="connsiteY3" fmla="*/ 33324 h 34833"/>
                    <a:gd name="connsiteX4" fmla="*/ 0 w 70422"/>
                    <a:gd name="connsiteY4" fmla="*/ 19780 h 3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22" h="34833">
                      <a:moveTo>
                        <a:pt x="0" y="19780"/>
                      </a:moveTo>
                      <a:lnTo>
                        <a:pt x="65696" y="0"/>
                      </a:lnTo>
                      <a:lnTo>
                        <a:pt x="70422" y="34834"/>
                      </a:lnTo>
                      <a:lnTo>
                        <a:pt x="1867" y="33324"/>
                      </a:lnTo>
                      <a:lnTo>
                        <a:pt x="0" y="19780"/>
                      </a:lnTo>
                      <a:close/>
                    </a:path>
                  </a:pathLst>
                </a:custGeom>
                <a:solidFill>
                  <a:srgbClr val="2140C9"/>
                </a:solidFill>
                <a:ln w="3960" cap="flat">
                  <a:noFill/>
                  <a:prstDash val="solid"/>
                  <a:miter/>
                </a:ln>
              </p:spPr>
              <p:txBody>
                <a:bodyPr rtlCol="0" anchor="ctr"/>
                <a:lstStyle/>
                <a:p>
                  <a:endParaRPr lang="en-AU" sz="1350"/>
                </a:p>
              </p:txBody>
            </p:sp>
            <p:sp>
              <p:nvSpPr>
                <p:cNvPr id="157" name="Freeform: Shape 156">
                  <a:extLst>
                    <a:ext uri="{FF2B5EF4-FFF2-40B4-BE49-F238E27FC236}">
                      <a16:creationId xmlns:a16="http://schemas.microsoft.com/office/drawing/2014/main" id="{FA148A87-C4D8-EA93-9174-A8A4A822D254}"/>
                    </a:ext>
                  </a:extLst>
                </p:cNvPr>
                <p:cNvSpPr/>
                <p:nvPr/>
              </p:nvSpPr>
              <p:spPr>
                <a:xfrm>
                  <a:off x="5947985" y="5588421"/>
                  <a:ext cx="55487" cy="70739"/>
                </a:xfrm>
                <a:custGeom>
                  <a:avLst/>
                  <a:gdLst>
                    <a:gd name="connsiteX0" fmla="*/ 0 w 55487"/>
                    <a:gd name="connsiteY0" fmla="*/ 63749 h 70739"/>
                    <a:gd name="connsiteX1" fmla="*/ 25222 w 55487"/>
                    <a:gd name="connsiteY1" fmla="*/ 0 h 70739"/>
                    <a:gd name="connsiteX2" fmla="*/ 55488 w 55487"/>
                    <a:gd name="connsiteY2" fmla="*/ 17874 h 70739"/>
                    <a:gd name="connsiteX3" fmla="*/ 11757 w 55487"/>
                    <a:gd name="connsiteY3" fmla="*/ 70740 h 70739"/>
                    <a:gd name="connsiteX4" fmla="*/ 0 w 55487"/>
                    <a:gd name="connsiteY4" fmla="*/ 63749 h 7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7" h="70739">
                      <a:moveTo>
                        <a:pt x="0" y="63749"/>
                      </a:moveTo>
                      <a:lnTo>
                        <a:pt x="25222" y="0"/>
                      </a:lnTo>
                      <a:lnTo>
                        <a:pt x="55488" y="17874"/>
                      </a:lnTo>
                      <a:lnTo>
                        <a:pt x="11757" y="70740"/>
                      </a:lnTo>
                      <a:lnTo>
                        <a:pt x="0" y="63749"/>
                      </a:lnTo>
                      <a:close/>
                    </a:path>
                  </a:pathLst>
                </a:custGeom>
                <a:solidFill>
                  <a:srgbClr val="2140C9"/>
                </a:solidFill>
                <a:ln w="3960" cap="flat">
                  <a:noFill/>
                  <a:prstDash val="solid"/>
                  <a:miter/>
                </a:ln>
              </p:spPr>
              <p:txBody>
                <a:bodyPr rtlCol="0" anchor="ctr"/>
                <a:lstStyle/>
                <a:p>
                  <a:endParaRPr lang="en-AU" sz="1350"/>
                </a:p>
              </p:txBody>
            </p:sp>
          </p:grpSp>
        </p:grpSp>
        <p:grpSp>
          <p:nvGrpSpPr>
            <p:cNvPr id="82" name="Graphic 5">
              <a:extLst>
                <a:ext uri="{FF2B5EF4-FFF2-40B4-BE49-F238E27FC236}">
                  <a16:creationId xmlns:a16="http://schemas.microsoft.com/office/drawing/2014/main" id="{488C4317-3496-0CE0-820A-CEB3B052CAE6}"/>
                </a:ext>
              </a:extLst>
            </p:cNvPr>
            <p:cNvGrpSpPr/>
            <p:nvPr/>
          </p:nvGrpSpPr>
          <p:grpSpPr>
            <a:xfrm>
              <a:off x="4786951" y="5881269"/>
              <a:ext cx="1787366" cy="987383"/>
              <a:chOff x="4786951" y="5881269"/>
              <a:chExt cx="1787366" cy="987383"/>
            </a:xfrm>
          </p:grpSpPr>
          <p:grpSp>
            <p:nvGrpSpPr>
              <p:cNvPr id="98" name="Graphic 5">
                <a:extLst>
                  <a:ext uri="{FF2B5EF4-FFF2-40B4-BE49-F238E27FC236}">
                    <a16:creationId xmlns:a16="http://schemas.microsoft.com/office/drawing/2014/main" id="{8ADE5BE2-0476-A6A0-568D-2F60958196AD}"/>
                  </a:ext>
                </a:extLst>
              </p:cNvPr>
              <p:cNvGrpSpPr/>
              <p:nvPr/>
            </p:nvGrpSpPr>
            <p:grpSpPr>
              <a:xfrm>
                <a:off x="4786951" y="6680621"/>
                <a:ext cx="1787366" cy="188030"/>
                <a:chOff x="4786951" y="6680621"/>
                <a:chExt cx="1787366" cy="188030"/>
              </a:xfrm>
            </p:grpSpPr>
            <p:sp>
              <p:nvSpPr>
                <p:cNvPr id="151" name="Freeform: Shape 150">
                  <a:extLst>
                    <a:ext uri="{FF2B5EF4-FFF2-40B4-BE49-F238E27FC236}">
                      <a16:creationId xmlns:a16="http://schemas.microsoft.com/office/drawing/2014/main" id="{82A36F87-B691-94B0-D8DA-63B3AEA574FC}"/>
                    </a:ext>
                  </a:extLst>
                </p:cNvPr>
                <p:cNvSpPr/>
                <p:nvPr/>
              </p:nvSpPr>
              <p:spPr>
                <a:xfrm>
                  <a:off x="4786951" y="6680621"/>
                  <a:ext cx="1787366" cy="147596"/>
                </a:xfrm>
                <a:custGeom>
                  <a:avLst/>
                  <a:gdLst>
                    <a:gd name="connsiteX0" fmla="*/ 1787366 w 1787366"/>
                    <a:gd name="connsiteY0" fmla="*/ 147597 h 147596"/>
                    <a:gd name="connsiteX1" fmla="*/ 0 w 1787366"/>
                    <a:gd name="connsiteY1" fmla="*/ 147597 h 147596"/>
                    <a:gd name="connsiteX2" fmla="*/ 113875 w 1787366"/>
                    <a:gd name="connsiteY2" fmla="*/ 0 h 147596"/>
                    <a:gd name="connsiteX3" fmla="*/ 1673491 w 1787366"/>
                    <a:gd name="connsiteY3" fmla="*/ 0 h 147596"/>
                    <a:gd name="connsiteX4" fmla="*/ 1787366 w 1787366"/>
                    <a:gd name="connsiteY4" fmla="*/ 147597 h 14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66" h="147596">
                      <a:moveTo>
                        <a:pt x="1787366" y="147597"/>
                      </a:moveTo>
                      <a:lnTo>
                        <a:pt x="0" y="147597"/>
                      </a:lnTo>
                      <a:lnTo>
                        <a:pt x="113875" y="0"/>
                      </a:lnTo>
                      <a:lnTo>
                        <a:pt x="1673491" y="0"/>
                      </a:lnTo>
                      <a:lnTo>
                        <a:pt x="1787366" y="147597"/>
                      </a:lnTo>
                      <a:close/>
                    </a:path>
                  </a:pathLst>
                </a:custGeom>
                <a:solidFill>
                  <a:srgbClr val="0070F1"/>
                </a:solidFill>
                <a:ln w="3960" cap="flat">
                  <a:noFill/>
                  <a:prstDash val="solid"/>
                  <a:miter/>
                </a:ln>
              </p:spPr>
              <p:txBody>
                <a:bodyPr rtlCol="0" anchor="ctr"/>
                <a:lstStyle/>
                <a:p>
                  <a:endParaRPr lang="en-AU" sz="1350"/>
                </a:p>
              </p:txBody>
            </p:sp>
            <p:sp>
              <p:nvSpPr>
                <p:cNvPr id="152" name="Freeform: Shape 151">
                  <a:extLst>
                    <a:ext uri="{FF2B5EF4-FFF2-40B4-BE49-F238E27FC236}">
                      <a16:creationId xmlns:a16="http://schemas.microsoft.com/office/drawing/2014/main" id="{96DFFB34-6E27-1248-659F-1BF3A73193E3}"/>
                    </a:ext>
                  </a:extLst>
                </p:cNvPr>
                <p:cNvSpPr/>
                <p:nvPr/>
              </p:nvSpPr>
              <p:spPr>
                <a:xfrm>
                  <a:off x="4786951" y="6828218"/>
                  <a:ext cx="1787366" cy="40434"/>
                </a:xfrm>
                <a:custGeom>
                  <a:avLst/>
                  <a:gdLst>
                    <a:gd name="connsiteX0" fmla="*/ 1746932 w 1787366"/>
                    <a:gd name="connsiteY0" fmla="*/ 40434 h 40434"/>
                    <a:gd name="connsiteX1" fmla="*/ 40434 w 1787366"/>
                    <a:gd name="connsiteY1" fmla="*/ 40434 h 40434"/>
                    <a:gd name="connsiteX2" fmla="*/ 0 w 1787366"/>
                    <a:gd name="connsiteY2" fmla="*/ 0 h 40434"/>
                    <a:gd name="connsiteX3" fmla="*/ 1787366 w 1787366"/>
                    <a:gd name="connsiteY3" fmla="*/ 0 h 40434"/>
                    <a:gd name="connsiteX4" fmla="*/ 1746932 w 1787366"/>
                    <a:gd name="connsiteY4" fmla="*/ 40434 h 4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66" h="40434">
                      <a:moveTo>
                        <a:pt x="1746932" y="40434"/>
                      </a:moveTo>
                      <a:lnTo>
                        <a:pt x="40434" y="40434"/>
                      </a:lnTo>
                      <a:cubicBezTo>
                        <a:pt x="18112" y="40434"/>
                        <a:pt x="0" y="22322"/>
                        <a:pt x="0" y="0"/>
                      </a:cubicBezTo>
                      <a:lnTo>
                        <a:pt x="1787366" y="0"/>
                      </a:lnTo>
                      <a:cubicBezTo>
                        <a:pt x="1787366" y="22322"/>
                        <a:pt x="1769255" y="40434"/>
                        <a:pt x="1746932" y="40434"/>
                      </a:cubicBezTo>
                      <a:close/>
                    </a:path>
                  </a:pathLst>
                </a:custGeom>
                <a:solidFill>
                  <a:srgbClr val="2A8BEA"/>
                </a:solidFill>
                <a:ln w="3960" cap="flat">
                  <a:noFill/>
                  <a:prstDash val="solid"/>
                  <a:miter/>
                </a:ln>
              </p:spPr>
              <p:txBody>
                <a:bodyPr rtlCol="0" anchor="ctr"/>
                <a:lstStyle/>
                <a:p>
                  <a:endParaRPr lang="en-AU" sz="1350"/>
                </a:p>
              </p:txBody>
            </p:sp>
          </p:grpSp>
          <p:grpSp>
            <p:nvGrpSpPr>
              <p:cNvPr id="99" name="Graphic 5">
                <a:extLst>
                  <a:ext uri="{FF2B5EF4-FFF2-40B4-BE49-F238E27FC236}">
                    <a16:creationId xmlns:a16="http://schemas.microsoft.com/office/drawing/2014/main" id="{6C6D8EF9-9BC4-6EB8-FD96-DC713F1BC604}"/>
                  </a:ext>
                </a:extLst>
              </p:cNvPr>
              <p:cNvGrpSpPr/>
              <p:nvPr/>
            </p:nvGrpSpPr>
            <p:grpSpPr>
              <a:xfrm>
                <a:off x="5489301" y="6066746"/>
                <a:ext cx="530416" cy="380524"/>
                <a:chOff x="5489301" y="6066746"/>
                <a:chExt cx="530416" cy="380524"/>
              </a:xfrm>
            </p:grpSpPr>
            <p:sp>
              <p:nvSpPr>
                <p:cNvPr id="148" name="Freeform: Shape 147">
                  <a:extLst>
                    <a:ext uri="{FF2B5EF4-FFF2-40B4-BE49-F238E27FC236}">
                      <a16:creationId xmlns:a16="http://schemas.microsoft.com/office/drawing/2014/main" id="{4032EC0B-F6DF-18D1-B4E8-B8DEC997A638}"/>
                    </a:ext>
                  </a:extLst>
                </p:cNvPr>
                <p:cNvSpPr/>
                <p:nvPr/>
              </p:nvSpPr>
              <p:spPr>
                <a:xfrm>
                  <a:off x="5489301" y="6075300"/>
                  <a:ext cx="132588" cy="363669"/>
                </a:xfrm>
                <a:custGeom>
                  <a:avLst/>
                  <a:gdLst>
                    <a:gd name="connsiteX0" fmla="*/ 44770 w 132588"/>
                    <a:gd name="connsiteY0" fmla="*/ 333880 h 363669"/>
                    <a:gd name="connsiteX1" fmla="*/ 642 w 132588"/>
                    <a:gd name="connsiteY1" fmla="*/ 363669 h 363669"/>
                    <a:gd name="connsiteX2" fmla="*/ 1952 w 132588"/>
                    <a:gd name="connsiteY2" fmla="*/ 161816 h 363669"/>
                    <a:gd name="connsiteX3" fmla="*/ 13709 w 132588"/>
                    <a:gd name="connsiteY3" fmla="*/ 36303 h 363669"/>
                    <a:gd name="connsiteX4" fmla="*/ 132589 w 132588"/>
                    <a:gd name="connsiteY4" fmla="*/ 0 h 363669"/>
                    <a:gd name="connsiteX5" fmla="*/ 44809 w 132588"/>
                    <a:gd name="connsiteY5" fmla="*/ 333880 h 36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8" h="363669">
                      <a:moveTo>
                        <a:pt x="44770" y="333880"/>
                      </a:moveTo>
                      <a:lnTo>
                        <a:pt x="642" y="363669"/>
                      </a:lnTo>
                      <a:cubicBezTo>
                        <a:pt x="642" y="363669"/>
                        <a:pt x="-1463" y="236250"/>
                        <a:pt x="1952" y="161816"/>
                      </a:cubicBezTo>
                      <a:cubicBezTo>
                        <a:pt x="5328" y="87382"/>
                        <a:pt x="10174" y="52906"/>
                        <a:pt x="13709" y="36303"/>
                      </a:cubicBezTo>
                      <a:cubicBezTo>
                        <a:pt x="17205" y="19701"/>
                        <a:pt x="23043" y="8341"/>
                        <a:pt x="132589" y="0"/>
                      </a:cubicBezTo>
                      <a:lnTo>
                        <a:pt x="44809" y="333880"/>
                      </a:lnTo>
                      <a:close/>
                    </a:path>
                  </a:pathLst>
                </a:custGeom>
                <a:solidFill>
                  <a:srgbClr val="151230"/>
                </a:solidFill>
                <a:ln w="3960" cap="flat">
                  <a:noFill/>
                  <a:prstDash val="solid"/>
                  <a:miter/>
                </a:ln>
              </p:spPr>
              <p:txBody>
                <a:bodyPr rtlCol="0" anchor="ctr"/>
                <a:lstStyle/>
                <a:p>
                  <a:endParaRPr lang="en-AU" sz="1350"/>
                </a:p>
              </p:txBody>
            </p:sp>
            <p:sp>
              <p:nvSpPr>
                <p:cNvPr id="149" name="Freeform: Shape 148">
                  <a:extLst>
                    <a:ext uri="{FF2B5EF4-FFF2-40B4-BE49-F238E27FC236}">
                      <a16:creationId xmlns:a16="http://schemas.microsoft.com/office/drawing/2014/main" id="{20FDF43A-0A72-DA91-2BB3-C4A95B6D6155}"/>
                    </a:ext>
                  </a:extLst>
                </p:cNvPr>
                <p:cNvSpPr/>
                <p:nvPr/>
              </p:nvSpPr>
              <p:spPr>
                <a:xfrm>
                  <a:off x="5534070" y="6066746"/>
                  <a:ext cx="485647" cy="380524"/>
                </a:xfrm>
                <a:custGeom>
                  <a:avLst/>
                  <a:gdLst>
                    <a:gd name="connsiteX0" fmla="*/ 0 w 485647"/>
                    <a:gd name="connsiteY0" fmla="*/ 342434 h 380524"/>
                    <a:gd name="connsiteX1" fmla="*/ 15292 w 485647"/>
                    <a:gd name="connsiteY1" fmla="*/ 74528 h 380524"/>
                    <a:gd name="connsiteX2" fmla="*/ 240381 w 485647"/>
                    <a:gd name="connsiteY2" fmla="*/ 54 h 380524"/>
                    <a:gd name="connsiteX3" fmla="*/ 476869 w 485647"/>
                    <a:gd name="connsiteY3" fmla="*/ 93791 h 380524"/>
                    <a:gd name="connsiteX4" fmla="*/ 485647 w 485647"/>
                    <a:gd name="connsiteY4" fmla="*/ 349464 h 380524"/>
                    <a:gd name="connsiteX5" fmla="*/ 262147 w 485647"/>
                    <a:gd name="connsiteY5" fmla="*/ 379214 h 380524"/>
                    <a:gd name="connsiteX6" fmla="*/ 40 w 485647"/>
                    <a:gd name="connsiteY6" fmla="*/ 342434 h 38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647" h="380524">
                      <a:moveTo>
                        <a:pt x="0" y="342434"/>
                      </a:moveTo>
                      <a:cubicBezTo>
                        <a:pt x="2423" y="258150"/>
                        <a:pt x="12710" y="109679"/>
                        <a:pt x="15292" y="74528"/>
                      </a:cubicBezTo>
                      <a:cubicBezTo>
                        <a:pt x="17874" y="39376"/>
                        <a:pt x="1589" y="-1694"/>
                        <a:pt x="240381" y="54"/>
                      </a:cubicBezTo>
                      <a:cubicBezTo>
                        <a:pt x="479173" y="1841"/>
                        <a:pt x="475042" y="-2250"/>
                        <a:pt x="476869" y="93791"/>
                      </a:cubicBezTo>
                      <a:cubicBezTo>
                        <a:pt x="478696" y="189832"/>
                        <a:pt x="485647" y="349464"/>
                        <a:pt x="485647" y="349464"/>
                      </a:cubicBezTo>
                      <a:cubicBezTo>
                        <a:pt x="485647" y="349464"/>
                        <a:pt x="377968" y="369602"/>
                        <a:pt x="262147" y="379214"/>
                      </a:cubicBezTo>
                      <a:cubicBezTo>
                        <a:pt x="146326" y="388826"/>
                        <a:pt x="40" y="342434"/>
                        <a:pt x="40" y="342434"/>
                      </a:cubicBezTo>
                      <a:close/>
                    </a:path>
                  </a:pathLst>
                </a:custGeom>
                <a:solidFill>
                  <a:srgbClr val="23276C"/>
                </a:solidFill>
                <a:ln w="3960" cap="flat">
                  <a:noFill/>
                  <a:prstDash val="solid"/>
                  <a:miter/>
                </a:ln>
              </p:spPr>
              <p:txBody>
                <a:bodyPr rtlCol="0" anchor="ctr"/>
                <a:lstStyle/>
                <a:p>
                  <a:endParaRPr lang="en-AU" sz="1350"/>
                </a:p>
              </p:txBody>
            </p:sp>
            <p:sp>
              <p:nvSpPr>
                <p:cNvPr id="150" name="Freeform: Shape 149">
                  <a:extLst>
                    <a:ext uri="{FF2B5EF4-FFF2-40B4-BE49-F238E27FC236}">
                      <a16:creationId xmlns:a16="http://schemas.microsoft.com/office/drawing/2014/main" id="{9E097689-5854-B4FA-6CD5-4703A2439E45}"/>
                    </a:ext>
                  </a:extLst>
                </p:cNvPr>
                <p:cNvSpPr/>
                <p:nvPr/>
              </p:nvSpPr>
              <p:spPr>
                <a:xfrm>
                  <a:off x="5589757" y="6240481"/>
                  <a:ext cx="380311" cy="10457"/>
                </a:xfrm>
                <a:custGeom>
                  <a:avLst/>
                  <a:gdLst>
                    <a:gd name="connsiteX0" fmla="*/ 0 w 380311"/>
                    <a:gd name="connsiteY0" fmla="*/ 10457 h 10457"/>
                    <a:gd name="connsiteX1" fmla="*/ 380312 w 380311"/>
                    <a:gd name="connsiteY1" fmla="*/ 1878 h 10457"/>
                  </a:gdLst>
                  <a:ahLst/>
                  <a:cxnLst>
                    <a:cxn ang="0">
                      <a:pos x="connsiteX0" y="connsiteY0"/>
                    </a:cxn>
                    <a:cxn ang="0">
                      <a:pos x="connsiteX1" y="connsiteY1"/>
                    </a:cxn>
                  </a:cxnLst>
                  <a:rect l="l" t="t" r="r" b="b"/>
                  <a:pathLst>
                    <a:path w="380311" h="10457">
                      <a:moveTo>
                        <a:pt x="0" y="10457"/>
                      </a:moveTo>
                      <a:cubicBezTo>
                        <a:pt x="0" y="10457"/>
                        <a:pt x="220283" y="-5311"/>
                        <a:pt x="380312" y="1878"/>
                      </a:cubicBezTo>
                    </a:path>
                  </a:pathLst>
                </a:custGeom>
                <a:noFill/>
                <a:ln w="3643" cap="rnd">
                  <a:solidFill>
                    <a:srgbClr val="FFFFFF"/>
                  </a:solidFill>
                  <a:prstDash val="solid"/>
                  <a:miter/>
                </a:ln>
              </p:spPr>
              <p:txBody>
                <a:bodyPr rtlCol="0" anchor="ctr"/>
                <a:lstStyle/>
                <a:p>
                  <a:endParaRPr lang="en-AU" sz="1350"/>
                </a:p>
              </p:txBody>
            </p:sp>
          </p:grpSp>
          <p:grpSp>
            <p:nvGrpSpPr>
              <p:cNvPr id="100" name="Graphic 5">
                <a:extLst>
                  <a:ext uri="{FF2B5EF4-FFF2-40B4-BE49-F238E27FC236}">
                    <a16:creationId xmlns:a16="http://schemas.microsoft.com/office/drawing/2014/main" id="{3DC95CBD-4F50-A1EA-324A-1EA71997E5DA}"/>
                  </a:ext>
                </a:extLst>
              </p:cNvPr>
              <p:cNvGrpSpPr/>
              <p:nvPr/>
            </p:nvGrpSpPr>
            <p:grpSpPr>
              <a:xfrm>
                <a:off x="5357110" y="5881269"/>
                <a:ext cx="972017" cy="861221"/>
                <a:chOff x="5357110" y="5881269"/>
                <a:chExt cx="972017" cy="861221"/>
              </a:xfrm>
            </p:grpSpPr>
            <p:sp>
              <p:nvSpPr>
                <p:cNvPr id="111" name="Freeform: Shape 110">
                  <a:extLst>
                    <a:ext uri="{FF2B5EF4-FFF2-40B4-BE49-F238E27FC236}">
                      <a16:creationId xmlns:a16="http://schemas.microsoft.com/office/drawing/2014/main" id="{8E54F7DA-6351-F9F7-934C-C9ED0EE4B5AF}"/>
                    </a:ext>
                  </a:extLst>
                </p:cNvPr>
                <p:cNvSpPr/>
                <p:nvPr/>
              </p:nvSpPr>
              <p:spPr>
                <a:xfrm>
                  <a:off x="5482991" y="6285852"/>
                  <a:ext cx="604209" cy="434142"/>
                </a:xfrm>
                <a:custGeom>
                  <a:avLst/>
                  <a:gdLst>
                    <a:gd name="connsiteX0" fmla="*/ 234145 w 604209"/>
                    <a:gd name="connsiteY0" fmla="*/ 8142 h 434142"/>
                    <a:gd name="connsiteX1" fmla="*/ 178220 w 604209"/>
                    <a:gd name="connsiteY1" fmla="*/ 21011 h 434142"/>
                    <a:gd name="connsiteX2" fmla="*/ 77214 w 604209"/>
                    <a:gd name="connsiteY2" fmla="*/ 117569 h 434142"/>
                    <a:gd name="connsiteX3" fmla="*/ 0 w 604209"/>
                    <a:gd name="connsiteY3" fmla="*/ 407003 h 434142"/>
                    <a:gd name="connsiteX4" fmla="*/ 315887 w 604209"/>
                    <a:gd name="connsiteY4" fmla="*/ 434131 h 434142"/>
                    <a:gd name="connsiteX5" fmla="*/ 604209 w 604209"/>
                    <a:gd name="connsiteY5" fmla="*/ 394253 h 434142"/>
                    <a:gd name="connsiteX6" fmla="*/ 512299 w 604209"/>
                    <a:gd name="connsiteY6" fmla="*/ 99854 h 434142"/>
                    <a:gd name="connsiteX7" fmla="*/ 420508 w 604209"/>
                    <a:gd name="connsiteY7" fmla="*/ 11916 h 434142"/>
                    <a:gd name="connsiteX8" fmla="*/ 353700 w 604209"/>
                    <a:gd name="connsiteY8" fmla="*/ 0 h 434142"/>
                    <a:gd name="connsiteX9" fmla="*/ 234224 w 604209"/>
                    <a:gd name="connsiteY9" fmla="*/ 8182 h 4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209" h="434142">
                      <a:moveTo>
                        <a:pt x="234145" y="8142"/>
                      </a:moveTo>
                      <a:cubicBezTo>
                        <a:pt x="234145" y="8142"/>
                        <a:pt x="200503" y="14656"/>
                        <a:pt x="178220" y="21011"/>
                      </a:cubicBezTo>
                      <a:cubicBezTo>
                        <a:pt x="155938" y="27406"/>
                        <a:pt x="101244" y="53383"/>
                        <a:pt x="77214" y="117569"/>
                      </a:cubicBezTo>
                      <a:cubicBezTo>
                        <a:pt x="53184" y="181755"/>
                        <a:pt x="0" y="407003"/>
                        <a:pt x="0" y="407003"/>
                      </a:cubicBezTo>
                      <a:cubicBezTo>
                        <a:pt x="0" y="407003"/>
                        <a:pt x="169125" y="434767"/>
                        <a:pt x="315887" y="434131"/>
                      </a:cubicBezTo>
                      <a:cubicBezTo>
                        <a:pt x="462650" y="433496"/>
                        <a:pt x="604209" y="394253"/>
                        <a:pt x="604209" y="394253"/>
                      </a:cubicBezTo>
                      <a:cubicBezTo>
                        <a:pt x="604209" y="394253"/>
                        <a:pt x="527114" y="141361"/>
                        <a:pt x="512299" y="99854"/>
                      </a:cubicBezTo>
                      <a:cubicBezTo>
                        <a:pt x="497484" y="58348"/>
                        <a:pt x="463206" y="21647"/>
                        <a:pt x="420508" y="11916"/>
                      </a:cubicBezTo>
                      <a:cubicBezTo>
                        <a:pt x="377770" y="2145"/>
                        <a:pt x="353700" y="0"/>
                        <a:pt x="353700" y="0"/>
                      </a:cubicBezTo>
                      <a:lnTo>
                        <a:pt x="234224" y="8182"/>
                      </a:lnTo>
                      <a:close/>
                    </a:path>
                  </a:pathLst>
                </a:custGeom>
                <a:solidFill>
                  <a:srgbClr val="FFB000"/>
                </a:solidFill>
                <a:ln w="3960" cap="flat">
                  <a:noFill/>
                  <a:prstDash val="solid"/>
                  <a:miter/>
                </a:ln>
              </p:spPr>
              <p:txBody>
                <a:bodyPr rtlCol="0" anchor="ctr"/>
                <a:lstStyle/>
                <a:p>
                  <a:endParaRPr lang="en-AU" sz="1350"/>
                </a:p>
              </p:txBody>
            </p:sp>
            <p:sp>
              <p:nvSpPr>
                <p:cNvPr id="112" name="Freeform: Shape 111">
                  <a:extLst>
                    <a:ext uri="{FF2B5EF4-FFF2-40B4-BE49-F238E27FC236}">
                      <a16:creationId xmlns:a16="http://schemas.microsoft.com/office/drawing/2014/main" id="{66069BAC-731A-8FA7-F6D9-2787DE4884D6}"/>
                    </a:ext>
                  </a:extLst>
                </p:cNvPr>
                <p:cNvSpPr/>
                <p:nvPr/>
              </p:nvSpPr>
              <p:spPr>
                <a:xfrm>
                  <a:off x="5671068" y="5943087"/>
                  <a:ext cx="198619" cy="278800"/>
                </a:xfrm>
                <a:custGeom>
                  <a:avLst/>
                  <a:gdLst>
                    <a:gd name="connsiteX0" fmla="*/ 83126 w 198619"/>
                    <a:gd name="connsiteY0" fmla="*/ 1338 h 278800"/>
                    <a:gd name="connsiteX1" fmla="*/ 986 w 198619"/>
                    <a:gd name="connsiteY1" fmla="*/ 144208 h 278800"/>
                    <a:gd name="connsiteX2" fmla="*/ 107752 w 198619"/>
                    <a:gd name="connsiteY2" fmla="*/ 278777 h 278800"/>
                    <a:gd name="connsiteX3" fmla="*/ 197676 w 198619"/>
                    <a:gd name="connsiteY3" fmla="*/ 123356 h 278800"/>
                    <a:gd name="connsiteX4" fmla="*/ 83086 w 198619"/>
                    <a:gd name="connsiteY4" fmla="*/ 1299 h 27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19" h="278800">
                      <a:moveTo>
                        <a:pt x="83126" y="1338"/>
                      </a:moveTo>
                      <a:cubicBezTo>
                        <a:pt x="35542" y="7733"/>
                        <a:pt x="-7077" y="50749"/>
                        <a:pt x="986" y="144208"/>
                      </a:cubicBezTo>
                      <a:cubicBezTo>
                        <a:pt x="9049" y="237668"/>
                        <a:pt x="42851" y="277268"/>
                        <a:pt x="107752" y="278777"/>
                      </a:cubicBezTo>
                      <a:cubicBezTo>
                        <a:pt x="172613" y="280326"/>
                        <a:pt x="204667" y="203072"/>
                        <a:pt x="197676" y="123356"/>
                      </a:cubicBezTo>
                      <a:cubicBezTo>
                        <a:pt x="190686" y="43639"/>
                        <a:pt x="160261" y="-9068"/>
                        <a:pt x="83086" y="1299"/>
                      </a:cubicBezTo>
                      <a:close/>
                    </a:path>
                  </a:pathLst>
                </a:custGeom>
                <a:solidFill>
                  <a:srgbClr val="BF7051"/>
                </a:solidFill>
                <a:ln w="3960" cap="flat">
                  <a:noFill/>
                  <a:prstDash val="solid"/>
                  <a:miter/>
                </a:ln>
              </p:spPr>
              <p:txBody>
                <a:bodyPr rtlCol="0" anchor="ctr"/>
                <a:lstStyle/>
                <a:p>
                  <a:endParaRPr lang="en-AU" sz="1350"/>
                </a:p>
              </p:txBody>
            </p:sp>
            <p:sp>
              <p:nvSpPr>
                <p:cNvPr id="113" name="Freeform: Shape 112">
                  <a:extLst>
                    <a:ext uri="{FF2B5EF4-FFF2-40B4-BE49-F238E27FC236}">
                      <a16:creationId xmlns:a16="http://schemas.microsoft.com/office/drawing/2014/main" id="{1373EB4D-58FF-915D-35BD-1E183EBCAB8C}"/>
                    </a:ext>
                  </a:extLst>
                </p:cNvPr>
                <p:cNvSpPr/>
                <p:nvPr/>
              </p:nvSpPr>
              <p:spPr>
                <a:xfrm>
                  <a:off x="5652707" y="5921700"/>
                  <a:ext cx="230172" cy="159469"/>
                </a:xfrm>
                <a:custGeom>
                  <a:avLst/>
                  <a:gdLst>
                    <a:gd name="connsiteX0" fmla="*/ 18792 w 230172"/>
                    <a:gd name="connsiteY0" fmla="*/ 157691 h 159469"/>
                    <a:gd name="connsiteX1" fmla="*/ 3659 w 230172"/>
                    <a:gd name="connsiteY1" fmla="*/ 152408 h 159469"/>
                    <a:gd name="connsiteX2" fmla="*/ 4851 w 230172"/>
                    <a:gd name="connsiteY2" fmla="*/ 54540 h 159469"/>
                    <a:gd name="connsiteX3" fmla="*/ 61649 w 230172"/>
                    <a:gd name="connsiteY3" fmla="*/ 6956 h 159469"/>
                    <a:gd name="connsiteX4" fmla="*/ 214529 w 230172"/>
                    <a:gd name="connsiteY4" fmla="*/ 23519 h 159469"/>
                    <a:gd name="connsiteX5" fmla="*/ 230059 w 230172"/>
                    <a:gd name="connsiteY5" fmla="*/ 137871 h 159469"/>
                    <a:gd name="connsiteX6" fmla="*/ 216038 w 230172"/>
                    <a:gd name="connsiteY6" fmla="*/ 144742 h 159469"/>
                    <a:gd name="connsiteX7" fmla="*/ 118408 w 230172"/>
                    <a:gd name="connsiteY7" fmla="*/ 21414 h 159469"/>
                    <a:gd name="connsiteX8" fmla="*/ 18752 w 230172"/>
                    <a:gd name="connsiteY8" fmla="*/ 157651 h 15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72" h="159469">
                      <a:moveTo>
                        <a:pt x="18792" y="157691"/>
                      </a:moveTo>
                      <a:cubicBezTo>
                        <a:pt x="18792" y="157691"/>
                        <a:pt x="5844" y="164165"/>
                        <a:pt x="3659" y="152408"/>
                      </a:cubicBezTo>
                      <a:cubicBezTo>
                        <a:pt x="1514" y="140651"/>
                        <a:pt x="-3967" y="82701"/>
                        <a:pt x="4851" y="54540"/>
                      </a:cubicBezTo>
                      <a:cubicBezTo>
                        <a:pt x="13708" y="26379"/>
                        <a:pt x="33607" y="12835"/>
                        <a:pt x="61649" y="6956"/>
                      </a:cubicBezTo>
                      <a:cubicBezTo>
                        <a:pt x="89691" y="1078"/>
                        <a:pt x="196496" y="-11116"/>
                        <a:pt x="214529" y="23519"/>
                      </a:cubicBezTo>
                      <a:cubicBezTo>
                        <a:pt x="232521" y="58155"/>
                        <a:pt x="230059" y="137871"/>
                        <a:pt x="230059" y="137871"/>
                      </a:cubicBezTo>
                      <a:cubicBezTo>
                        <a:pt x="230059" y="137871"/>
                        <a:pt x="225809" y="148436"/>
                        <a:pt x="216038" y="144742"/>
                      </a:cubicBezTo>
                      <a:cubicBezTo>
                        <a:pt x="216038" y="144742"/>
                        <a:pt x="210477" y="19230"/>
                        <a:pt x="118408" y="21414"/>
                      </a:cubicBezTo>
                      <a:cubicBezTo>
                        <a:pt x="23797" y="23678"/>
                        <a:pt x="17521" y="116502"/>
                        <a:pt x="18752" y="157651"/>
                      </a:cubicBezTo>
                      <a:close/>
                    </a:path>
                  </a:pathLst>
                </a:custGeom>
                <a:solidFill>
                  <a:srgbClr val="23276C"/>
                </a:solidFill>
                <a:ln w="3960" cap="flat">
                  <a:noFill/>
                  <a:prstDash val="solid"/>
                  <a:miter/>
                </a:ln>
              </p:spPr>
              <p:txBody>
                <a:bodyPr rtlCol="0" anchor="ctr"/>
                <a:lstStyle/>
                <a:p>
                  <a:endParaRPr lang="en-AU" sz="1350"/>
                </a:p>
              </p:txBody>
            </p:sp>
            <p:sp>
              <p:nvSpPr>
                <p:cNvPr id="114" name="Freeform: Shape 113">
                  <a:extLst>
                    <a:ext uri="{FF2B5EF4-FFF2-40B4-BE49-F238E27FC236}">
                      <a16:creationId xmlns:a16="http://schemas.microsoft.com/office/drawing/2014/main" id="{0FCE6DC2-FAE5-1C98-6F64-93E2B08ACB20}"/>
                    </a:ext>
                  </a:extLst>
                </p:cNvPr>
                <p:cNvSpPr/>
                <p:nvPr/>
              </p:nvSpPr>
              <p:spPr>
                <a:xfrm>
                  <a:off x="5772902" y="6059452"/>
                  <a:ext cx="9731" cy="67880"/>
                </a:xfrm>
                <a:custGeom>
                  <a:avLst/>
                  <a:gdLst>
                    <a:gd name="connsiteX0" fmla="*/ 0 w 9731"/>
                    <a:gd name="connsiteY0" fmla="*/ 0 h 67880"/>
                    <a:gd name="connsiteX1" fmla="*/ 9731 w 9731"/>
                    <a:gd name="connsiteY1" fmla="*/ 54177 h 67880"/>
                    <a:gd name="connsiteX2" fmla="*/ 1271 w 9731"/>
                    <a:gd name="connsiteY2" fmla="*/ 67880 h 67880"/>
                  </a:gdLst>
                  <a:ahLst/>
                  <a:cxnLst>
                    <a:cxn ang="0">
                      <a:pos x="connsiteX0" y="connsiteY0"/>
                    </a:cxn>
                    <a:cxn ang="0">
                      <a:pos x="connsiteX1" y="connsiteY1"/>
                    </a:cxn>
                    <a:cxn ang="0">
                      <a:pos x="connsiteX2" y="connsiteY2"/>
                    </a:cxn>
                  </a:cxnLst>
                  <a:rect l="l" t="t" r="r" b="b"/>
                  <a:pathLst>
                    <a:path w="9731" h="67880">
                      <a:moveTo>
                        <a:pt x="0" y="0"/>
                      </a:moveTo>
                      <a:cubicBezTo>
                        <a:pt x="0" y="0"/>
                        <a:pt x="9692" y="46551"/>
                        <a:pt x="9731" y="54177"/>
                      </a:cubicBezTo>
                      <a:cubicBezTo>
                        <a:pt x="9731" y="61803"/>
                        <a:pt x="1271" y="67880"/>
                        <a:pt x="1271" y="67880"/>
                      </a:cubicBezTo>
                    </a:path>
                  </a:pathLst>
                </a:custGeom>
                <a:noFill/>
                <a:ln w="3960" cap="flat">
                  <a:solidFill>
                    <a:srgbClr val="ED1A61"/>
                  </a:solidFill>
                  <a:prstDash val="solid"/>
                  <a:miter/>
                </a:ln>
              </p:spPr>
              <p:txBody>
                <a:bodyPr rtlCol="0" anchor="ctr"/>
                <a:lstStyle/>
                <a:p>
                  <a:endParaRPr lang="en-AU" sz="1350"/>
                </a:p>
              </p:txBody>
            </p:sp>
            <p:sp>
              <p:nvSpPr>
                <p:cNvPr id="115" name="Freeform: Shape 114">
                  <a:extLst>
                    <a:ext uri="{FF2B5EF4-FFF2-40B4-BE49-F238E27FC236}">
                      <a16:creationId xmlns:a16="http://schemas.microsoft.com/office/drawing/2014/main" id="{DEAF0315-C41F-201E-39D8-84B6B4C3976A}"/>
                    </a:ext>
                  </a:extLst>
                </p:cNvPr>
                <p:cNvSpPr/>
                <p:nvPr/>
              </p:nvSpPr>
              <p:spPr>
                <a:xfrm>
                  <a:off x="5733699" y="6148145"/>
                  <a:ext cx="75188" cy="30448"/>
                </a:xfrm>
                <a:custGeom>
                  <a:avLst/>
                  <a:gdLst>
                    <a:gd name="connsiteX0" fmla="*/ 0 w 75188"/>
                    <a:gd name="connsiteY0" fmla="*/ 0 h 30448"/>
                    <a:gd name="connsiteX1" fmla="*/ 75189 w 75188"/>
                    <a:gd name="connsiteY1" fmla="*/ 5998 h 30448"/>
                    <a:gd name="connsiteX2" fmla="*/ 35430 w 75188"/>
                    <a:gd name="connsiteY2" fmla="*/ 30028 h 30448"/>
                    <a:gd name="connsiteX3" fmla="*/ 0 w 75188"/>
                    <a:gd name="connsiteY3" fmla="*/ 0 h 30448"/>
                  </a:gdLst>
                  <a:ahLst/>
                  <a:cxnLst>
                    <a:cxn ang="0">
                      <a:pos x="connsiteX0" y="connsiteY0"/>
                    </a:cxn>
                    <a:cxn ang="0">
                      <a:pos x="connsiteX1" y="connsiteY1"/>
                    </a:cxn>
                    <a:cxn ang="0">
                      <a:pos x="connsiteX2" y="connsiteY2"/>
                    </a:cxn>
                    <a:cxn ang="0">
                      <a:pos x="connsiteX3" y="connsiteY3"/>
                    </a:cxn>
                  </a:cxnLst>
                  <a:rect l="l" t="t" r="r" b="b"/>
                  <a:pathLst>
                    <a:path w="75188" h="30448">
                      <a:moveTo>
                        <a:pt x="0" y="0"/>
                      </a:moveTo>
                      <a:lnTo>
                        <a:pt x="75189" y="5998"/>
                      </a:lnTo>
                      <a:cubicBezTo>
                        <a:pt x="75189" y="5998"/>
                        <a:pt x="64345" y="34198"/>
                        <a:pt x="35430" y="30028"/>
                      </a:cubicBezTo>
                      <a:cubicBezTo>
                        <a:pt x="6633" y="25857"/>
                        <a:pt x="0" y="0"/>
                        <a:pt x="0" y="0"/>
                      </a:cubicBezTo>
                      <a:close/>
                    </a:path>
                  </a:pathLst>
                </a:custGeom>
                <a:solidFill>
                  <a:srgbClr val="FFFFFF"/>
                </a:solidFill>
                <a:ln w="3960" cap="flat">
                  <a:noFill/>
                  <a:prstDash val="solid"/>
                  <a:miter/>
                </a:ln>
              </p:spPr>
              <p:txBody>
                <a:bodyPr rtlCol="0" anchor="ctr"/>
                <a:lstStyle/>
                <a:p>
                  <a:endParaRPr lang="en-AU" sz="1350"/>
                </a:p>
              </p:txBody>
            </p:sp>
            <p:grpSp>
              <p:nvGrpSpPr>
                <p:cNvPr id="116" name="Graphic 5">
                  <a:extLst>
                    <a:ext uri="{FF2B5EF4-FFF2-40B4-BE49-F238E27FC236}">
                      <a16:creationId xmlns:a16="http://schemas.microsoft.com/office/drawing/2014/main" id="{B72F5D13-96C2-991B-2680-397B11A1F146}"/>
                    </a:ext>
                  </a:extLst>
                </p:cNvPr>
                <p:cNvGrpSpPr/>
                <p:nvPr/>
              </p:nvGrpSpPr>
              <p:grpSpPr>
                <a:xfrm>
                  <a:off x="5717970" y="6052580"/>
                  <a:ext cx="22918" cy="36657"/>
                  <a:chOff x="5717970" y="6052580"/>
                  <a:chExt cx="22918" cy="36657"/>
                </a:xfrm>
              </p:grpSpPr>
              <p:sp>
                <p:nvSpPr>
                  <p:cNvPr id="146" name="Freeform: Shape 145">
                    <a:extLst>
                      <a:ext uri="{FF2B5EF4-FFF2-40B4-BE49-F238E27FC236}">
                        <a16:creationId xmlns:a16="http://schemas.microsoft.com/office/drawing/2014/main" id="{39D2C970-7704-D156-4951-DBD5816C697A}"/>
                      </a:ext>
                    </a:extLst>
                  </p:cNvPr>
                  <p:cNvSpPr/>
                  <p:nvPr/>
                </p:nvSpPr>
                <p:spPr>
                  <a:xfrm>
                    <a:off x="5721231" y="6073556"/>
                    <a:ext cx="15681" cy="15681"/>
                  </a:xfrm>
                  <a:custGeom>
                    <a:avLst/>
                    <a:gdLst>
                      <a:gd name="connsiteX0" fmla="*/ 15606 w 15681"/>
                      <a:gd name="connsiteY0" fmla="*/ 8933 h 15681"/>
                      <a:gd name="connsiteX1" fmla="*/ 6749 w 15681"/>
                      <a:gd name="connsiteY1" fmla="*/ 15606 h 15681"/>
                      <a:gd name="connsiteX2" fmla="*/ 76 w 15681"/>
                      <a:gd name="connsiteY2" fmla="*/ 6749 h 15681"/>
                      <a:gd name="connsiteX3" fmla="*/ 8933 w 15681"/>
                      <a:gd name="connsiteY3" fmla="*/ 76 h 15681"/>
                      <a:gd name="connsiteX4" fmla="*/ 15606 w 15681"/>
                      <a:gd name="connsiteY4" fmla="*/ 8933 h 1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 h="15681">
                        <a:moveTo>
                          <a:pt x="15606" y="8933"/>
                        </a:moveTo>
                        <a:cubicBezTo>
                          <a:pt x="15010" y="13223"/>
                          <a:pt x="11038" y="16202"/>
                          <a:pt x="6749" y="15606"/>
                        </a:cubicBezTo>
                        <a:cubicBezTo>
                          <a:pt x="2459" y="15010"/>
                          <a:pt x="-520" y="11038"/>
                          <a:pt x="76" y="6749"/>
                        </a:cubicBezTo>
                        <a:cubicBezTo>
                          <a:pt x="672" y="2459"/>
                          <a:pt x="4644" y="-520"/>
                          <a:pt x="8933" y="76"/>
                        </a:cubicBezTo>
                        <a:cubicBezTo>
                          <a:pt x="13223" y="672"/>
                          <a:pt x="16202" y="4644"/>
                          <a:pt x="15606" y="8933"/>
                        </a:cubicBezTo>
                        <a:close/>
                      </a:path>
                    </a:pathLst>
                  </a:custGeom>
                  <a:solidFill>
                    <a:srgbClr val="2140C9"/>
                  </a:solidFill>
                  <a:ln w="3960" cap="flat">
                    <a:noFill/>
                    <a:prstDash val="solid"/>
                    <a:miter/>
                  </a:ln>
                </p:spPr>
                <p:txBody>
                  <a:bodyPr rtlCol="0" anchor="ctr"/>
                  <a:lstStyle/>
                  <a:p>
                    <a:endParaRPr lang="en-AU" sz="1350"/>
                  </a:p>
                </p:txBody>
              </p:sp>
              <p:sp>
                <p:nvSpPr>
                  <p:cNvPr id="147" name="Freeform: Shape 146">
                    <a:extLst>
                      <a:ext uri="{FF2B5EF4-FFF2-40B4-BE49-F238E27FC236}">
                        <a16:creationId xmlns:a16="http://schemas.microsoft.com/office/drawing/2014/main" id="{904CBDCF-9088-5BAD-50D4-511F6DB97CBE}"/>
                      </a:ext>
                    </a:extLst>
                  </p:cNvPr>
                  <p:cNvSpPr/>
                  <p:nvPr/>
                </p:nvSpPr>
                <p:spPr>
                  <a:xfrm>
                    <a:off x="5717970" y="6052580"/>
                    <a:ext cx="22918" cy="5163"/>
                  </a:xfrm>
                  <a:custGeom>
                    <a:avLst/>
                    <a:gdLst>
                      <a:gd name="connsiteX0" fmla="*/ 0 w 22918"/>
                      <a:gd name="connsiteY0" fmla="*/ 5164 h 5163"/>
                      <a:gd name="connsiteX1" fmla="*/ 22918 w 22918"/>
                      <a:gd name="connsiteY1" fmla="*/ 1311 h 5163"/>
                    </a:gdLst>
                    <a:ahLst/>
                    <a:cxnLst>
                      <a:cxn ang="0">
                        <a:pos x="connsiteX0" y="connsiteY0"/>
                      </a:cxn>
                      <a:cxn ang="0">
                        <a:pos x="connsiteX1" y="connsiteY1"/>
                      </a:cxn>
                    </a:cxnLst>
                    <a:rect l="l" t="t" r="r" b="b"/>
                    <a:pathLst>
                      <a:path w="22918" h="5163">
                        <a:moveTo>
                          <a:pt x="0" y="5164"/>
                        </a:moveTo>
                        <a:cubicBezTo>
                          <a:pt x="0" y="5164"/>
                          <a:pt x="6673" y="-3138"/>
                          <a:pt x="22918" y="1311"/>
                        </a:cubicBezTo>
                      </a:path>
                    </a:pathLst>
                  </a:custGeom>
                  <a:solidFill>
                    <a:srgbClr val="23276C"/>
                  </a:solidFill>
                  <a:ln w="3960" cap="flat">
                    <a:noFill/>
                    <a:prstDash val="solid"/>
                    <a:miter/>
                  </a:ln>
                </p:spPr>
                <p:txBody>
                  <a:bodyPr rtlCol="0" anchor="ctr"/>
                  <a:lstStyle/>
                  <a:p>
                    <a:endParaRPr lang="en-AU" sz="1350"/>
                  </a:p>
                </p:txBody>
              </p:sp>
            </p:grpSp>
            <p:sp>
              <p:nvSpPr>
                <p:cNvPr id="117" name="Freeform: Shape 116">
                  <a:extLst>
                    <a:ext uri="{FF2B5EF4-FFF2-40B4-BE49-F238E27FC236}">
                      <a16:creationId xmlns:a16="http://schemas.microsoft.com/office/drawing/2014/main" id="{9A791A30-F3D9-38A0-D654-6C392176378D}"/>
                    </a:ext>
                  </a:extLst>
                </p:cNvPr>
                <p:cNvSpPr/>
                <p:nvPr/>
              </p:nvSpPr>
              <p:spPr>
                <a:xfrm>
                  <a:off x="5694099" y="6097066"/>
                  <a:ext cx="24069" cy="8579"/>
                </a:xfrm>
                <a:custGeom>
                  <a:avLst/>
                  <a:gdLst>
                    <a:gd name="connsiteX0" fmla="*/ 0 w 24069"/>
                    <a:gd name="connsiteY0" fmla="*/ 0 h 8579"/>
                    <a:gd name="connsiteX1" fmla="*/ 24070 w 24069"/>
                    <a:gd name="connsiteY1" fmla="*/ 8579 h 8579"/>
                  </a:gdLst>
                  <a:ahLst/>
                  <a:cxnLst>
                    <a:cxn ang="0">
                      <a:pos x="connsiteX0" y="connsiteY0"/>
                    </a:cxn>
                    <a:cxn ang="0">
                      <a:pos x="connsiteX1" y="connsiteY1"/>
                    </a:cxn>
                  </a:cxnLst>
                  <a:rect l="l" t="t" r="r" b="b"/>
                  <a:pathLst>
                    <a:path w="24069" h="8579">
                      <a:moveTo>
                        <a:pt x="0" y="0"/>
                      </a:moveTo>
                      <a:cubicBezTo>
                        <a:pt x="0" y="0"/>
                        <a:pt x="14974" y="1867"/>
                        <a:pt x="24070" y="8579"/>
                      </a:cubicBezTo>
                    </a:path>
                  </a:pathLst>
                </a:custGeom>
                <a:noFill/>
                <a:ln w="3960" cap="flat">
                  <a:solidFill>
                    <a:srgbClr val="ED1A61"/>
                  </a:solidFill>
                  <a:prstDash val="solid"/>
                  <a:miter/>
                </a:ln>
              </p:spPr>
              <p:txBody>
                <a:bodyPr rtlCol="0" anchor="ctr"/>
                <a:lstStyle/>
                <a:p>
                  <a:endParaRPr lang="en-AU" sz="1350"/>
                </a:p>
              </p:txBody>
            </p:sp>
            <p:grpSp>
              <p:nvGrpSpPr>
                <p:cNvPr id="118" name="Graphic 5">
                  <a:extLst>
                    <a:ext uri="{FF2B5EF4-FFF2-40B4-BE49-F238E27FC236}">
                      <a16:creationId xmlns:a16="http://schemas.microsoft.com/office/drawing/2014/main" id="{E4B0EBEC-DC30-6BCE-1237-2036E37168E6}"/>
                    </a:ext>
                  </a:extLst>
                </p:cNvPr>
                <p:cNvGrpSpPr/>
                <p:nvPr/>
              </p:nvGrpSpPr>
              <p:grpSpPr>
                <a:xfrm>
                  <a:off x="5640737" y="5910823"/>
                  <a:ext cx="260646" cy="289507"/>
                  <a:chOff x="5640737" y="5910823"/>
                  <a:chExt cx="260646" cy="289507"/>
                </a:xfrm>
              </p:grpSpPr>
              <p:sp>
                <p:nvSpPr>
                  <p:cNvPr id="136" name="Freeform: Shape 135">
                    <a:extLst>
                      <a:ext uri="{FF2B5EF4-FFF2-40B4-BE49-F238E27FC236}">
                        <a16:creationId xmlns:a16="http://schemas.microsoft.com/office/drawing/2014/main" id="{42E3F695-8A79-4718-D8F5-CBB204EBB62F}"/>
                      </a:ext>
                    </a:extLst>
                  </p:cNvPr>
                  <p:cNvSpPr/>
                  <p:nvPr/>
                </p:nvSpPr>
                <p:spPr>
                  <a:xfrm>
                    <a:off x="5651983" y="5914953"/>
                    <a:ext cx="67655" cy="142155"/>
                  </a:xfrm>
                  <a:custGeom>
                    <a:avLst/>
                    <a:gdLst>
                      <a:gd name="connsiteX0" fmla="*/ 11969 w 67655"/>
                      <a:gd name="connsiteY0" fmla="*/ 137865 h 142155"/>
                      <a:gd name="connsiteX1" fmla="*/ 22415 w 67655"/>
                      <a:gd name="connsiteY1" fmla="*/ 42420 h 142155"/>
                      <a:gd name="connsiteX2" fmla="*/ 62412 w 67655"/>
                      <a:gd name="connsiteY2" fmla="*/ 13743 h 142155"/>
                      <a:gd name="connsiteX3" fmla="*/ 67655 w 67655"/>
                      <a:gd name="connsiteY3" fmla="*/ 0 h 142155"/>
                      <a:gd name="connsiteX4" fmla="*/ 6448 w 67655"/>
                      <a:gd name="connsiteY4" fmla="*/ 46710 h 142155"/>
                      <a:gd name="connsiteX5" fmla="*/ 2397 w 67655"/>
                      <a:gd name="connsiteY5" fmla="*/ 142155 h 142155"/>
                      <a:gd name="connsiteX6" fmla="*/ 11969 w 67655"/>
                      <a:gd name="connsiteY6" fmla="*/ 137865 h 14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55" h="142155">
                        <a:moveTo>
                          <a:pt x="11969" y="137865"/>
                        </a:moveTo>
                        <a:cubicBezTo>
                          <a:pt x="11969" y="137865"/>
                          <a:pt x="5614" y="61287"/>
                          <a:pt x="22415" y="42420"/>
                        </a:cubicBezTo>
                        <a:cubicBezTo>
                          <a:pt x="45770" y="16205"/>
                          <a:pt x="62412" y="13743"/>
                          <a:pt x="62412" y="13743"/>
                        </a:cubicBezTo>
                        <a:cubicBezTo>
                          <a:pt x="62412" y="13743"/>
                          <a:pt x="65471" y="3416"/>
                          <a:pt x="67655" y="0"/>
                        </a:cubicBezTo>
                        <a:cubicBezTo>
                          <a:pt x="67655" y="0"/>
                          <a:pt x="18006" y="11638"/>
                          <a:pt x="6448" y="46710"/>
                        </a:cubicBezTo>
                        <a:cubicBezTo>
                          <a:pt x="-5110" y="81782"/>
                          <a:pt x="2397" y="142155"/>
                          <a:pt x="2397" y="142155"/>
                        </a:cubicBezTo>
                        <a:lnTo>
                          <a:pt x="11969" y="137865"/>
                        </a:lnTo>
                        <a:close/>
                      </a:path>
                    </a:pathLst>
                  </a:custGeom>
                  <a:solidFill>
                    <a:srgbClr val="0070F1"/>
                  </a:solidFill>
                  <a:ln w="3960" cap="flat">
                    <a:noFill/>
                    <a:prstDash val="solid"/>
                    <a:miter/>
                  </a:ln>
                </p:spPr>
                <p:txBody>
                  <a:bodyPr rtlCol="0" anchor="ctr"/>
                  <a:lstStyle/>
                  <a:p>
                    <a:endParaRPr lang="en-AU" sz="1350"/>
                  </a:p>
                </p:txBody>
              </p:sp>
              <p:sp>
                <p:nvSpPr>
                  <p:cNvPr id="137" name="Freeform: Shape 136">
                    <a:extLst>
                      <a:ext uri="{FF2B5EF4-FFF2-40B4-BE49-F238E27FC236}">
                        <a16:creationId xmlns:a16="http://schemas.microsoft.com/office/drawing/2014/main" id="{830A1271-2BF0-B533-0620-EC10F98E9A91}"/>
                      </a:ext>
                    </a:extLst>
                  </p:cNvPr>
                  <p:cNvSpPr/>
                  <p:nvPr/>
                </p:nvSpPr>
                <p:spPr>
                  <a:xfrm>
                    <a:off x="5804876" y="5910823"/>
                    <a:ext cx="80715" cy="134012"/>
                  </a:xfrm>
                  <a:custGeom>
                    <a:avLst/>
                    <a:gdLst>
                      <a:gd name="connsiteX0" fmla="*/ 70700 w 80715"/>
                      <a:gd name="connsiteY0" fmla="*/ 130835 h 134012"/>
                      <a:gd name="connsiteX1" fmla="*/ 49689 w 80715"/>
                      <a:gd name="connsiteY1" fmla="*/ 37137 h 134012"/>
                      <a:gd name="connsiteX2" fmla="*/ 6752 w 80715"/>
                      <a:gd name="connsiteY2" fmla="*/ 13068 h 134012"/>
                      <a:gd name="connsiteX3" fmla="*/ 0 w 80715"/>
                      <a:gd name="connsiteY3" fmla="*/ 0 h 134012"/>
                      <a:gd name="connsiteX4" fmla="*/ 66053 w 80715"/>
                      <a:gd name="connsiteY4" fmla="*/ 39600 h 134012"/>
                      <a:gd name="connsiteX5" fmla="*/ 80710 w 80715"/>
                      <a:gd name="connsiteY5" fmla="*/ 134013 h 134012"/>
                      <a:gd name="connsiteX6" fmla="*/ 70700 w 80715"/>
                      <a:gd name="connsiteY6" fmla="*/ 130795 h 13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15" h="134012">
                        <a:moveTo>
                          <a:pt x="70700" y="130835"/>
                        </a:moveTo>
                        <a:cubicBezTo>
                          <a:pt x="70700" y="130835"/>
                          <a:pt x="68476" y="54058"/>
                          <a:pt x="49689" y="37137"/>
                        </a:cubicBezTo>
                        <a:cubicBezTo>
                          <a:pt x="23593" y="13703"/>
                          <a:pt x="6752" y="13068"/>
                          <a:pt x="6752" y="13068"/>
                        </a:cubicBezTo>
                        <a:cubicBezTo>
                          <a:pt x="6752" y="13068"/>
                          <a:pt x="2542" y="3138"/>
                          <a:pt x="0" y="0"/>
                        </a:cubicBezTo>
                        <a:cubicBezTo>
                          <a:pt x="0" y="0"/>
                          <a:pt x="50642" y="6037"/>
                          <a:pt x="66053" y="39600"/>
                        </a:cubicBezTo>
                        <a:cubicBezTo>
                          <a:pt x="81464" y="73163"/>
                          <a:pt x="80710" y="134013"/>
                          <a:pt x="80710" y="134013"/>
                        </a:cubicBezTo>
                        <a:lnTo>
                          <a:pt x="70700" y="130795"/>
                        </a:lnTo>
                        <a:close/>
                      </a:path>
                    </a:pathLst>
                  </a:custGeom>
                  <a:solidFill>
                    <a:srgbClr val="0070F1"/>
                  </a:solidFill>
                  <a:ln w="3960" cap="flat">
                    <a:noFill/>
                    <a:prstDash val="solid"/>
                    <a:miter/>
                  </a:ln>
                </p:spPr>
                <p:txBody>
                  <a:bodyPr rtlCol="0" anchor="ctr"/>
                  <a:lstStyle/>
                  <a:p>
                    <a:endParaRPr lang="en-AU" sz="1350"/>
                  </a:p>
                </p:txBody>
              </p:sp>
              <p:grpSp>
                <p:nvGrpSpPr>
                  <p:cNvPr id="138" name="Graphic 5">
                    <a:extLst>
                      <a:ext uri="{FF2B5EF4-FFF2-40B4-BE49-F238E27FC236}">
                        <a16:creationId xmlns:a16="http://schemas.microsoft.com/office/drawing/2014/main" id="{1798E1B3-A2A7-7F07-7114-D5A19C03A706}"/>
                      </a:ext>
                    </a:extLst>
                  </p:cNvPr>
                  <p:cNvGrpSpPr/>
                  <p:nvPr/>
                </p:nvGrpSpPr>
                <p:grpSpPr>
                  <a:xfrm>
                    <a:off x="5640737" y="6052190"/>
                    <a:ext cx="38507" cy="82434"/>
                    <a:chOff x="5640737" y="6052190"/>
                    <a:chExt cx="38507" cy="82434"/>
                  </a:xfrm>
                </p:grpSpPr>
                <p:sp>
                  <p:nvSpPr>
                    <p:cNvPr id="144" name="Freeform: Shape 143">
                      <a:extLst>
                        <a:ext uri="{FF2B5EF4-FFF2-40B4-BE49-F238E27FC236}">
                          <a16:creationId xmlns:a16="http://schemas.microsoft.com/office/drawing/2014/main" id="{807EC2D7-DBEA-739C-57B5-C49D650A2F5E}"/>
                        </a:ext>
                      </a:extLst>
                    </p:cNvPr>
                    <p:cNvSpPr/>
                    <p:nvPr/>
                  </p:nvSpPr>
                  <p:spPr>
                    <a:xfrm>
                      <a:off x="5640737" y="6052190"/>
                      <a:ext cx="38467" cy="82434"/>
                    </a:xfrm>
                    <a:custGeom>
                      <a:avLst/>
                      <a:gdLst>
                        <a:gd name="connsiteX0" fmla="*/ 31358 w 38467"/>
                        <a:gd name="connsiteY0" fmla="*/ 152 h 82434"/>
                        <a:gd name="connsiteX1" fmla="*/ 1489 w 38467"/>
                        <a:gd name="connsiteY1" fmla="*/ 25969 h 82434"/>
                        <a:gd name="connsiteX2" fmla="*/ 38467 w 38467"/>
                        <a:gd name="connsiteY2" fmla="*/ 81576 h 82434"/>
                        <a:gd name="connsiteX3" fmla="*/ 31318 w 38467"/>
                        <a:gd name="connsiteY3" fmla="*/ 152 h 82434"/>
                      </a:gdLst>
                      <a:ahLst/>
                      <a:cxnLst>
                        <a:cxn ang="0">
                          <a:pos x="connsiteX0" y="connsiteY0"/>
                        </a:cxn>
                        <a:cxn ang="0">
                          <a:pos x="connsiteX1" y="connsiteY1"/>
                        </a:cxn>
                        <a:cxn ang="0">
                          <a:pos x="connsiteX2" y="connsiteY2"/>
                        </a:cxn>
                        <a:cxn ang="0">
                          <a:pos x="connsiteX3" y="connsiteY3"/>
                        </a:cxn>
                      </a:cxnLst>
                      <a:rect l="l" t="t" r="r" b="b"/>
                      <a:pathLst>
                        <a:path w="38467" h="82434">
                          <a:moveTo>
                            <a:pt x="31358" y="152"/>
                          </a:moveTo>
                          <a:cubicBezTo>
                            <a:pt x="31358" y="152"/>
                            <a:pt x="7884" y="-3582"/>
                            <a:pt x="1489" y="25969"/>
                          </a:cubicBezTo>
                          <a:cubicBezTo>
                            <a:pt x="-4866" y="55521"/>
                            <a:pt x="9433" y="88170"/>
                            <a:pt x="38467" y="81576"/>
                          </a:cubicBezTo>
                          <a:cubicBezTo>
                            <a:pt x="38467" y="81576"/>
                            <a:pt x="28736" y="46623"/>
                            <a:pt x="31318" y="152"/>
                          </a:cubicBezTo>
                          <a:close/>
                        </a:path>
                      </a:pathLst>
                    </a:custGeom>
                    <a:solidFill>
                      <a:srgbClr val="0070F1"/>
                    </a:solidFill>
                    <a:ln w="3960" cap="flat">
                      <a:noFill/>
                      <a:prstDash val="solid"/>
                      <a:miter/>
                    </a:ln>
                  </p:spPr>
                  <p:txBody>
                    <a:bodyPr rtlCol="0" anchor="ctr"/>
                    <a:lstStyle/>
                    <a:p>
                      <a:endParaRPr lang="en-AU" sz="1350"/>
                    </a:p>
                  </p:txBody>
                </p:sp>
                <p:sp>
                  <p:nvSpPr>
                    <p:cNvPr id="145" name="Freeform: Shape 144">
                      <a:extLst>
                        <a:ext uri="{FF2B5EF4-FFF2-40B4-BE49-F238E27FC236}">
                          <a16:creationId xmlns:a16="http://schemas.microsoft.com/office/drawing/2014/main" id="{8D49B71E-0A70-FE34-E0A2-897B884EFEE6}"/>
                        </a:ext>
                      </a:extLst>
                    </p:cNvPr>
                    <p:cNvSpPr/>
                    <p:nvPr/>
                  </p:nvSpPr>
                  <p:spPr>
                    <a:xfrm>
                      <a:off x="5640933" y="6087375"/>
                      <a:ext cx="38310" cy="46812"/>
                    </a:xfrm>
                    <a:custGeom>
                      <a:avLst/>
                      <a:gdLst>
                        <a:gd name="connsiteX0" fmla="*/ 22 w 38310"/>
                        <a:gd name="connsiteY0" fmla="*/ 0 h 46812"/>
                        <a:gd name="connsiteX1" fmla="*/ 38311 w 38310"/>
                        <a:gd name="connsiteY1" fmla="*/ 46392 h 46812"/>
                        <a:gd name="connsiteX2" fmla="*/ 22 w 38310"/>
                        <a:gd name="connsiteY2" fmla="*/ 0 h 46812"/>
                      </a:gdLst>
                      <a:ahLst/>
                      <a:cxnLst>
                        <a:cxn ang="0">
                          <a:pos x="connsiteX0" y="connsiteY0"/>
                        </a:cxn>
                        <a:cxn ang="0">
                          <a:pos x="connsiteX1" y="connsiteY1"/>
                        </a:cxn>
                        <a:cxn ang="0">
                          <a:pos x="connsiteX2" y="connsiteY2"/>
                        </a:cxn>
                      </a:cxnLst>
                      <a:rect l="l" t="t" r="r" b="b"/>
                      <a:pathLst>
                        <a:path w="38310" h="46812">
                          <a:moveTo>
                            <a:pt x="22" y="0"/>
                          </a:moveTo>
                          <a:cubicBezTo>
                            <a:pt x="22" y="0"/>
                            <a:pt x="25601" y="10287"/>
                            <a:pt x="38311" y="46392"/>
                          </a:cubicBezTo>
                          <a:cubicBezTo>
                            <a:pt x="38311" y="46392"/>
                            <a:pt x="-1051" y="54455"/>
                            <a:pt x="22" y="0"/>
                          </a:cubicBezTo>
                          <a:close/>
                        </a:path>
                      </a:pathLst>
                    </a:custGeom>
                    <a:solidFill>
                      <a:srgbClr val="0070F1">
                        <a:alpha val="27000"/>
                      </a:srgbClr>
                    </a:solidFill>
                    <a:ln w="3960" cap="flat">
                      <a:noFill/>
                      <a:prstDash val="solid"/>
                      <a:miter/>
                    </a:ln>
                  </p:spPr>
                  <p:txBody>
                    <a:bodyPr rtlCol="0" anchor="ctr"/>
                    <a:lstStyle/>
                    <a:p>
                      <a:endParaRPr lang="en-AU" sz="1350"/>
                    </a:p>
                  </p:txBody>
                </p:sp>
              </p:grpSp>
              <p:grpSp>
                <p:nvGrpSpPr>
                  <p:cNvPr id="139" name="Graphic 5">
                    <a:extLst>
                      <a:ext uri="{FF2B5EF4-FFF2-40B4-BE49-F238E27FC236}">
                        <a16:creationId xmlns:a16="http://schemas.microsoft.com/office/drawing/2014/main" id="{2A79587E-65F5-C6A7-4907-401EFB51F114}"/>
                      </a:ext>
                    </a:extLst>
                  </p:cNvPr>
                  <p:cNvGrpSpPr/>
                  <p:nvPr/>
                </p:nvGrpSpPr>
                <p:grpSpPr>
                  <a:xfrm>
                    <a:off x="5865567" y="6039259"/>
                    <a:ext cx="35816" cy="82557"/>
                    <a:chOff x="5865567" y="6039259"/>
                    <a:chExt cx="35816" cy="82557"/>
                  </a:xfrm>
                </p:grpSpPr>
                <p:sp>
                  <p:nvSpPr>
                    <p:cNvPr id="142" name="Freeform: Shape 141">
                      <a:extLst>
                        <a:ext uri="{FF2B5EF4-FFF2-40B4-BE49-F238E27FC236}">
                          <a16:creationId xmlns:a16="http://schemas.microsoft.com/office/drawing/2014/main" id="{C24DE8D1-E85D-9E48-AFD4-200F4FDBD08F}"/>
                        </a:ext>
                      </a:extLst>
                    </p:cNvPr>
                    <p:cNvSpPr/>
                    <p:nvPr/>
                  </p:nvSpPr>
                  <p:spPr>
                    <a:xfrm>
                      <a:off x="5865567" y="6039259"/>
                      <a:ext cx="35816" cy="82557"/>
                    </a:xfrm>
                    <a:custGeom>
                      <a:avLst/>
                      <a:gdLst>
                        <a:gd name="connsiteX0" fmla="*/ 0 w 35816"/>
                        <a:gd name="connsiteY0" fmla="*/ 572 h 82557"/>
                        <a:gd name="connsiteX1" fmla="*/ 32451 w 35816"/>
                        <a:gd name="connsiteY1" fmla="*/ 23053 h 82557"/>
                        <a:gd name="connsiteX2" fmla="*/ 1629 w 35816"/>
                        <a:gd name="connsiteY2" fmla="*/ 82314 h 82557"/>
                        <a:gd name="connsiteX3" fmla="*/ 0 w 35816"/>
                        <a:gd name="connsiteY3" fmla="*/ 611 h 82557"/>
                      </a:gdLst>
                      <a:ahLst/>
                      <a:cxnLst>
                        <a:cxn ang="0">
                          <a:pos x="connsiteX0" y="connsiteY0"/>
                        </a:cxn>
                        <a:cxn ang="0">
                          <a:pos x="connsiteX1" y="connsiteY1"/>
                        </a:cxn>
                        <a:cxn ang="0">
                          <a:pos x="connsiteX2" y="connsiteY2"/>
                        </a:cxn>
                        <a:cxn ang="0">
                          <a:pos x="connsiteX3" y="connsiteY3"/>
                        </a:cxn>
                      </a:cxnLst>
                      <a:rect l="l" t="t" r="r" b="b"/>
                      <a:pathLst>
                        <a:path w="35816" h="82557">
                          <a:moveTo>
                            <a:pt x="0" y="572"/>
                          </a:moveTo>
                          <a:cubicBezTo>
                            <a:pt x="0" y="572"/>
                            <a:pt x="22958" y="-5664"/>
                            <a:pt x="32451" y="23053"/>
                          </a:cubicBezTo>
                          <a:cubicBezTo>
                            <a:pt x="41944" y="51730"/>
                            <a:pt x="31259" y="85770"/>
                            <a:pt x="1629" y="82314"/>
                          </a:cubicBezTo>
                          <a:cubicBezTo>
                            <a:pt x="1629" y="82314"/>
                            <a:pt x="7547" y="46527"/>
                            <a:pt x="0" y="611"/>
                          </a:cubicBezTo>
                          <a:close/>
                        </a:path>
                      </a:pathLst>
                    </a:custGeom>
                    <a:solidFill>
                      <a:srgbClr val="0070F1"/>
                    </a:solidFill>
                    <a:ln w="3960" cap="flat">
                      <a:noFill/>
                      <a:prstDash val="solid"/>
                      <a:miter/>
                    </a:ln>
                  </p:spPr>
                  <p:txBody>
                    <a:bodyPr rtlCol="0" anchor="ctr"/>
                    <a:lstStyle/>
                    <a:p>
                      <a:endParaRPr lang="en-AU" sz="1350"/>
                    </a:p>
                  </p:txBody>
                </p:sp>
                <p:sp>
                  <p:nvSpPr>
                    <p:cNvPr id="143" name="Freeform: Shape 142">
                      <a:extLst>
                        <a:ext uri="{FF2B5EF4-FFF2-40B4-BE49-F238E27FC236}">
                          <a16:creationId xmlns:a16="http://schemas.microsoft.com/office/drawing/2014/main" id="{1A63E37F-A6D5-F5B0-8EF4-C35261B6F140}"/>
                        </a:ext>
                      </a:extLst>
                    </p:cNvPr>
                    <p:cNvSpPr/>
                    <p:nvPr/>
                  </p:nvSpPr>
                  <p:spPr>
                    <a:xfrm>
                      <a:off x="5867196" y="6071288"/>
                      <a:ext cx="33888" cy="50303"/>
                    </a:xfrm>
                    <a:custGeom>
                      <a:avLst/>
                      <a:gdLst>
                        <a:gd name="connsiteX0" fmla="*/ 33086 w 33888"/>
                        <a:gd name="connsiteY0" fmla="*/ 0 h 50303"/>
                        <a:gd name="connsiteX1" fmla="*/ 0 w 33888"/>
                        <a:gd name="connsiteY1" fmla="*/ 50245 h 50303"/>
                        <a:gd name="connsiteX2" fmla="*/ 33086 w 33888"/>
                        <a:gd name="connsiteY2" fmla="*/ 0 h 50303"/>
                      </a:gdLst>
                      <a:ahLst/>
                      <a:cxnLst>
                        <a:cxn ang="0">
                          <a:pos x="connsiteX0" y="connsiteY0"/>
                        </a:cxn>
                        <a:cxn ang="0">
                          <a:pos x="connsiteX1" y="connsiteY1"/>
                        </a:cxn>
                        <a:cxn ang="0">
                          <a:pos x="connsiteX2" y="connsiteY2"/>
                        </a:cxn>
                      </a:cxnLst>
                      <a:rect l="l" t="t" r="r" b="b"/>
                      <a:pathLst>
                        <a:path w="33888" h="50303">
                          <a:moveTo>
                            <a:pt x="33086" y="0"/>
                          </a:moveTo>
                          <a:cubicBezTo>
                            <a:pt x="33086" y="0"/>
                            <a:pt x="8778" y="12988"/>
                            <a:pt x="0" y="50245"/>
                          </a:cubicBezTo>
                          <a:cubicBezTo>
                            <a:pt x="0" y="50245"/>
                            <a:pt x="39997" y="54058"/>
                            <a:pt x="33086" y="0"/>
                          </a:cubicBezTo>
                          <a:close/>
                        </a:path>
                      </a:pathLst>
                    </a:custGeom>
                    <a:solidFill>
                      <a:srgbClr val="0070F1">
                        <a:alpha val="27000"/>
                      </a:srgbClr>
                    </a:solidFill>
                    <a:ln w="3960" cap="flat">
                      <a:noFill/>
                      <a:prstDash val="solid"/>
                      <a:miter/>
                    </a:ln>
                  </p:spPr>
                  <p:txBody>
                    <a:bodyPr rtlCol="0" anchor="ctr"/>
                    <a:lstStyle/>
                    <a:p>
                      <a:endParaRPr lang="en-AU" sz="1350"/>
                    </a:p>
                  </p:txBody>
                </p:sp>
              </p:grpSp>
              <p:sp>
                <p:nvSpPr>
                  <p:cNvPr id="140" name="Freeform: Shape 139">
                    <a:extLst>
                      <a:ext uri="{FF2B5EF4-FFF2-40B4-BE49-F238E27FC236}">
                        <a16:creationId xmlns:a16="http://schemas.microsoft.com/office/drawing/2014/main" id="{9CE9D2C4-DD4A-2E92-56BE-22BC44379BFD}"/>
                      </a:ext>
                    </a:extLst>
                  </p:cNvPr>
                  <p:cNvSpPr/>
                  <p:nvPr/>
                </p:nvSpPr>
                <p:spPr>
                  <a:xfrm>
                    <a:off x="5647912" y="6125133"/>
                    <a:ext cx="99172" cy="67128"/>
                  </a:xfrm>
                  <a:custGeom>
                    <a:avLst/>
                    <a:gdLst>
                      <a:gd name="connsiteX0" fmla="*/ 15802 w 99172"/>
                      <a:gd name="connsiteY0" fmla="*/ 7482 h 67128"/>
                      <a:gd name="connsiteX1" fmla="*/ 3886 w 99172"/>
                      <a:gd name="connsiteY1" fmla="*/ 15 h 67128"/>
                      <a:gd name="connsiteX2" fmla="*/ 13618 w 99172"/>
                      <a:gd name="connsiteY2" fmla="*/ 59673 h 67128"/>
                      <a:gd name="connsiteX3" fmla="*/ 97584 w 99172"/>
                      <a:gd name="connsiteY3" fmla="*/ 64956 h 67128"/>
                      <a:gd name="connsiteX4" fmla="*/ 99173 w 99172"/>
                      <a:gd name="connsiteY4" fmla="*/ 53675 h 67128"/>
                      <a:gd name="connsiteX5" fmla="*/ 25613 w 99172"/>
                      <a:gd name="connsiteY5" fmla="*/ 49346 h 67128"/>
                      <a:gd name="connsiteX6" fmla="*/ 15802 w 99172"/>
                      <a:gd name="connsiteY6" fmla="*/ 7442 h 6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72" h="67128">
                        <a:moveTo>
                          <a:pt x="15802" y="7482"/>
                        </a:moveTo>
                        <a:cubicBezTo>
                          <a:pt x="15802" y="7482"/>
                          <a:pt x="14332" y="-383"/>
                          <a:pt x="3886" y="15"/>
                        </a:cubicBezTo>
                        <a:cubicBezTo>
                          <a:pt x="3886" y="15"/>
                          <a:pt x="-9578" y="46923"/>
                          <a:pt x="13618" y="59673"/>
                        </a:cubicBezTo>
                        <a:cubicBezTo>
                          <a:pt x="36814" y="72423"/>
                          <a:pt x="97584" y="64956"/>
                          <a:pt x="97584" y="64956"/>
                        </a:cubicBezTo>
                        <a:lnTo>
                          <a:pt x="99173" y="53675"/>
                        </a:lnTo>
                        <a:cubicBezTo>
                          <a:pt x="99173" y="53675"/>
                          <a:pt x="45671" y="56138"/>
                          <a:pt x="25613" y="49346"/>
                        </a:cubicBezTo>
                        <a:cubicBezTo>
                          <a:pt x="5515" y="42514"/>
                          <a:pt x="15802" y="7442"/>
                          <a:pt x="15802" y="7442"/>
                        </a:cubicBezTo>
                        <a:close/>
                      </a:path>
                    </a:pathLst>
                  </a:custGeom>
                  <a:solidFill>
                    <a:srgbClr val="0070F1"/>
                  </a:solidFill>
                  <a:ln w="3960" cap="flat">
                    <a:noFill/>
                    <a:prstDash val="solid"/>
                    <a:miter/>
                  </a:ln>
                </p:spPr>
                <p:txBody>
                  <a:bodyPr rtlCol="0" anchor="ctr"/>
                  <a:lstStyle/>
                  <a:p>
                    <a:endParaRPr lang="en-AU" sz="1350"/>
                  </a:p>
                </p:txBody>
              </p:sp>
              <p:sp>
                <p:nvSpPr>
                  <p:cNvPr id="141" name="Freeform: Shape 140">
                    <a:extLst>
                      <a:ext uri="{FF2B5EF4-FFF2-40B4-BE49-F238E27FC236}">
                        <a16:creationId xmlns:a16="http://schemas.microsoft.com/office/drawing/2014/main" id="{03649D05-654D-032A-6793-470ECB1D9B2E}"/>
                      </a:ext>
                    </a:extLst>
                  </p:cNvPr>
                  <p:cNvSpPr/>
                  <p:nvPr/>
                </p:nvSpPr>
                <p:spPr>
                  <a:xfrm>
                    <a:off x="5733373" y="6166815"/>
                    <a:ext cx="59726" cy="33515"/>
                  </a:xfrm>
                  <a:custGeom>
                    <a:avLst/>
                    <a:gdLst>
                      <a:gd name="connsiteX0" fmla="*/ 12639 w 59726"/>
                      <a:gd name="connsiteY0" fmla="*/ 673 h 33515"/>
                      <a:gd name="connsiteX1" fmla="*/ 8 w 59726"/>
                      <a:gd name="connsiteY1" fmla="*/ 12390 h 33515"/>
                      <a:gd name="connsiteX2" fmla="*/ 10852 w 59726"/>
                      <a:gd name="connsiteY2" fmla="*/ 32608 h 33515"/>
                      <a:gd name="connsiteX3" fmla="*/ 54106 w 59726"/>
                      <a:gd name="connsiteY3" fmla="*/ 31694 h 33515"/>
                      <a:gd name="connsiteX4" fmla="*/ 52716 w 59726"/>
                      <a:gd name="connsiteY4" fmla="*/ 2540 h 33515"/>
                      <a:gd name="connsiteX5" fmla="*/ 12679 w 59726"/>
                      <a:gd name="connsiteY5" fmla="*/ 713 h 3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26" h="33515">
                        <a:moveTo>
                          <a:pt x="12639" y="673"/>
                        </a:moveTo>
                        <a:cubicBezTo>
                          <a:pt x="4655" y="3533"/>
                          <a:pt x="-230" y="7664"/>
                          <a:pt x="8" y="12390"/>
                        </a:cubicBezTo>
                        <a:cubicBezTo>
                          <a:pt x="207" y="17117"/>
                          <a:pt x="-707" y="31972"/>
                          <a:pt x="10852" y="32608"/>
                        </a:cubicBezTo>
                        <a:cubicBezTo>
                          <a:pt x="22410" y="33203"/>
                          <a:pt x="47195" y="34713"/>
                          <a:pt x="54106" y="31694"/>
                        </a:cubicBezTo>
                        <a:cubicBezTo>
                          <a:pt x="61017" y="28675"/>
                          <a:pt x="62646" y="2937"/>
                          <a:pt x="52716" y="2540"/>
                        </a:cubicBezTo>
                        <a:cubicBezTo>
                          <a:pt x="42786" y="2143"/>
                          <a:pt x="18875" y="-1511"/>
                          <a:pt x="12679" y="713"/>
                        </a:cubicBezTo>
                        <a:close/>
                      </a:path>
                    </a:pathLst>
                  </a:custGeom>
                  <a:solidFill>
                    <a:srgbClr val="0070F1"/>
                  </a:solidFill>
                  <a:ln w="3960" cap="flat">
                    <a:noFill/>
                    <a:prstDash val="solid"/>
                    <a:miter/>
                  </a:ln>
                </p:spPr>
                <p:txBody>
                  <a:bodyPr rtlCol="0" anchor="ctr"/>
                  <a:lstStyle/>
                  <a:p>
                    <a:endParaRPr lang="en-AU" sz="1350"/>
                  </a:p>
                </p:txBody>
              </p:sp>
            </p:grpSp>
            <p:sp>
              <p:nvSpPr>
                <p:cNvPr id="119" name="Freeform: Shape 118">
                  <a:extLst>
                    <a:ext uri="{FF2B5EF4-FFF2-40B4-BE49-F238E27FC236}">
                      <a16:creationId xmlns:a16="http://schemas.microsoft.com/office/drawing/2014/main" id="{C6A31C91-1FA9-8D0D-D465-273003A60CC3}"/>
                    </a:ext>
                  </a:extLst>
                </p:cNvPr>
                <p:cNvSpPr/>
                <p:nvPr/>
              </p:nvSpPr>
              <p:spPr>
                <a:xfrm>
                  <a:off x="5717136" y="6209074"/>
                  <a:ext cx="119475" cy="102045"/>
                </a:xfrm>
                <a:custGeom>
                  <a:avLst/>
                  <a:gdLst>
                    <a:gd name="connsiteX0" fmla="*/ 11797 w 119475"/>
                    <a:gd name="connsiteY0" fmla="*/ 834 h 102045"/>
                    <a:gd name="connsiteX1" fmla="*/ 0 w 119475"/>
                    <a:gd name="connsiteY1" fmla="*/ 84920 h 102045"/>
                    <a:gd name="connsiteX2" fmla="*/ 64584 w 119475"/>
                    <a:gd name="connsiteY2" fmla="*/ 101483 h 102045"/>
                    <a:gd name="connsiteX3" fmla="*/ 119475 w 119475"/>
                    <a:gd name="connsiteY3" fmla="*/ 76738 h 102045"/>
                    <a:gd name="connsiteX4" fmla="*/ 104660 w 119475"/>
                    <a:gd name="connsiteY4" fmla="*/ 0 h 102045"/>
                    <a:gd name="connsiteX5" fmla="*/ 11757 w 119475"/>
                    <a:gd name="connsiteY5" fmla="*/ 874 h 10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75" h="102045">
                      <a:moveTo>
                        <a:pt x="11797" y="834"/>
                      </a:moveTo>
                      <a:lnTo>
                        <a:pt x="0" y="84920"/>
                      </a:lnTo>
                      <a:cubicBezTo>
                        <a:pt x="0" y="84920"/>
                        <a:pt x="30544" y="105693"/>
                        <a:pt x="64584" y="101483"/>
                      </a:cubicBezTo>
                      <a:cubicBezTo>
                        <a:pt x="98623" y="97272"/>
                        <a:pt x="119475" y="76738"/>
                        <a:pt x="119475" y="76738"/>
                      </a:cubicBezTo>
                      <a:lnTo>
                        <a:pt x="104660" y="0"/>
                      </a:lnTo>
                      <a:lnTo>
                        <a:pt x="11757" y="874"/>
                      </a:lnTo>
                      <a:close/>
                    </a:path>
                  </a:pathLst>
                </a:custGeom>
                <a:solidFill>
                  <a:srgbClr val="BF7051"/>
                </a:solidFill>
                <a:ln w="3960" cap="flat">
                  <a:noFill/>
                  <a:prstDash val="solid"/>
                  <a:miter/>
                </a:ln>
              </p:spPr>
              <p:txBody>
                <a:bodyPr rtlCol="0" anchor="ctr"/>
                <a:lstStyle/>
                <a:p>
                  <a:endParaRPr lang="en-AU" sz="1350"/>
                </a:p>
              </p:txBody>
            </p:sp>
            <p:sp>
              <p:nvSpPr>
                <p:cNvPr id="120" name="Freeform: Shape 119">
                  <a:extLst>
                    <a:ext uri="{FF2B5EF4-FFF2-40B4-BE49-F238E27FC236}">
                      <a16:creationId xmlns:a16="http://schemas.microsoft.com/office/drawing/2014/main" id="{BF0D9B92-920F-9C36-E9E7-853C31A90239}"/>
                    </a:ext>
                  </a:extLst>
                </p:cNvPr>
                <p:cNvSpPr/>
                <p:nvPr/>
              </p:nvSpPr>
              <p:spPr>
                <a:xfrm>
                  <a:off x="5725596" y="6209035"/>
                  <a:ext cx="100648" cy="38989"/>
                </a:xfrm>
                <a:custGeom>
                  <a:avLst/>
                  <a:gdLst>
                    <a:gd name="connsiteX0" fmla="*/ 3336 w 100648"/>
                    <a:gd name="connsiteY0" fmla="*/ 874 h 38989"/>
                    <a:gd name="connsiteX1" fmla="*/ 53263 w 100648"/>
                    <a:gd name="connsiteY1" fmla="*/ 12829 h 38989"/>
                    <a:gd name="connsiteX2" fmla="*/ 96240 w 100648"/>
                    <a:gd name="connsiteY2" fmla="*/ 0 h 38989"/>
                    <a:gd name="connsiteX3" fmla="*/ 100649 w 100648"/>
                    <a:gd name="connsiteY3" fmla="*/ 22839 h 38989"/>
                    <a:gd name="connsiteX4" fmla="*/ 51913 w 100648"/>
                    <a:gd name="connsiteY4" fmla="*/ 38965 h 38989"/>
                    <a:gd name="connsiteX5" fmla="*/ 0 w 100648"/>
                    <a:gd name="connsiteY5" fmla="*/ 24666 h 38989"/>
                    <a:gd name="connsiteX6" fmla="*/ 3336 w 100648"/>
                    <a:gd name="connsiteY6" fmla="*/ 834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48" h="38989">
                      <a:moveTo>
                        <a:pt x="3336" y="874"/>
                      </a:moveTo>
                      <a:cubicBezTo>
                        <a:pt x="3336" y="874"/>
                        <a:pt x="22322" y="13624"/>
                        <a:pt x="53263" y="12829"/>
                      </a:cubicBezTo>
                      <a:cubicBezTo>
                        <a:pt x="84165" y="12035"/>
                        <a:pt x="96240" y="0"/>
                        <a:pt x="96240" y="0"/>
                      </a:cubicBezTo>
                      <a:lnTo>
                        <a:pt x="100649" y="22839"/>
                      </a:lnTo>
                      <a:cubicBezTo>
                        <a:pt x="100649" y="22839"/>
                        <a:pt x="82497" y="38289"/>
                        <a:pt x="51913" y="38965"/>
                      </a:cubicBezTo>
                      <a:cubicBezTo>
                        <a:pt x="21369" y="39680"/>
                        <a:pt x="0" y="24666"/>
                        <a:pt x="0" y="24666"/>
                      </a:cubicBezTo>
                      <a:lnTo>
                        <a:pt x="3336" y="834"/>
                      </a:lnTo>
                      <a:close/>
                    </a:path>
                  </a:pathLst>
                </a:custGeom>
                <a:solidFill>
                  <a:srgbClr val="B25252"/>
                </a:solidFill>
                <a:ln w="3960" cap="flat">
                  <a:noFill/>
                  <a:prstDash val="solid"/>
                  <a:miter/>
                </a:ln>
              </p:spPr>
              <p:txBody>
                <a:bodyPr rtlCol="0" anchor="ctr"/>
                <a:lstStyle/>
                <a:p>
                  <a:endParaRPr lang="en-AU" sz="1350"/>
                </a:p>
              </p:txBody>
            </p:sp>
            <p:sp>
              <p:nvSpPr>
                <p:cNvPr id="121" name="Freeform: Shape 120">
                  <a:extLst>
                    <a:ext uri="{FF2B5EF4-FFF2-40B4-BE49-F238E27FC236}">
                      <a16:creationId xmlns:a16="http://schemas.microsoft.com/office/drawing/2014/main" id="{71BB99C9-EE15-6364-55F0-8618CD4694DE}"/>
                    </a:ext>
                  </a:extLst>
                </p:cNvPr>
                <p:cNvSpPr/>
                <p:nvPr/>
              </p:nvSpPr>
              <p:spPr>
                <a:xfrm>
                  <a:off x="6066825" y="6093183"/>
                  <a:ext cx="262302" cy="593425"/>
                </a:xfrm>
                <a:custGeom>
                  <a:avLst/>
                  <a:gdLst>
                    <a:gd name="connsiteX0" fmla="*/ 84125 w 262302"/>
                    <a:gd name="connsiteY0" fmla="*/ 427 h 593425"/>
                    <a:gd name="connsiteX1" fmla="*/ 79677 w 262302"/>
                    <a:gd name="connsiteY1" fmla="*/ 32242 h 593425"/>
                    <a:gd name="connsiteX2" fmla="*/ 97749 w 262302"/>
                    <a:gd name="connsiteY2" fmla="*/ 112595 h 593425"/>
                    <a:gd name="connsiteX3" fmla="*/ 112445 w 262302"/>
                    <a:gd name="connsiteY3" fmla="*/ 165659 h 593425"/>
                    <a:gd name="connsiteX4" fmla="*/ 134410 w 262302"/>
                    <a:gd name="connsiteY4" fmla="*/ 420339 h 593425"/>
                    <a:gd name="connsiteX5" fmla="*/ 69032 w 262302"/>
                    <a:gd name="connsiteY5" fmla="*/ 377323 h 593425"/>
                    <a:gd name="connsiteX6" fmla="*/ 0 w 262302"/>
                    <a:gd name="connsiteY6" fmla="*/ 517493 h 593425"/>
                    <a:gd name="connsiteX7" fmla="*/ 199549 w 262302"/>
                    <a:gd name="connsiteY7" fmla="*/ 584300 h 593425"/>
                    <a:gd name="connsiteX8" fmla="*/ 236210 w 262302"/>
                    <a:gd name="connsiteY8" fmla="*/ 266665 h 593425"/>
                    <a:gd name="connsiteX9" fmla="*/ 208327 w 262302"/>
                    <a:gd name="connsiteY9" fmla="*/ 170267 h 593425"/>
                    <a:gd name="connsiteX10" fmla="*/ 215636 w 262302"/>
                    <a:gd name="connsiteY10" fmla="*/ 136942 h 593425"/>
                    <a:gd name="connsiteX11" fmla="*/ 191645 w 262302"/>
                    <a:gd name="connsiteY11" fmla="*/ 63065 h 593425"/>
                    <a:gd name="connsiteX12" fmla="*/ 114074 w 262302"/>
                    <a:gd name="connsiteY12" fmla="*/ 56471 h 593425"/>
                    <a:gd name="connsiteX13" fmla="*/ 102158 w 262302"/>
                    <a:gd name="connsiteY13" fmla="*/ 15719 h 593425"/>
                    <a:gd name="connsiteX14" fmla="*/ 84086 w 262302"/>
                    <a:gd name="connsiteY14" fmla="*/ 467 h 5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02" h="593425">
                      <a:moveTo>
                        <a:pt x="84125" y="427"/>
                      </a:moveTo>
                      <a:cubicBezTo>
                        <a:pt x="75149" y="5511"/>
                        <a:pt x="75427" y="18261"/>
                        <a:pt x="79677" y="32242"/>
                      </a:cubicBezTo>
                      <a:cubicBezTo>
                        <a:pt x="83887" y="46224"/>
                        <a:pt x="97749" y="112595"/>
                        <a:pt x="97749" y="112595"/>
                      </a:cubicBezTo>
                      <a:cubicBezTo>
                        <a:pt x="97749" y="112595"/>
                        <a:pt x="102992" y="156087"/>
                        <a:pt x="112445" y="165659"/>
                      </a:cubicBezTo>
                      <a:cubicBezTo>
                        <a:pt x="112445" y="165659"/>
                        <a:pt x="135840" y="416486"/>
                        <a:pt x="134410" y="420339"/>
                      </a:cubicBezTo>
                      <a:cubicBezTo>
                        <a:pt x="132980" y="424192"/>
                        <a:pt x="69032" y="377323"/>
                        <a:pt x="69032" y="377323"/>
                      </a:cubicBezTo>
                      <a:lnTo>
                        <a:pt x="0" y="517493"/>
                      </a:lnTo>
                      <a:cubicBezTo>
                        <a:pt x="0" y="517493"/>
                        <a:pt x="98663" y="624774"/>
                        <a:pt x="199549" y="584300"/>
                      </a:cubicBezTo>
                      <a:cubicBezTo>
                        <a:pt x="300436" y="543787"/>
                        <a:pt x="253568" y="343880"/>
                        <a:pt x="236210" y="266665"/>
                      </a:cubicBezTo>
                      <a:cubicBezTo>
                        <a:pt x="218853" y="189412"/>
                        <a:pt x="208327" y="170267"/>
                        <a:pt x="208327" y="170267"/>
                      </a:cubicBezTo>
                      <a:cubicBezTo>
                        <a:pt x="208327" y="170267"/>
                        <a:pt x="218654" y="159424"/>
                        <a:pt x="215636" y="136942"/>
                      </a:cubicBezTo>
                      <a:cubicBezTo>
                        <a:pt x="212617" y="114461"/>
                        <a:pt x="194068" y="65130"/>
                        <a:pt x="191645" y="63065"/>
                      </a:cubicBezTo>
                      <a:cubicBezTo>
                        <a:pt x="189222" y="60999"/>
                        <a:pt x="114074" y="56471"/>
                        <a:pt x="114074" y="56471"/>
                      </a:cubicBezTo>
                      <a:cubicBezTo>
                        <a:pt x="114074" y="56471"/>
                        <a:pt x="104342" y="25292"/>
                        <a:pt x="102158" y="15719"/>
                      </a:cubicBezTo>
                      <a:cubicBezTo>
                        <a:pt x="99973" y="6147"/>
                        <a:pt x="88614" y="-2075"/>
                        <a:pt x="84086" y="467"/>
                      </a:cubicBezTo>
                      <a:close/>
                    </a:path>
                  </a:pathLst>
                </a:custGeom>
                <a:solidFill>
                  <a:srgbClr val="BF7051"/>
                </a:solidFill>
                <a:ln w="3960" cap="flat">
                  <a:noFill/>
                  <a:prstDash val="solid"/>
                  <a:miter/>
                </a:ln>
              </p:spPr>
              <p:txBody>
                <a:bodyPr rtlCol="0" anchor="ctr"/>
                <a:lstStyle/>
                <a:p>
                  <a:endParaRPr lang="en-AU" sz="1350"/>
                </a:p>
              </p:txBody>
            </p:sp>
            <p:sp>
              <p:nvSpPr>
                <p:cNvPr id="122" name="Freeform: Shape 121">
                  <a:extLst>
                    <a:ext uri="{FF2B5EF4-FFF2-40B4-BE49-F238E27FC236}">
                      <a16:creationId xmlns:a16="http://schemas.microsoft.com/office/drawing/2014/main" id="{63274970-5748-5986-9C3F-BCB5DAF1B45E}"/>
                    </a:ext>
                  </a:extLst>
                </p:cNvPr>
                <p:cNvSpPr/>
                <p:nvPr/>
              </p:nvSpPr>
              <p:spPr>
                <a:xfrm>
                  <a:off x="5357110" y="6495688"/>
                  <a:ext cx="187367" cy="204003"/>
                </a:xfrm>
                <a:custGeom>
                  <a:avLst/>
                  <a:gdLst>
                    <a:gd name="connsiteX0" fmla="*/ 83700 w 187367"/>
                    <a:gd name="connsiteY0" fmla="*/ 0 h 204003"/>
                    <a:gd name="connsiteX1" fmla="*/ 187367 w 187367"/>
                    <a:gd name="connsiteY1" fmla="*/ 77572 h 204003"/>
                    <a:gd name="connsiteX2" fmla="*/ 72936 w 187367"/>
                    <a:gd name="connsiteY2" fmla="*/ 203998 h 204003"/>
                    <a:gd name="connsiteX3" fmla="*/ 448 w 187367"/>
                    <a:gd name="connsiteY3" fmla="*/ 128651 h 204003"/>
                    <a:gd name="connsiteX4" fmla="*/ 83660 w 187367"/>
                    <a:gd name="connsiteY4" fmla="*/ 0 h 20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67" h="204003">
                      <a:moveTo>
                        <a:pt x="83700" y="0"/>
                      </a:moveTo>
                      <a:lnTo>
                        <a:pt x="187367" y="77572"/>
                      </a:lnTo>
                      <a:cubicBezTo>
                        <a:pt x="187367" y="77572"/>
                        <a:pt x="115753" y="204991"/>
                        <a:pt x="72936" y="203998"/>
                      </a:cubicBezTo>
                      <a:cubicBezTo>
                        <a:pt x="30119" y="203005"/>
                        <a:pt x="-4358" y="173097"/>
                        <a:pt x="448" y="128651"/>
                      </a:cubicBezTo>
                      <a:cubicBezTo>
                        <a:pt x="5254" y="84205"/>
                        <a:pt x="83660" y="0"/>
                        <a:pt x="83660" y="0"/>
                      </a:cubicBezTo>
                      <a:close/>
                    </a:path>
                  </a:pathLst>
                </a:custGeom>
                <a:solidFill>
                  <a:srgbClr val="BF7051"/>
                </a:solidFill>
                <a:ln w="3960" cap="flat">
                  <a:noFill/>
                  <a:prstDash val="solid"/>
                  <a:miter/>
                </a:ln>
              </p:spPr>
              <p:txBody>
                <a:bodyPr rtlCol="0" anchor="ctr"/>
                <a:lstStyle/>
                <a:p>
                  <a:endParaRPr lang="en-AU" sz="1350"/>
                </a:p>
              </p:txBody>
            </p:sp>
            <p:grpSp>
              <p:nvGrpSpPr>
                <p:cNvPr id="123" name="Graphic 5">
                  <a:extLst>
                    <a:ext uri="{FF2B5EF4-FFF2-40B4-BE49-F238E27FC236}">
                      <a16:creationId xmlns:a16="http://schemas.microsoft.com/office/drawing/2014/main" id="{CC029F23-6DC9-A9D8-552E-149BD7955FA4}"/>
                    </a:ext>
                  </a:extLst>
                </p:cNvPr>
                <p:cNvGrpSpPr/>
                <p:nvPr/>
              </p:nvGrpSpPr>
              <p:grpSpPr>
                <a:xfrm>
                  <a:off x="5386262" y="6567779"/>
                  <a:ext cx="529883" cy="174711"/>
                  <a:chOff x="5386262" y="6567779"/>
                  <a:chExt cx="529883" cy="174711"/>
                </a:xfrm>
                <a:solidFill>
                  <a:srgbClr val="BF7051"/>
                </a:solidFill>
              </p:grpSpPr>
              <p:sp>
                <p:nvSpPr>
                  <p:cNvPr id="133" name="Freeform: Shape 132">
                    <a:extLst>
                      <a:ext uri="{FF2B5EF4-FFF2-40B4-BE49-F238E27FC236}">
                        <a16:creationId xmlns:a16="http://schemas.microsoft.com/office/drawing/2014/main" id="{B9A4DD05-268F-AE31-AB33-2DAD35ED6A4B}"/>
                      </a:ext>
                    </a:extLst>
                  </p:cNvPr>
                  <p:cNvSpPr/>
                  <p:nvPr/>
                </p:nvSpPr>
                <p:spPr>
                  <a:xfrm>
                    <a:off x="5386262" y="6567779"/>
                    <a:ext cx="529883" cy="174711"/>
                  </a:xfrm>
                  <a:custGeom>
                    <a:avLst/>
                    <a:gdLst>
                      <a:gd name="connsiteX0" fmla="*/ 98834 w 529883"/>
                      <a:gd name="connsiteY0" fmla="*/ 0 h 174711"/>
                      <a:gd name="connsiteX1" fmla="*/ 349304 w 529883"/>
                      <a:gd name="connsiteY1" fmla="*/ 67404 h 174711"/>
                      <a:gd name="connsiteX2" fmla="*/ 489592 w 529883"/>
                      <a:gd name="connsiteY2" fmla="*/ 108592 h 174711"/>
                      <a:gd name="connsiteX3" fmla="*/ 524943 w 529883"/>
                      <a:gd name="connsiteY3" fmla="*/ 167973 h 174711"/>
                      <a:gd name="connsiteX4" fmla="*/ 499681 w 529883"/>
                      <a:gd name="connsiteY4" fmla="*/ 169442 h 174711"/>
                      <a:gd name="connsiteX5" fmla="*/ 481927 w 529883"/>
                      <a:gd name="connsiteY5" fmla="*/ 173414 h 174711"/>
                      <a:gd name="connsiteX6" fmla="*/ 446497 w 529883"/>
                      <a:gd name="connsiteY6" fmla="*/ 155541 h 174711"/>
                      <a:gd name="connsiteX7" fmla="*/ 386878 w 529883"/>
                      <a:gd name="connsiteY7" fmla="*/ 170078 h 174711"/>
                      <a:gd name="connsiteX8" fmla="*/ 14510 w 529883"/>
                      <a:gd name="connsiteY8" fmla="*/ 126307 h 174711"/>
                      <a:gd name="connsiteX9" fmla="*/ 98795 w 529883"/>
                      <a:gd name="connsiteY9" fmla="*/ 40 h 17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883" h="174711">
                        <a:moveTo>
                          <a:pt x="98834" y="0"/>
                        </a:moveTo>
                        <a:cubicBezTo>
                          <a:pt x="98834" y="0"/>
                          <a:pt x="290321" y="54098"/>
                          <a:pt x="349304" y="67404"/>
                        </a:cubicBezTo>
                        <a:cubicBezTo>
                          <a:pt x="408287" y="80709"/>
                          <a:pt x="449834" y="80789"/>
                          <a:pt x="489592" y="108592"/>
                        </a:cubicBezTo>
                        <a:cubicBezTo>
                          <a:pt x="529391" y="136356"/>
                          <a:pt x="536342" y="158122"/>
                          <a:pt x="524943" y="167973"/>
                        </a:cubicBezTo>
                        <a:cubicBezTo>
                          <a:pt x="524943" y="167973"/>
                          <a:pt x="512352" y="181239"/>
                          <a:pt x="499681" y="169442"/>
                        </a:cubicBezTo>
                        <a:cubicBezTo>
                          <a:pt x="499681" y="169442"/>
                          <a:pt x="493485" y="177863"/>
                          <a:pt x="481927" y="173414"/>
                        </a:cubicBezTo>
                        <a:cubicBezTo>
                          <a:pt x="470368" y="168966"/>
                          <a:pt x="462345" y="154905"/>
                          <a:pt x="446497" y="155541"/>
                        </a:cubicBezTo>
                        <a:cubicBezTo>
                          <a:pt x="430649" y="156176"/>
                          <a:pt x="430053" y="171865"/>
                          <a:pt x="386878" y="170078"/>
                        </a:cubicBezTo>
                        <a:cubicBezTo>
                          <a:pt x="343743" y="168330"/>
                          <a:pt x="43148" y="146127"/>
                          <a:pt x="14510" y="126307"/>
                        </a:cubicBezTo>
                        <a:cubicBezTo>
                          <a:pt x="-14127" y="106487"/>
                          <a:pt x="-7295" y="914"/>
                          <a:pt x="98795" y="40"/>
                        </a:cubicBezTo>
                        <a:close/>
                      </a:path>
                    </a:pathLst>
                  </a:custGeom>
                  <a:solidFill>
                    <a:srgbClr val="BF7051"/>
                  </a:solidFill>
                  <a:ln w="3960" cap="flat">
                    <a:noFill/>
                    <a:prstDash val="solid"/>
                    <a:miter/>
                  </a:ln>
                </p:spPr>
                <p:txBody>
                  <a:bodyPr rtlCol="0" anchor="ctr"/>
                  <a:lstStyle/>
                  <a:p>
                    <a:endParaRPr lang="en-AU" sz="1350"/>
                  </a:p>
                </p:txBody>
              </p:sp>
              <p:sp>
                <p:nvSpPr>
                  <p:cNvPr id="134" name="Freeform: Shape 133">
                    <a:extLst>
                      <a:ext uri="{FF2B5EF4-FFF2-40B4-BE49-F238E27FC236}">
                        <a16:creationId xmlns:a16="http://schemas.microsoft.com/office/drawing/2014/main" id="{C5420F8D-9D19-F57B-8E39-B979388FA60D}"/>
                      </a:ext>
                    </a:extLst>
                  </p:cNvPr>
                  <p:cNvSpPr/>
                  <p:nvPr/>
                </p:nvSpPr>
                <p:spPr>
                  <a:xfrm>
                    <a:off x="5857425" y="6697065"/>
                    <a:ext cx="36025" cy="45081"/>
                  </a:xfrm>
                  <a:custGeom>
                    <a:avLst/>
                    <a:gdLst>
                      <a:gd name="connsiteX0" fmla="*/ 0 w 36025"/>
                      <a:gd name="connsiteY0" fmla="*/ 0 h 45081"/>
                      <a:gd name="connsiteX1" fmla="*/ 36025 w 36025"/>
                      <a:gd name="connsiteY1" fmla="*/ 45081 h 45081"/>
                    </a:gdLst>
                    <a:ahLst/>
                    <a:cxnLst>
                      <a:cxn ang="0">
                        <a:pos x="connsiteX0" y="connsiteY0"/>
                      </a:cxn>
                      <a:cxn ang="0">
                        <a:pos x="connsiteX1" y="connsiteY1"/>
                      </a:cxn>
                    </a:cxnLst>
                    <a:rect l="l" t="t" r="r" b="b"/>
                    <a:pathLst>
                      <a:path w="36025" h="45081">
                        <a:moveTo>
                          <a:pt x="0" y="0"/>
                        </a:moveTo>
                        <a:cubicBezTo>
                          <a:pt x="0" y="0"/>
                          <a:pt x="29750" y="20495"/>
                          <a:pt x="36025" y="45081"/>
                        </a:cubicBezTo>
                      </a:path>
                    </a:pathLst>
                  </a:custGeom>
                  <a:solidFill>
                    <a:srgbClr val="BF7051"/>
                  </a:solidFill>
                  <a:ln w="3643" cap="rnd">
                    <a:solidFill>
                      <a:srgbClr val="BA5454"/>
                    </a:solidFill>
                    <a:prstDash val="solid"/>
                    <a:miter/>
                  </a:ln>
                </p:spPr>
                <p:txBody>
                  <a:bodyPr rtlCol="0" anchor="ctr"/>
                  <a:lstStyle/>
                  <a:p>
                    <a:endParaRPr lang="en-AU" sz="1350"/>
                  </a:p>
                </p:txBody>
              </p:sp>
              <p:sp>
                <p:nvSpPr>
                  <p:cNvPr id="135" name="Freeform: Shape 134">
                    <a:extLst>
                      <a:ext uri="{FF2B5EF4-FFF2-40B4-BE49-F238E27FC236}">
                        <a16:creationId xmlns:a16="http://schemas.microsoft.com/office/drawing/2014/main" id="{25BE3CFE-CC6B-2CE6-82A6-4FB1F53F1D7A}"/>
                      </a:ext>
                    </a:extLst>
                  </p:cNvPr>
                  <p:cNvSpPr/>
                  <p:nvPr/>
                </p:nvSpPr>
                <p:spPr>
                  <a:xfrm>
                    <a:off x="5878317" y="6691623"/>
                    <a:ext cx="32927" cy="44088"/>
                  </a:xfrm>
                  <a:custGeom>
                    <a:avLst/>
                    <a:gdLst>
                      <a:gd name="connsiteX0" fmla="*/ 0 w 32927"/>
                      <a:gd name="connsiteY0" fmla="*/ 0 h 44088"/>
                      <a:gd name="connsiteX1" fmla="*/ 32927 w 32927"/>
                      <a:gd name="connsiteY1" fmla="*/ 44088 h 44088"/>
                    </a:gdLst>
                    <a:ahLst/>
                    <a:cxnLst>
                      <a:cxn ang="0">
                        <a:pos x="connsiteX0" y="connsiteY0"/>
                      </a:cxn>
                      <a:cxn ang="0">
                        <a:pos x="connsiteX1" y="connsiteY1"/>
                      </a:cxn>
                    </a:cxnLst>
                    <a:rect l="l" t="t" r="r" b="b"/>
                    <a:pathLst>
                      <a:path w="32927" h="44088">
                        <a:moveTo>
                          <a:pt x="0" y="0"/>
                        </a:moveTo>
                        <a:cubicBezTo>
                          <a:pt x="0" y="0"/>
                          <a:pt x="26294" y="24427"/>
                          <a:pt x="32927" y="44088"/>
                        </a:cubicBezTo>
                      </a:path>
                    </a:pathLst>
                  </a:custGeom>
                  <a:solidFill>
                    <a:srgbClr val="BF7051"/>
                  </a:solidFill>
                  <a:ln w="3643" cap="rnd">
                    <a:solidFill>
                      <a:srgbClr val="BA5454"/>
                    </a:solidFill>
                    <a:prstDash val="solid"/>
                    <a:miter/>
                  </a:ln>
                </p:spPr>
                <p:txBody>
                  <a:bodyPr rtlCol="0" anchor="ctr"/>
                  <a:lstStyle/>
                  <a:p>
                    <a:endParaRPr lang="en-AU" sz="1350"/>
                  </a:p>
                </p:txBody>
              </p:sp>
            </p:grpSp>
            <p:sp>
              <p:nvSpPr>
                <p:cNvPr id="124" name="Freeform: Shape 123">
                  <a:extLst>
                    <a:ext uri="{FF2B5EF4-FFF2-40B4-BE49-F238E27FC236}">
                      <a16:creationId xmlns:a16="http://schemas.microsoft.com/office/drawing/2014/main" id="{E7EC8FB4-4E19-BAFB-7F84-DB4CD35750C4}"/>
                    </a:ext>
                  </a:extLst>
                </p:cNvPr>
                <p:cNvSpPr/>
                <p:nvPr/>
              </p:nvSpPr>
              <p:spPr>
                <a:xfrm>
                  <a:off x="5432905" y="6306863"/>
                  <a:ext cx="228350" cy="269892"/>
                </a:xfrm>
                <a:custGeom>
                  <a:avLst/>
                  <a:gdLst>
                    <a:gd name="connsiteX0" fmla="*/ 0 w 228350"/>
                    <a:gd name="connsiteY0" fmla="*/ 182907 h 269892"/>
                    <a:gd name="connsiteX1" fmla="*/ 116099 w 228350"/>
                    <a:gd name="connsiteY1" fmla="*/ 269892 h 269892"/>
                    <a:gd name="connsiteX2" fmla="*/ 228306 w 228350"/>
                    <a:gd name="connsiteY2" fmla="*/ 0 h 269892"/>
                    <a:gd name="connsiteX3" fmla="*/ 123845 w 228350"/>
                    <a:gd name="connsiteY3" fmla="*/ 58506 h 269892"/>
                    <a:gd name="connsiteX4" fmla="*/ 0 w 228350"/>
                    <a:gd name="connsiteY4" fmla="*/ 182867 h 269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50" h="269892">
                      <a:moveTo>
                        <a:pt x="0" y="182907"/>
                      </a:moveTo>
                      <a:lnTo>
                        <a:pt x="116099" y="269892"/>
                      </a:lnTo>
                      <a:cubicBezTo>
                        <a:pt x="116099" y="269892"/>
                        <a:pt x="230928" y="76380"/>
                        <a:pt x="228306" y="0"/>
                      </a:cubicBezTo>
                      <a:cubicBezTo>
                        <a:pt x="228306" y="0"/>
                        <a:pt x="179491" y="7229"/>
                        <a:pt x="123845" y="58506"/>
                      </a:cubicBezTo>
                      <a:cubicBezTo>
                        <a:pt x="68198" y="109824"/>
                        <a:pt x="0" y="182867"/>
                        <a:pt x="0" y="182867"/>
                      </a:cubicBezTo>
                      <a:close/>
                    </a:path>
                  </a:pathLst>
                </a:custGeom>
                <a:solidFill>
                  <a:srgbClr val="FFB000"/>
                </a:solidFill>
                <a:ln w="3960" cap="flat">
                  <a:noFill/>
                  <a:prstDash val="solid"/>
                  <a:miter/>
                </a:ln>
              </p:spPr>
              <p:txBody>
                <a:bodyPr rtlCol="0" anchor="ctr"/>
                <a:lstStyle/>
                <a:p>
                  <a:endParaRPr lang="en-AU" sz="1350"/>
                </a:p>
              </p:txBody>
            </p:sp>
            <p:sp>
              <p:nvSpPr>
                <p:cNvPr id="125" name="Freeform: Shape 124">
                  <a:extLst>
                    <a:ext uri="{FF2B5EF4-FFF2-40B4-BE49-F238E27FC236}">
                      <a16:creationId xmlns:a16="http://schemas.microsoft.com/office/drawing/2014/main" id="{50B46A3F-7C4F-FC0C-A1B1-5FA619D45E45}"/>
                    </a:ext>
                  </a:extLst>
                </p:cNvPr>
                <p:cNvSpPr/>
                <p:nvPr/>
              </p:nvSpPr>
              <p:spPr>
                <a:xfrm>
                  <a:off x="5901492" y="6308809"/>
                  <a:ext cx="240084" cy="301866"/>
                </a:xfrm>
                <a:custGeom>
                  <a:avLst/>
                  <a:gdLst>
                    <a:gd name="connsiteX0" fmla="*/ 30565 w 240084"/>
                    <a:gd name="connsiteY0" fmla="*/ 0 h 301866"/>
                    <a:gd name="connsiteX1" fmla="*/ 240085 w 240084"/>
                    <a:gd name="connsiteY1" fmla="*/ 152284 h 301866"/>
                    <a:gd name="connsiteX2" fmla="*/ 165373 w 240084"/>
                    <a:gd name="connsiteY2" fmla="*/ 301866 h 301866"/>
                    <a:gd name="connsiteX3" fmla="*/ 2365 w 240084"/>
                    <a:gd name="connsiteY3" fmla="*/ 57474 h 301866"/>
                    <a:gd name="connsiteX4" fmla="*/ 30565 w 240084"/>
                    <a:gd name="connsiteY4" fmla="*/ 0 h 301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84" h="301866">
                      <a:moveTo>
                        <a:pt x="30565" y="0"/>
                      </a:moveTo>
                      <a:cubicBezTo>
                        <a:pt x="30565" y="0"/>
                        <a:pt x="122317" y="52231"/>
                        <a:pt x="240085" y="152284"/>
                      </a:cubicBezTo>
                      <a:lnTo>
                        <a:pt x="165373" y="301866"/>
                      </a:lnTo>
                      <a:cubicBezTo>
                        <a:pt x="165373" y="301866"/>
                        <a:pt x="14837" y="107083"/>
                        <a:pt x="2365" y="57474"/>
                      </a:cubicBezTo>
                      <a:cubicBezTo>
                        <a:pt x="-10067" y="7864"/>
                        <a:pt x="30565" y="0"/>
                        <a:pt x="30565" y="0"/>
                      </a:cubicBezTo>
                      <a:close/>
                    </a:path>
                  </a:pathLst>
                </a:custGeom>
                <a:solidFill>
                  <a:srgbClr val="FFB000"/>
                </a:solidFill>
                <a:ln w="3960" cap="flat">
                  <a:noFill/>
                  <a:prstDash val="solid"/>
                  <a:miter/>
                </a:ln>
              </p:spPr>
              <p:txBody>
                <a:bodyPr rtlCol="0" anchor="ctr"/>
                <a:lstStyle/>
                <a:p>
                  <a:endParaRPr lang="en-AU" sz="1350"/>
                </a:p>
              </p:txBody>
            </p:sp>
            <p:sp>
              <p:nvSpPr>
                <p:cNvPr id="126" name="Freeform: Shape 125">
                  <a:extLst>
                    <a:ext uri="{FF2B5EF4-FFF2-40B4-BE49-F238E27FC236}">
                      <a16:creationId xmlns:a16="http://schemas.microsoft.com/office/drawing/2014/main" id="{1B383310-A5E6-9738-815A-D8E3A083A912}"/>
                    </a:ext>
                  </a:extLst>
                </p:cNvPr>
                <p:cNvSpPr/>
                <p:nvPr/>
              </p:nvSpPr>
              <p:spPr>
                <a:xfrm>
                  <a:off x="5713588" y="5881269"/>
                  <a:ext cx="145792" cy="107093"/>
                </a:xfrm>
                <a:custGeom>
                  <a:avLst/>
                  <a:gdLst>
                    <a:gd name="connsiteX0" fmla="*/ 92 w 145792"/>
                    <a:gd name="connsiteY0" fmla="*/ 52472 h 107093"/>
                    <a:gd name="connsiteX1" fmla="*/ 31232 w 145792"/>
                    <a:gd name="connsiteY1" fmla="*/ 9217 h 107093"/>
                    <a:gd name="connsiteX2" fmla="*/ 69045 w 145792"/>
                    <a:gd name="connsiteY2" fmla="*/ 3617 h 107093"/>
                    <a:gd name="connsiteX3" fmla="*/ 67178 w 145792"/>
                    <a:gd name="connsiteY3" fmla="*/ 16963 h 107093"/>
                    <a:gd name="connsiteX4" fmla="*/ 127432 w 145792"/>
                    <a:gd name="connsiteY4" fmla="*/ 14540 h 107093"/>
                    <a:gd name="connsiteX5" fmla="*/ 143956 w 145792"/>
                    <a:gd name="connsiteY5" fmla="*/ 67525 h 107093"/>
                    <a:gd name="connsiteX6" fmla="*/ 118257 w 145792"/>
                    <a:gd name="connsiteY6" fmla="*/ 64467 h 107093"/>
                    <a:gd name="connsiteX7" fmla="*/ 114921 w 145792"/>
                    <a:gd name="connsiteY7" fmla="*/ 103749 h 107093"/>
                    <a:gd name="connsiteX8" fmla="*/ 48113 w 145792"/>
                    <a:gd name="connsiteY8" fmla="*/ 75310 h 107093"/>
                    <a:gd name="connsiteX9" fmla="*/ 132 w 145792"/>
                    <a:gd name="connsiteY9" fmla="*/ 52511 h 10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92" h="107093">
                      <a:moveTo>
                        <a:pt x="92" y="52472"/>
                      </a:moveTo>
                      <a:cubicBezTo>
                        <a:pt x="1562" y="33367"/>
                        <a:pt x="14987" y="19981"/>
                        <a:pt x="31232" y="9217"/>
                      </a:cubicBezTo>
                      <a:cubicBezTo>
                        <a:pt x="47478" y="-1546"/>
                        <a:pt x="66582" y="-2142"/>
                        <a:pt x="69045" y="3617"/>
                      </a:cubicBezTo>
                      <a:cubicBezTo>
                        <a:pt x="71508" y="9416"/>
                        <a:pt x="67178" y="16963"/>
                        <a:pt x="67178" y="16963"/>
                      </a:cubicBezTo>
                      <a:cubicBezTo>
                        <a:pt x="67178" y="16963"/>
                        <a:pt x="108605" y="-2817"/>
                        <a:pt x="127432" y="14540"/>
                      </a:cubicBezTo>
                      <a:cubicBezTo>
                        <a:pt x="146220" y="31897"/>
                        <a:pt x="148126" y="61011"/>
                        <a:pt x="143956" y="67525"/>
                      </a:cubicBezTo>
                      <a:cubicBezTo>
                        <a:pt x="139785" y="74039"/>
                        <a:pt x="118257" y="64467"/>
                        <a:pt x="118257" y="64467"/>
                      </a:cubicBezTo>
                      <a:cubicBezTo>
                        <a:pt x="118257" y="64467"/>
                        <a:pt x="132040" y="94177"/>
                        <a:pt x="114921" y="103749"/>
                      </a:cubicBezTo>
                      <a:cubicBezTo>
                        <a:pt x="97802" y="113322"/>
                        <a:pt x="62889" y="101882"/>
                        <a:pt x="48113" y="75310"/>
                      </a:cubicBezTo>
                      <a:cubicBezTo>
                        <a:pt x="48113" y="75310"/>
                        <a:pt x="-2926" y="91873"/>
                        <a:pt x="132" y="52511"/>
                      </a:cubicBezTo>
                      <a:close/>
                    </a:path>
                  </a:pathLst>
                </a:custGeom>
                <a:solidFill>
                  <a:srgbClr val="23276C"/>
                </a:solidFill>
                <a:ln w="3960" cap="flat">
                  <a:noFill/>
                  <a:prstDash val="solid"/>
                  <a:miter/>
                </a:ln>
              </p:spPr>
              <p:txBody>
                <a:bodyPr rtlCol="0" anchor="ctr"/>
                <a:lstStyle/>
                <a:p>
                  <a:endParaRPr lang="en-AU" sz="1350"/>
                </a:p>
              </p:txBody>
            </p:sp>
            <p:grpSp>
              <p:nvGrpSpPr>
                <p:cNvPr id="127" name="Graphic 5">
                  <a:extLst>
                    <a:ext uri="{FF2B5EF4-FFF2-40B4-BE49-F238E27FC236}">
                      <a16:creationId xmlns:a16="http://schemas.microsoft.com/office/drawing/2014/main" id="{3E8B7224-E03C-AAFB-55DD-CDF88EBAB71D}"/>
                    </a:ext>
                  </a:extLst>
                </p:cNvPr>
                <p:cNvGrpSpPr/>
                <p:nvPr/>
              </p:nvGrpSpPr>
              <p:grpSpPr>
                <a:xfrm>
                  <a:off x="5806584" y="6052580"/>
                  <a:ext cx="22918" cy="36657"/>
                  <a:chOff x="5806584" y="6052580"/>
                  <a:chExt cx="22918" cy="36657"/>
                </a:xfrm>
              </p:grpSpPr>
              <p:sp>
                <p:nvSpPr>
                  <p:cNvPr id="131" name="Freeform: Shape 130">
                    <a:extLst>
                      <a:ext uri="{FF2B5EF4-FFF2-40B4-BE49-F238E27FC236}">
                        <a16:creationId xmlns:a16="http://schemas.microsoft.com/office/drawing/2014/main" id="{0911B0DF-128A-BB0C-D756-EBCA4207F451}"/>
                      </a:ext>
                    </a:extLst>
                  </p:cNvPr>
                  <p:cNvSpPr/>
                  <p:nvPr/>
                </p:nvSpPr>
                <p:spPr>
                  <a:xfrm>
                    <a:off x="5810520" y="6073556"/>
                    <a:ext cx="15681" cy="15681"/>
                  </a:xfrm>
                  <a:custGeom>
                    <a:avLst/>
                    <a:gdLst>
                      <a:gd name="connsiteX0" fmla="*/ 76 w 15681"/>
                      <a:gd name="connsiteY0" fmla="*/ 8933 h 15681"/>
                      <a:gd name="connsiteX1" fmla="*/ 8933 w 15681"/>
                      <a:gd name="connsiteY1" fmla="*/ 15606 h 15681"/>
                      <a:gd name="connsiteX2" fmla="*/ 15606 w 15681"/>
                      <a:gd name="connsiteY2" fmla="*/ 6749 h 15681"/>
                      <a:gd name="connsiteX3" fmla="*/ 6749 w 15681"/>
                      <a:gd name="connsiteY3" fmla="*/ 76 h 15681"/>
                      <a:gd name="connsiteX4" fmla="*/ 76 w 15681"/>
                      <a:gd name="connsiteY4" fmla="*/ 8933 h 1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1" h="15681">
                        <a:moveTo>
                          <a:pt x="76" y="8933"/>
                        </a:moveTo>
                        <a:cubicBezTo>
                          <a:pt x="672" y="13223"/>
                          <a:pt x="4644" y="16202"/>
                          <a:pt x="8933" y="15606"/>
                        </a:cubicBezTo>
                        <a:cubicBezTo>
                          <a:pt x="13223" y="15010"/>
                          <a:pt x="16202" y="11038"/>
                          <a:pt x="15606" y="6749"/>
                        </a:cubicBezTo>
                        <a:cubicBezTo>
                          <a:pt x="15010" y="2459"/>
                          <a:pt x="11038" y="-520"/>
                          <a:pt x="6749" y="76"/>
                        </a:cubicBezTo>
                        <a:cubicBezTo>
                          <a:pt x="2459" y="672"/>
                          <a:pt x="-520" y="4644"/>
                          <a:pt x="76" y="8933"/>
                        </a:cubicBezTo>
                        <a:close/>
                      </a:path>
                    </a:pathLst>
                  </a:custGeom>
                  <a:solidFill>
                    <a:srgbClr val="2140C9"/>
                  </a:solidFill>
                  <a:ln w="3960" cap="flat">
                    <a:noFill/>
                    <a:prstDash val="solid"/>
                    <a:miter/>
                  </a:ln>
                </p:spPr>
                <p:txBody>
                  <a:bodyPr rtlCol="0" anchor="ctr"/>
                  <a:lstStyle/>
                  <a:p>
                    <a:endParaRPr lang="en-AU" sz="1350"/>
                  </a:p>
                </p:txBody>
              </p:sp>
              <p:sp>
                <p:nvSpPr>
                  <p:cNvPr id="132" name="Freeform: Shape 131">
                    <a:extLst>
                      <a:ext uri="{FF2B5EF4-FFF2-40B4-BE49-F238E27FC236}">
                        <a16:creationId xmlns:a16="http://schemas.microsoft.com/office/drawing/2014/main" id="{307DEC54-75B1-EEBE-EBD8-3E17EDD6BB46}"/>
                      </a:ext>
                    </a:extLst>
                  </p:cNvPr>
                  <p:cNvSpPr/>
                  <p:nvPr/>
                </p:nvSpPr>
                <p:spPr>
                  <a:xfrm>
                    <a:off x="5806584" y="6052580"/>
                    <a:ext cx="22918" cy="5163"/>
                  </a:xfrm>
                  <a:custGeom>
                    <a:avLst/>
                    <a:gdLst>
                      <a:gd name="connsiteX0" fmla="*/ 22918 w 22918"/>
                      <a:gd name="connsiteY0" fmla="*/ 5164 h 5163"/>
                      <a:gd name="connsiteX1" fmla="*/ 0 w 22918"/>
                      <a:gd name="connsiteY1" fmla="*/ 1311 h 5163"/>
                    </a:gdLst>
                    <a:ahLst/>
                    <a:cxnLst>
                      <a:cxn ang="0">
                        <a:pos x="connsiteX0" y="connsiteY0"/>
                      </a:cxn>
                      <a:cxn ang="0">
                        <a:pos x="connsiteX1" y="connsiteY1"/>
                      </a:cxn>
                    </a:cxnLst>
                    <a:rect l="l" t="t" r="r" b="b"/>
                    <a:pathLst>
                      <a:path w="22918" h="5163">
                        <a:moveTo>
                          <a:pt x="22918" y="5164"/>
                        </a:moveTo>
                        <a:cubicBezTo>
                          <a:pt x="22918" y="5164"/>
                          <a:pt x="16245" y="-3138"/>
                          <a:pt x="0" y="1311"/>
                        </a:cubicBezTo>
                      </a:path>
                    </a:pathLst>
                  </a:custGeom>
                  <a:solidFill>
                    <a:srgbClr val="23276C"/>
                  </a:solidFill>
                  <a:ln w="3960" cap="flat">
                    <a:noFill/>
                    <a:prstDash val="solid"/>
                    <a:miter/>
                  </a:ln>
                </p:spPr>
                <p:txBody>
                  <a:bodyPr rtlCol="0" anchor="ctr"/>
                  <a:lstStyle/>
                  <a:p>
                    <a:endParaRPr lang="en-AU" sz="1350"/>
                  </a:p>
                </p:txBody>
              </p:sp>
            </p:grpSp>
            <p:sp>
              <p:nvSpPr>
                <p:cNvPr id="128" name="Freeform: Shape 127">
                  <a:extLst>
                    <a:ext uri="{FF2B5EF4-FFF2-40B4-BE49-F238E27FC236}">
                      <a16:creationId xmlns:a16="http://schemas.microsoft.com/office/drawing/2014/main" id="{9B20CA24-A24E-25BE-8AB1-A7386995772A}"/>
                    </a:ext>
                  </a:extLst>
                </p:cNvPr>
                <p:cNvSpPr/>
                <p:nvPr/>
              </p:nvSpPr>
              <p:spPr>
                <a:xfrm>
                  <a:off x="5821797" y="6097066"/>
                  <a:ext cx="24069" cy="8579"/>
                </a:xfrm>
                <a:custGeom>
                  <a:avLst/>
                  <a:gdLst>
                    <a:gd name="connsiteX0" fmla="*/ 24070 w 24069"/>
                    <a:gd name="connsiteY0" fmla="*/ 0 h 8579"/>
                    <a:gd name="connsiteX1" fmla="*/ 0 w 24069"/>
                    <a:gd name="connsiteY1" fmla="*/ 8579 h 8579"/>
                  </a:gdLst>
                  <a:ahLst/>
                  <a:cxnLst>
                    <a:cxn ang="0">
                      <a:pos x="connsiteX0" y="connsiteY0"/>
                    </a:cxn>
                    <a:cxn ang="0">
                      <a:pos x="connsiteX1" y="connsiteY1"/>
                    </a:cxn>
                  </a:cxnLst>
                  <a:rect l="l" t="t" r="r" b="b"/>
                  <a:pathLst>
                    <a:path w="24069" h="8579">
                      <a:moveTo>
                        <a:pt x="24070" y="0"/>
                      </a:moveTo>
                      <a:cubicBezTo>
                        <a:pt x="24070" y="0"/>
                        <a:pt x="9096" y="1867"/>
                        <a:pt x="0" y="8579"/>
                      </a:cubicBezTo>
                    </a:path>
                  </a:pathLst>
                </a:custGeom>
                <a:noFill/>
                <a:ln w="3960" cap="flat">
                  <a:solidFill>
                    <a:srgbClr val="ED1A61"/>
                  </a:solidFill>
                  <a:prstDash val="solid"/>
                  <a:miter/>
                </a:ln>
              </p:spPr>
              <p:txBody>
                <a:bodyPr rtlCol="0" anchor="ctr"/>
                <a:lstStyle/>
                <a:p>
                  <a:endParaRPr lang="en-AU" sz="1350"/>
                </a:p>
              </p:txBody>
            </p:sp>
            <p:sp>
              <p:nvSpPr>
                <p:cNvPr id="129" name="Freeform: Shape 128">
                  <a:extLst>
                    <a:ext uri="{FF2B5EF4-FFF2-40B4-BE49-F238E27FC236}">
                      <a16:creationId xmlns:a16="http://schemas.microsoft.com/office/drawing/2014/main" id="{B13E7C3D-ADD8-D9CA-A309-59E9B9BCA1F2}"/>
                    </a:ext>
                  </a:extLst>
                </p:cNvPr>
                <p:cNvSpPr/>
                <p:nvPr/>
              </p:nvSpPr>
              <p:spPr>
                <a:xfrm>
                  <a:off x="6156415" y="6205550"/>
                  <a:ext cx="78093" cy="43655"/>
                </a:xfrm>
                <a:custGeom>
                  <a:avLst/>
                  <a:gdLst>
                    <a:gd name="connsiteX0" fmla="*/ 8158 w 78093"/>
                    <a:gd name="connsiteY0" fmla="*/ 228 h 43655"/>
                    <a:gd name="connsiteX1" fmla="*/ 17532 w 78093"/>
                    <a:gd name="connsiteY1" fmla="*/ 43641 h 43655"/>
                    <a:gd name="connsiteX2" fmla="*/ 77985 w 78093"/>
                    <a:gd name="connsiteY2" fmla="*/ 15162 h 43655"/>
                    <a:gd name="connsiteX3" fmla="*/ 36597 w 78093"/>
                    <a:gd name="connsiteY3" fmla="*/ 2372 h 43655"/>
                    <a:gd name="connsiteX4" fmla="*/ 8158 w 78093"/>
                    <a:gd name="connsiteY4" fmla="*/ 228 h 4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3" h="43655">
                      <a:moveTo>
                        <a:pt x="8158" y="228"/>
                      </a:moveTo>
                      <a:cubicBezTo>
                        <a:pt x="-1930" y="-3705"/>
                        <a:pt x="-6458" y="44634"/>
                        <a:pt x="17532" y="43641"/>
                      </a:cubicBezTo>
                      <a:cubicBezTo>
                        <a:pt x="41523" y="42648"/>
                        <a:pt x="75800" y="24536"/>
                        <a:pt x="77985" y="15162"/>
                      </a:cubicBezTo>
                      <a:cubicBezTo>
                        <a:pt x="80169" y="5788"/>
                        <a:pt x="48910" y="2412"/>
                        <a:pt x="36597" y="2372"/>
                      </a:cubicBezTo>
                      <a:cubicBezTo>
                        <a:pt x="24245" y="2333"/>
                        <a:pt x="19359" y="4597"/>
                        <a:pt x="8158" y="228"/>
                      </a:cubicBezTo>
                      <a:close/>
                    </a:path>
                  </a:pathLst>
                </a:custGeom>
                <a:solidFill>
                  <a:srgbClr val="BF7051"/>
                </a:solidFill>
                <a:ln w="3960" cap="flat">
                  <a:noFill/>
                  <a:prstDash val="solid"/>
                  <a:miter/>
                </a:ln>
              </p:spPr>
              <p:txBody>
                <a:bodyPr rtlCol="0" anchor="ctr"/>
                <a:lstStyle/>
                <a:p>
                  <a:endParaRPr lang="en-AU" sz="1350"/>
                </a:p>
              </p:txBody>
            </p:sp>
            <p:sp>
              <p:nvSpPr>
                <p:cNvPr id="130" name="Freeform: Shape 129">
                  <a:extLst>
                    <a:ext uri="{FF2B5EF4-FFF2-40B4-BE49-F238E27FC236}">
                      <a16:creationId xmlns:a16="http://schemas.microsoft.com/office/drawing/2014/main" id="{FD60B38D-BFA0-6285-0773-57C5A22AC31B}"/>
                    </a:ext>
                  </a:extLst>
                </p:cNvPr>
                <p:cNvSpPr/>
                <p:nvPr/>
              </p:nvSpPr>
              <p:spPr>
                <a:xfrm>
                  <a:off x="6164574" y="6205778"/>
                  <a:ext cx="70518" cy="38329"/>
                </a:xfrm>
                <a:custGeom>
                  <a:avLst/>
                  <a:gdLst>
                    <a:gd name="connsiteX0" fmla="*/ 0 w 70518"/>
                    <a:gd name="connsiteY0" fmla="*/ 0 h 38329"/>
                    <a:gd name="connsiteX1" fmla="*/ 16364 w 70518"/>
                    <a:gd name="connsiteY1" fmla="*/ 2621 h 38329"/>
                    <a:gd name="connsiteX2" fmla="*/ 68714 w 70518"/>
                    <a:gd name="connsiteY2" fmla="*/ 11082 h 38329"/>
                    <a:gd name="connsiteX3" fmla="*/ 33444 w 70518"/>
                    <a:gd name="connsiteY3" fmla="*/ 38329 h 38329"/>
                  </a:gdLst>
                  <a:ahLst/>
                  <a:cxnLst>
                    <a:cxn ang="0">
                      <a:pos x="connsiteX0" y="connsiteY0"/>
                    </a:cxn>
                    <a:cxn ang="0">
                      <a:pos x="connsiteX1" y="connsiteY1"/>
                    </a:cxn>
                    <a:cxn ang="0">
                      <a:pos x="connsiteX2" y="connsiteY2"/>
                    </a:cxn>
                    <a:cxn ang="0">
                      <a:pos x="connsiteX3" y="connsiteY3"/>
                    </a:cxn>
                  </a:cxnLst>
                  <a:rect l="l" t="t" r="r" b="b"/>
                  <a:pathLst>
                    <a:path w="70518" h="38329">
                      <a:moveTo>
                        <a:pt x="0" y="0"/>
                      </a:moveTo>
                      <a:cubicBezTo>
                        <a:pt x="0" y="0"/>
                        <a:pt x="6276" y="3098"/>
                        <a:pt x="16364" y="2621"/>
                      </a:cubicBezTo>
                      <a:cubicBezTo>
                        <a:pt x="26453" y="2145"/>
                        <a:pt x="57275" y="1231"/>
                        <a:pt x="68714" y="11082"/>
                      </a:cubicBezTo>
                      <a:cubicBezTo>
                        <a:pt x="80153" y="20932"/>
                        <a:pt x="33444" y="38329"/>
                        <a:pt x="33444" y="38329"/>
                      </a:cubicBezTo>
                    </a:path>
                  </a:pathLst>
                </a:custGeom>
                <a:noFill/>
                <a:ln w="3643" cap="rnd">
                  <a:solidFill>
                    <a:srgbClr val="BA5454"/>
                  </a:solidFill>
                  <a:prstDash val="solid"/>
                  <a:miter/>
                </a:ln>
              </p:spPr>
              <p:txBody>
                <a:bodyPr rtlCol="0" anchor="ctr"/>
                <a:lstStyle/>
                <a:p>
                  <a:endParaRPr lang="en-AU" sz="1350"/>
                </a:p>
              </p:txBody>
            </p:sp>
          </p:grpSp>
          <p:grpSp>
            <p:nvGrpSpPr>
              <p:cNvPr id="101" name="Graphic 5">
                <a:extLst>
                  <a:ext uri="{FF2B5EF4-FFF2-40B4-BE49-F238E27FC236}">
                    <a16:creationId xmlns:a16="http://schemas.microsoft.com/office/drawing/2014/main" id="{2D7F1349-48B3-23D7-1258-93F936C483F2}"/>
                  </a:ext>
                </a:extLst>
              </p:cNvPr>
              <p:cNvGrpSpPr/>
              <p:nvPr/>
            </p:nvGrpSpPr>
            <p:grpSpPr>
              <a:xfrm>
                <a:off x="5627569" y="6439367"/>
                <a:ext cx="827082" cy="332529"/>
                <a:chOff x="5627569" y="6439367"/>
                <a:chExt cx="827082" cy="332529"/>
              </a:xfrm>
            </p:grpSpPr>
            <p:sp>
              <p:nvSpPr>
                <p:cNvPr id="107" name="Freeform: Shape 106">
                  <a:extLst>
                    <a:ext uri="{FF2B5EF4-FFF2-40B4-BE49-F238E27FC236}">
                      <a16:creationId xmlns:a16="http://schemas.microsoft.com/office/drawing/2014/main" id="{75A2F80C-9BE1-4A2E-5427-6F1246A5130D}"/>
                    </a:ext>
                  </a:extLst>
                </p:cNvPr>
                <p:cNvSpPr/>
                <p:nvPr/>
              </p:nvSpPr>
              <p:spPr>
                <a:xfrm>
                  <a:off x="5863184" y="6439367"/>
                  <a:ext cx="121064" cy="332529"/>
                </a:xfrm>
                <a:custGeom>
                  <a:avLst/>
                  <a:gdLst>
                    <a:gd name="connsiteX0" fmla="*/ 121064 w 121064"/>
                    <a:gd name="connsiteY0" fmla="*/ 0 h 332529"/>
                    <a:gd name="connsiteX1" fmla="*/ 102913 w 121064"/>
                    <a:gd name="connsiteY1" fmla="*/ 0 h 332529"/>
                    <a:gd name="connsiteX2" fmla="*/ 63789 w 121064"/>
                    <a:gd name="connsiteY2" fmla="*/ 31696 h 332529"/>
                    <a:gd name="connsiteX3" fmla="*/ 0 w 121064"/>
                    <a:gd name="connsiteY3" fmla="*/ 332530 h 332529"/>
                    <a:gd name="connsiteX4" fmla="*/ 49331 w 121064"/>
                    <a:gd name="connsiteY4" fmla="*/ 332530 h 332529"/>
                    <a:gd name="connsiteX5" fmla="*/ 121064 w 121064"/>
                    <a:gd name="connsiteY5" fmla="*/ 40 h 33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4" h="332529">
                      <a:moveTo>
                        <a:pt x="121064" y="0"/>
                      </a:moveTo>
                      <a:lnTo>
                        <a:pt x="102913" y="0"/>
                      </a:lnTo>
                      <a:cubicBezTo>
                        <a:pt x="84046" y="0"/>
                        <a:pt x="67721" y="13227"/>
                        <a:pt x="63789" y="31696"/>
                      </a:cubicBezTo>
                      <a:lnTo>
                        <a:pt x="0" y="332530"/>
                      </a:lnTo>
                      <a:lnTo>
                        <a:pt x="49331" y="332530"/>
                      </a:lnTo>
                      <a:lnTo>
                        <a:pt x="121064" y="40"/>
                      </a:lnTo>
                      <a:close/>
                    </a:path>
                  </a:pathLst>
                </a:custGeom>
                <a:solidFill>
                  <a:srgbClr val="151230"/>
                </a:solidFill>
                <a:ln w="3960" cap="flat">
                  <a:noFill/>
                  <a:prstDash val="solid"/>
                  <a:miter/>
                </a:ln>
              </p:spPr>
              <p:txBody>
                <a:bodyPr rtlCol="0" anchor="ctr"/>
                <a:lstStyle/>
                <a:p>
                  <a:endParaRPr lang="en-AU" sz="1350"/>
                </a:p>
              </p:txBody>
            </p:sp>
            <p:sp>
              <p:nvSpPr>
                <p:cNvPr id="108" name="Freeform: Shape 107">
                  <a:extLst>
                    <a:ext uri="{FF2B5EF4-FFF2-40B4-BE49-F238E27FC236}">
                      <a16:creationId xmlns:a16="http://schemas.microsoft.com/office/drawing/2014/main" id="{1BC4362A-3C4A-3369-0403-A6705884058C}"/>
                    </a:ext>
                  </a:extLst>
                </p:cNvPr>
                <p:cNvSpPr/>
                <p:nvPr/>
              </p:nvSpPr>
              <p:spPr>
                <a:xfrm>
                  <a:off x="5885903" y="6439367"/>
                  <a:ext cx="568748" cy="332489"/>
                </a:xfrm>
                <a:custGeom>
                  <a:avLst/>
                  <a:gdLst>
                    <a:gd name="connsiteX0" fmla="*/ 510313 w 568748"/>
                    <a:gd name="connsiteY0" fmla="*/ 332490 h 332489"/>
                    <a:gd name="connsiteX1" fmla="*/ 0 w 568748"/>
                    <a:gd name="connsiteY1" fmla="*/ 332490 h 332489"/>
                    <a:gd name="connsiteX2" fmla="*/ 60731 w 568748"/>
                    <a:gd name="connsiteY2" fmla="*/ 30782 h 332489"/>
                    <a:gd name="connsiteX3" fmla="*/ 98345 w 568748"/>
                    <a:gd name="connsiteY3" fmla="*/ 0 h 332489"/>
                    <a:gd name="connsiteX4" fmla="*/ 530371 w 568748"/>
                    <a:gd name="connsiteY4" fmla="*/ 0 h 332489"/>
                    <a:gd name="connsiteX5" fmla="*/ 567985 w 568748"/>
                    <a:gd name="connsiteY5" fmla="*/ 45915 h 332489"/>
                    <a:gd name="connsiteX6" fmla="*/ 510313 w 568748"/>
                    <a:gd name="connsiteY6" fmla="*/ 332490 h 33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48" h="332489">
                      <a:moveTo>
                        <a:pt x="510313" y="332490"/>
                      </a:moveTo>
                      <a:lnTo>
                        <a:pt x="0" y="332490"/>
                      </a:lnTo>
                      <a:lnTo>
                        <a:pt x="60731" y="30782"/>
                      </a:lnTo>
                      <a:cubicBezTo>
                        <a:pt x="64345" y="12869"/>
                        <a:pt x="80074" y="0"/>
                        <a:pt x="98345" y="0"/>
                      </a:cubicBezTo>
                      <a:lnTo>
                        <a:pt x="530371" y="0"/>
                      </a:lnTo>
                      <a:cubicBezTo>
                        <a:pt x="554600" y="0"/>
                        <a:pt x="572752" y="22163"/>
                        <a:pt x="567985" y="45915"/>
                      </a:cubicBezTo>
                      <a:lnTo>
                        <a:pt x="510313" y="332490"/>
                      </a:lnTo>
                      <a:close/>
                    </a:path>
                  </a:pathLst>
                </a:custGeom>
                <a:solidFill>
                  <a:srgbClr val="23276C"/>
                </a:solidFill>
                <a:ln w="3960" cap="flat">
                  <a:noFill/>
                  <a:prstDash val="solid"/>
                  <a:miter/>
                </a:ln>
              </p:spPr>
              <p:txBody>
                <a:bodyPr rtlCol="0" anchor="ctr"/>
                <a:lstStyle/>
                <a:p>
                  <a:endParaRPr lang="en-AU" sz="1350"/>
                </a:p>
              </p:txBody>
            </p:sp>
            <p:sp>
              <p:nvSpPr>
                <p:cNvPr id="109" name="Freeform: Shape 108">
                  <a:extLst>
                    <a:ext uri="{FF2B5EF4-FFF2-40B4-BE49-F238E27FC236}">
                      <a16:creationId xmlns:a16="http://schemas.microsoft.com/office/drawing/2014/main" id="{B19ECA74-AEE4-2B1B-EE56-4A4EB53EBDFA}"/>
                    </a:ext>
                  </a:extLst>
                </p:cNvPr>
                <p:cNvSpPr/>
                <p:nvPr/>
              </p:nvSpPr>
              <p:spPr>
                <a:xfrm>
                  <a:off x="5627569" y="6737896"/>
                  <a:ext cx="265205" cy="33959"/>
                </a:xfrm>
                <a:custGeom>
                  <a:avLst/>
                  <a:gdLst>
                    <a:gd name="connsiteX0" fmla="*/ 258374 w 265205"/>
                    <a:gd name="connsiteY0" fmla="*/ 33960 h 33959"/>
                    <a:gd name="connsiteX1" fmla="*/ 29829 w 265205"/>
                    <a:gd name="connsiteY1" fmla="*/ 33960 h 33959"/>
                    <a:gd name="connsiteX2" fmla="*/ 0 w 265205"/>
                    <a:gd name="connsiteY2" fmla="*/ 4131 h 33959"/>
                    <a:gd name="connsiteX3" fmla="*/ 0 w 265205"/>
                    <a:gd name="connsiteY3" fmla="*/ 0 h 33959"/>
                    <a:gd name="connsiteX4" fmla="*/ 265205 w 265205"/>
                    <a:gd name="connsiteY4" fmla="*/ 0 h 33959"/>
                    <a:gd name="connsiteX5" fmla="*/ 258374 w 265205"/>
                    <a:gd name="connsiteY5" fmla="*/ 33960 h 3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205" h="33959">
                      <a:moveTo>
                        <a:pt x="258374" y="33960"/>
                      </a:moveTo>
                      <a:lnTo>
                        <a:pt x="29829" y="33960"/>
                      </a:lnTo>
                      <a:cubicBezTo>
                        <a:pt x="13346" y="33960"/>
                        <a:pt x="0" y="20614"/>
                        <a:pt x="0" y="4131"/>
                      </a:cubicBezTo>
                      <a:lnTo>
                        <a:pt x="0" y="0"/>
                      </a:lnTo>
                      <a:lnTo>
                        <a:pt x="265205" y="0"/>
                      </a:lnTo>
                      <a:lnTo>
                        <a:pt x="258374" y="33960"/>
                      </a:lnTo>
                      <a:close/>
                    </a:path>
                  </a:pathLst>
                </a:custGeom>
                <a:solidFill>
                  <a:srgbClr val="151230"/>
                </a:solidFill>
                <a:ln w="3960" cap="flat">
                  <a:noFill/>
                  <a:prstDash val="solid"/>
                  <a:miter/>
                </a:ln>
              </p:spPr>
              <p:txBody>
                <a:bodyPr rtlCol="0" anchor="ctr"/>
                <a:lstStyle/>
                <a:p>
                  <a:endParaRPr lang="en-AU" sz="1350"/>
                </a:p>
              </p:txBody>
            </p:sp>
            <p:sp>
              <p:nvSpPr>
                <p:cNvPr id="110" name="Freeform: Shape 109">
                  <a:extLst>
                    <a:ext uri="{FF2B5EF4-FFF2-40B4-BE49-F238E27FC236}">
                      <a16:creationId xmlns:a16="http://schemas.microsoft.com/office/drawing/2014/main" id="{4BD8DCE1-F683-628E-3F68-C7D9F9948D52}"/>
                    </a:ext>
                  </a:extLst>
                </p:cNvPr>
                <p:cNvSpPr/>
                <p:nvPr/>
              </p:nvSpPr>
              <p:spPr>
                <a:xfrm>
                  <a:off x="6142569" y="6579019"/>
                  <a:ext cx="90559" cy="90559"/>
                </a:xfrm>
                <a:custGeom>
                  <a:avLst/>
                  <a:gdLst>
                    <a:gd name="connsiteX0" fmla="*/ 90560 w 90559"/>
                    <a:gd name="connsiteY0" fmla="*/ 45280 h 90559"/>
                    <a:gd name="connsiteX1" fmla="*/ 45280 w 90559"/>
                    <a:gd name="connsiteY1" fmla="*/ 90560 h 90559"/>
                    <a:gd name="connsiteX2" fmla="*/ 0 w 90559"/>
                    <a:gd name="connsiteY2" fmla="*/ 45280 h 90559"/>
                    <a:gd name="connsiteX3" fmla="*/ 45280 w 90559"/>
                    <a:gd name="connsiteY3" fmla="*/ 0 h 90559"/>
                    <a:gd name="connsiteX4" fmla="*/ 90560 w 90559"/>
                    <a:gd name="connsiteY4" fmla="*/ 45280 h 90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9" h="90559">
                      <a:moveTo>
                        <a:pt x="90560" y="45280"/>
                      </a:moveTo>
                      <a:cubicBezTo>
                        <a:pt x="90560" y="70287"/>
                        <a:pt x="70287" y="90560"/>
                        <a:pt x="45280" y="90560"/>
                      </a:cubicBezTo>
                      <a:cubicBezTo>
                        <a:pt x="20273" y="90560"/>
                        <a:pt x="0" y="70287"/>
                        <a:pt x="0" y="45280"/>
                      </a:cubicBezTo>
                      <a:cubicBezTo>
                        <a:pt x="0" y="20272"/>
                        <a:pt x="20273" y="0"/>
                        <a:pt x="45280" y="0"/>
                      </a:cubicBezTo>
                      <a:cubicBezTo>
                        <a:pt x="70287" y="0"/>
                        <a:pt x="90560" y="20272"/>
                        <a:pt x="90560" y="45280"/>
                      </a:cubicBezTo>
                      <a:close/>
                    </a:path>
                  </a:pathLst>
                </a:custGeom>
                <a:solidFill>
                  <a:srgbClr val="369CFF"/>
                </a:solidFill>
                <a:ln w="3960" cap="flat">
                  <a:noFill/>
                  <a:prstDash val="solid"/>
                  <a:miter/>
                </a:ln>
              </p:spPr>
              <p:txBody>
                <a:bodyPr rtlCol="0" anchor="ctr"/>
                <a:lstStyle/>
                <a:p>
                  <a:endParaRPr lang="en-AU" sz="1350"/>
                </a:p>
              </p:txBody>
            </p:sp>
          </p:grpSp>
          <p:sp>
            <p:nvSpPr>
              <p:cNvPr id="102" name="Freeform: Shape 101">
                <a:extLst>
                  <a:ext uri="{FF2B5EF4-FFF2-40B4-BE49-F238E27FC236}">
                    <a16:creationId xmlns:a16="http://schemas.microsoft.com/office/drawing/2014/main" id="{CD1D5617-7ACB-B46B-99C3-BBFCFD968684}"/>
                  </a:ext>
                </a:extLst>
              </p:cNvPr>
              <p:cNvSpPr/>
              <p:nvPr/>
            </p:nvSpPr>
            <p:spPr>
              <a:xfrm>
                <a:off x="6180938" y="6138976"/>
                <a:ext cx="96334" cy="78831"/>
              </a:xfrm>
              <a:custGeom>
                <a:avLst/>
                <a:gdLst>
                  <a:gd name="connsiteX0" fmla="*/ 0 w 96334"/>
                  <a:gd name="connsiteY0" fmla="*/ 10638 h 78831"/>
                  <a:gd name="connsiteX1" fmla="*/ 19780 w 96334"/>
                  <a:gd name="connsiteY1" fmla="*/ 77009 h 78831"/>
                  <a:gd name="connsiteX2" fmla="*/ 73838 w 96334"/>
                  <a:gd name="connsiteY2" fmla="*/ 77764 h 78831"/>
                  <a:gd name="connsiteX3" fmla="*/ 96200 w 96334"/>
                  <a:gd name="connsiteY3" fmla="*/ 55799 h 78831"/>
                  <a:gd name="connsiteX4" fmla="*/ 71773 w 96334"/>
                  <a:gd name="connsiteY4" fmla="*/ 6905 h 78831"/>
                  <a:gd name="connsiteX5" fmla="*/ 40 w 96334"/>
                  <a:gd name="connsiteY5" fmla="*/ 10638 h 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4" h="78831">
                    <a:moveTo>
                      <a:pt x="0" y="10638"/>
                    </a:moveTo>
                    <a:cubicBezTo>
                      <a:pt x="0" y="10638"/>
                      <a:pt x="10526" y="73951"/>
                      <a:pt x="19780" y="77009"/>
                    </a:cubicBezTo>
                    <a:cubicBezTo>
                      <a:pt x="29035" y="80068"/>
                      <a:pt x="61406" y="78519"/>
                      <a:pt x="73838" y="77764"/>
                    </a:cubicBezTo>
                    <a:cubicBezTo>
                      <a:pt x="86270" y="77009"/>
                      <a:pt x="97709" y="71409"/>
                      <a:pt x="96200" y="55799"/>
                    </a:cubicBezTo>
                    <a:cubicBezTo>
                      <a:pt x="94691" y="40070"/>
                      <a:pt x="84523" y="10162"/>
                      <a:pt x="71773" y="6905"/>
                    </a:cubicBezTo>
                    <a:cubicBezTo>
                      <a:pt x="59023" y="3648"/>
                      <a:pt x="993" y="-8745"/>
                      <a:pt x="40" y="10638"/>
                    </a:cubicBezTo>
                    <a:close/>
                  </a:path>
                </a:pathLst>
              </a:custGeom>
              <a:solidFill>
                <a:srgbClr val="BF7051"/>
              </a:solidFill>
              <a:ln w="3960" cap="flat">
                <a:noFill/>
                <a:prstDash val="solid"/>
                <a:miter/>
              </a:ln>
            </p:spPr>
            <p:txBody>
              <a:bodyPr rtlCol="0" anchor="ctr"/>
              <a:lstStyle/>
              <a:p>
                <a:endParaRPr lang="en-AU" sz="1350"/>
              </a:p>
            </p:txBody>
          </p:sp>
          <p:grpSp>
            <p:nvGrpSpPr>
              <p:cNvPr id="103" name="Graphic 5">
                <a:extLst>
                  <a:ext uri="{FF2B5EF4-FFF2-40B4-BE49-F238E27FC236}">
                    <a16:creationId xmlns:a16="http://schemas.microsoft.com/office/drawing/2014/main" id="{1AE49D35-5AF6-225B-5BA3-51742AE31C9C}"/>
                  </a:ext>
                </a:extLst>
              </p:cNvPr>
              <p:cNvGrpSpPr/>
              <p:nvPr/>
            </p:nvGrpSpPr>
            <p:grpSpPr>
              <a:xfrm>
                <a:off x="6204055" y="6138970"/>
                <a:ext cx="48576" cy="78842"/>
                <a:chOff x="6204055" y="6138970"/>
                <a:chExt cx="48576" cy="78842"/>
              </a:xfrm>
            </p:grpSpPr>
            <p:sp>
              <p:nvSpPr>
                <p:cNvPr id="105" name="Freeform: Shape 104">
                  <a:extLst>
                    <a:ext uri="{FF2B5EF4-FFF2-40B4-BE49-F238E27FC236}">
                      <a16:creationId xmlns:a16="http://schemas.microsoft.com/office/drawing/2014/main" id="{02A2E1D2-56FB-BBAA-CA79-F2CEB8030BAF}"/>
                    </a:ext>
                  </a:extLst>
                </p:cNvPr>
                <p:cNvSpPr/>
                <p:nvPr/>
              </p:nvSpPr>
              <p:spPr>
                <a:xfrm>
                  <a:off x="6204055" y="6138970"/>
                  <a:ext cx="20574" cy="78842"/>
                </a:xfrm>
                <a:custGeom>
                  <a:avLst/>
                  <a:gdLst>
                    <a:gd name="connsiteX0" fmla="*/ 0 w 20574"/>
                    <a:gd name="connsiteY0" fmla="*/ 0 h 78842"/>
                    <a:gd name="connsiteX1" fmla="*/ 20575 w 20574"/>
                    <a:gd name="connsiteY1" fmla="*/ 78843 h 78842"/>
                  </a:gdLst>
                  <a:ahLst/>
                  <a:cxnLst>
                    <a:cxn ang="0">
                      <a:pos x="connsiteX0" y="connsiteY0"/>
                    </a:cxn>
                    <a:cxn ang="0">
                      <a:pos x="connsiteX1" y="connsiteY1"/>
                    </a:cxn>
                  </a:cxnLst>
                  <a:rect l="l" t="t" r="r" b="b"/>
                  <a:pathLst>
                    <a:path w="20574" h="78842">
                      <a:moveTo>
                        <a:pt x="0" y="0"/>
                      </a:moveTo>
                      <a:lnTo>
                        <a:pt x="20575" y="78843"/>
                      </a:lnTo>
                    </a:path>
                  </a:pathLst>
                </a:custGeom>
                <a:ln w="3643" cap="rnd">
                  <a:solidFill>
                    <a:srgbClr val="BA5454"/>
                  </a:solidFill>
                  <a:prstDash val="solid"/>
                  <a:miter/>
                </a:ln>
              </p:spPr>
              <p:txBody>
                <a:bodyPr rtlCol="0" anchor="ctr"/>
                <a:lstStyle/>
                <a:p>
                  <a:endParaRPr lang="en-AU" sz="1350"/>
                </a:p>
              </p:txBody>
            </p:sp>
            <p:sp>
              <p:nvSpPr>
                <p:cNvPr id="106" name="Freeform: Shape 105">
                  <a:extLst>
                    <a:ext uri="{FF2B5EF4-FFF2-40B4-BE49-F238E27FC236}">
                      <a16:creationId xmlns:a16="http://schemas.microsoft.com/office/drawing/2014/main" id="{3EA73F47-61CB-F63B-1A08-DB303F22BB8E}"/>
                    </a:ext>
                  </a:extLst>
                </p:cNvPr>
                <p:cNvSpPr/>
                <p:nvPr/>
              </p:nvSpPr>
              <p:spPr>
                <a:xfrm>
                  <a:off x="6233645" y="6141909"/>
                  <a:ext cx="18985" cy="74950"/>
                </a:xfrm>
                <a:custGeom>
                  <a:avLst/>
                  <a:gdLst>
                    <a:gd name="connsiteX0" fmla="*/ 0 w 18985"/>
                    <a:gd name="connsiteY0" fmla="*/ 0 h 74950"/>
                    <a:gd name="connsiteX1" fmla="*/ 18986 w 18985"/>
                    <a:gd name="connsiteY1" fmla="*/ 74950 h 74950"/>
                  </a:gdLst>
                  <a:ahLst/>
                  <a:cxnLst>
                    <a:cxn ang="0">
                      <a:pos x="connsiteX0" y="connsiteY0"/>
                    </a:cxn>
                    <a:cxn ang="0">
                      <a:pos x="connsiteX1" y="connsiteY1"/>
                    </a:cxn>
                  </a:cxnLst>
                  <a:rect l="l" t="t" r="r" b="b"/>
                  <a:pathLst>
                    <a:path w="18985" h="74950">
                      <a:moveTo>
                        <a:pt x="0" y="0"/>
                      </a:moveTo>
                      <a:lnTo>
                        <a:pt x="18986" y="74950"/>
                      </a:lnTo>
                    </a:path>
                  </a:pathLst>
                </a:custGeom>
                <a:ln w="3643" cap="rnd">
                  <a:solidFill>
                    <a:srgbClr val="BA5454"/>
                  </a:solidFill>
                  <a:prstDash val="solid"/>
                  <a:miter/>
                </a:ln>
              </p:spPr>
              <p:txBody>
                <a:bodyPr rtlCol="0" anchor="ctr"/>
                <a:lstStyle/>
                <a:p>
                  <a:endParaRPr lang="en-AU" sz="1350"/>
                </a:p>
              </p:txBody>
            </p:sp>
          </p:grpSp>
          <p:sp>
            <p:nvSpPr>
              <p:cNvPr id="104" name="Freeform: Shape 103">
                <a:extLst>
                  <a:ext uri="{FF2B5EF4-FFF2-40B4-BE49-F238E27FC236}">
                    <a16:creationId xmlns:a16="http://schemas.microsoft.com/office/drawing/2014/main" id="{0E5FC0EF-E94B-6D0F-FD62-39C4C74495B9}"/>
                  </a:ext>
                </a:extLst>
              </p:cNvPr>
              <p:cNvSpPr/>
              <p:nvPr/>
            </p:nvSpPr>
            <p:spPr>
              <a:xfrm>
                <a:off x="6182487" y="6158234"/>
                <a:ext cx="72288" cy="59742"/>
              </a:xfrm>
              <a:custGeom>
                <a:avLst/>
                <a:gdLst>
                  <a:gd name="connsiteX0" fmla="*/ 0 w 72288"/>
                  <a:gd name="connsiteY0" fmla="*/ 0 h 59742"/>
                  <a:gd name="connsiteX1" fmla="*/ 15530 w 72288"/>
                  <a:gd name="connsiteY1" fmla="*/ 55289 h 59742"/>
                  <a:gd name="connsiteX2" fmla="*/ 72289 w 72288"/>
                  <a:gd name="connsiteY2" fmla="*/ 58506 h 59742"/>
                </a:gdLst>
                <a:ahLst/>
                <a:cxnLst>
                  <a:cxn ang="0">
                    <a:pos x="connsiteX0" y="connsiteY0"/>
                  </a:cxn>
                  <a:cxn ang="0">
                    <a:pos x="connsiteX1" y="connsiteY1"/>
                  </a:cxn>
                  <a:cxn ang="0">
                    <a:pos x="connsiteX2" y="connsiteY2"/>
                  </a:cxn>
                </a:cxnLst>
                <a:rect l="l" t="t" r="r" b="b"/>
                <a:pathLst>
                  <a:path w="72288" h="59742">
                    <a:moveTo>
                      <a:pt x="0" y="0"/>
                    </a:moveTo>
                    <a:cubicBezTo>
                      <a:pt x="0" y="0"/>
                      <a:pt x="8460" y="47703"/>
                      <a:pt x="15530" y="55289"/>
                    </a:cubicBezTo>
                    <a:cubicBezTo>
                      <a:pt x="22600" y="62836"/>
                      <a:pt x="72289" y="58506"/>
                      <a:pt x="72289" y="58506"/>
                    </a:cubicBezTo>
                  </a:path>
                </a:pathLst>
              </a:custGeom>
              <a:noFill/>
              <a:ln w="3643" cap="rnd">
                <a:solidFill>
                  <a:srgbClr val="BA5454"/>
                </a:solidFill>
                <a:prstDash val="solid"/>
                <a:miter/>
              </a:ln>
            </p:spPr>
            <p:txBody>
              <a:bodyPr rtlCol="0" anchor="ctr"/>
              <a:lstStyle/>
              <a:p>
                <a:endParaRPr lang="en-AU" sz="1350"/>
              </a:p>
            </p:txBody>
          </p:sp>
        </p:grpSp>
        <p:grpSp>
          <p:nvGrpSpPr>
            <p:cNvPr id="83" name="Graphic 5">
              <a:extLst>
                <a:ext uri="{FF2B5EF4-FFF2-40B4-BE49-F238E27FC236}">
                  <a16:creationId xmlns:a16="http://schemas.microsoft.com/office/drawing/2014/main" id="{FE6EB6C4-F0C3-0CAF-6DCC-65A1A0C6A3D7}"/>
                </a:ext>
              </a:extLst>
            </p:cNvPr>
            <p:cNvGrpSpPr/>
            <p:nvPr/>
          </p:nvGrpSpPr>
          <p:grpSpPr>
            <a:xfrm>
              <a:off x="4967038" y="6435315"/>
              <a:ext cx="406685" cy="320772"/>
              <a:chOff x="4967038" y="6435315"/>
              <a:chExt cx="406685" cy="320772"/>
            </a:xfrm>
          </p:grpSpPr>
          <p:sp>
            <p:nvSpPr>
              <p:cNvPr id="90" name="Freeform: Shape 89">
                <a:extLst>
                  <a:ext uri="{FF2B5EF4-FFF2-40B4-BE49-F238E27FC236}">
                    <a16:creationId xmlns:a16="http://schemas.microsoft.com/office/drawing/2014/main" id="{3E9A42FD-AA4A-C5BA-4F8B-265AF969C0B7}"/>
                  </a:ext>
                </a:extLst>
              </p:cNvPr>
              <p:cNvSpPr/>
              <p:nvPr/>
            </p:nvSpPr>
            <p:spPr>
              <a:xfrm>
                <a:off x="5010531" y="6435315"/>
                <a:ext cx="353342" cy="320772"/>
              </a:xfrm>
              <a:custGeom>
                <a:avLst/>
                <a:gdLst>
                  <a:gd name="connsiteX0" fmla="*/ 353342 w 353342"/>
                  <a:gd name="connsiteY0" fmla="*/ 40 h 320772"/>
                  <a:gd name="connsiteX1" fmla="*/ 14974 w 353342"/>
                  <a:gd name="connsiteY1" fmla="*/ 40 h 320772"/>
                  <a:gd name="connsiteX2" fmla="*/ 0 w 353342"/>
                  <a:gd name="connsiteY2" fmla="*/ 79121 h 320772"/>
                  <a:gd name="connsiteX3" fmla="*/ 0 w 353342"/>
                  <a:gd name="connsiteY3" fmla="*/ 320773 h 320772"/>
                  <a:gd name="connsiteX4" fmla="*/ 305401 w 353342"/>
                  <a:gd name="connsiteY4" fmla="*/ 320773 h 320772"/>
                  <a:gd name="connsiteX5" fmla="*/ 327763 w 353342"/>
                  <a:gd name="connsiteY5" fmla="*/ 250787 h 320772"/>
                  <a:gd name="connsiteX6" fmla="*/ 327763 w 353342"/>
                  <a:gd name="connsiteY6" fmla="*/ 66212 h 320772"/>
                  <a:gd name="connsiteX7" fmla="*/ 353342 w 353342"/>
                  <a:gd name="connsiteY7" fmla="*/ 0 h 3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42" h="320772">
                    <a:moveTo>
                      <a:pt x="353342" y="40"/>
                    </a:moveTo>
                    <a:lnTo>
                      <a:pt x="14974" y="40"/>
                    </a:lnTo>
                    <a:cubicBezTo>
                      <a:pt x="14974" y="40"/>
                      <a:pt x="0" y="1390"/>
                      <a:pt x="0" y="79121"/>
                    </a:cubicBezTo>
                    <a:lnTo>
                      <a:pt x="0" y="320773"/>
                    </a:lnTo>
                    <a:lnTo>
                      <a:pt x="305401" y="320773"/>
                    </a:lnTo>
                    <a:cubicBezTo>
                      <a:pt x="305401" y="320773"/>
                      <a:pt x="327763" y="314576"/>
                      <a:pt x="327763" y="250787"/>
                    </a:cubicBezTo>
                    <a:lnTo>
                      <a:pt x="327763" y="66212"/>
                    </a:lnTo>
                    <a:cubicBezTo>
                      <a:pt x="327763" y="51119"/>
                      <a:pt x="328717" y="0"/>
                      <a:pt x="353342" y="0"/>
                    </a:cubicBezTo>
                    <a:close/>
                  </a:path>
                </a:pathLst>
              </a:custGeom>
              <a:solidFill>
                <a:srgbClr val="369CFF"/>
              </a:solidFill>
              <a:ln w="3960" cap="flat">
                <a:noFill/>
                <a:prstDash val="solid"/>
                <a:miter/>
              </a:ln>
            </p:spPr>
            <p:txBody>
              <a:bodyPr rtlCol="0" anchor="ctr"/>
              <a:lstStyle/>
              <a:p>
                <a:endParaRPr lang="en-AU" sz="1350"/>
              </a:p>
            </p:txBody>
          </p:sp>
          <p:sp>
            <p:nvSpPr>
              <p:cNvPr id="91" name="Freeform: Shape 90">
                <a:extLst>
                  <a:ext uri="{FF2B5EF4-FFF2-40B4-BE49-F238E27FC236}">
                    <a16:creationId xmlns:a16="http://schemas.microsoft.com/office/drawing/2014/main" id="{CD674190-753E-88CA-9DF3-91A1B5F0772B}"/>
                  </a:ext>
                </a:extLst>
              </p:cNvPr>
              <p:cNvSpPr/>
              <p:nvPr/>
            </p:nvSpPr>
            <p:spPr>
              <a:xfrm>
                <a:off x="5338254" y="6435355"/>
                <a:ext cx="35469" cy="95763"/>
              </a:xfrm>
              <a:custGeom>
                <a:avLst/>
                <a:gdLst>
                  <a:gd name="connsiteX0" fmla="*/ 25620 w 35469"/>
                  <a:gd name="connsiteY0" fmla="*/ 0 h 95763"/>
                  <a:gd name="connsiteX1" fmla="*/ 35470 w 35469"/>
                  <a:gd name="connsiteY1" fmla="*/ 51873 h 95763"/>
                  <a:gd name="connsiteX2" fmla="*/ 35470 w 35469"/>
                  <a:gd name="connsiteY2" fmla="*/ 95763 h 95763"/>
                  <a:gd name="connsiteX3" fmla="*/ 40 w 35469"/>
                  <a:gd name="connsiteY3" fmla="*/ 95763 h 95763"/>
                  <a:gd name="connsiteX4" fmla="*/ 40 w 35469"/>
                  <a:gd name="connsiteY4" fmla="*/ 66212 h 95763"/>
                  <a:gd name="connsiteX5" fmla="*/ 25620 w 35469"/>
                  <a:gd name="connsiteY5" fmla="*/ 0 h 9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9" h="95763">
                    <a:moveTo>
                      <a:pt x="25620" y="0"/>
                    </a:moveTo>
                    <a:cubicBezTo>
                      <a:pt x="33683" y="0"/>
                      <a:pt x="35470" y="33046"/>
                      <a:pt x="35470" y="51873"/>
                    </a:cubicBezTo>
                    <a:lnTo>
                      <a:pt x="35470" y="95763"/>
                    </a:lnTo>
                    <a:lnTo>
                      <a:pt x="40" y="95763"/>
                    </a:lnTo>
                    <a:lnTo>
                      <a:pt x="40" y="66212"/>
                    </a:lnTo>
                    <a:cubicBezTo>
                      <a:pt x="40" y="66212"/>
                      <a:pt x="-2144" y="0"/>
                      <a:pt x="25620" y="0"/>
                    </a:cubicBezTo>
                    <a:close/>
                  </a:path>
                </a:pathLst>
              </a:custGeom>
              <a:solidFill>
                <a:srgbClr val="5A80CC"/>
              </a:solidFill>
              <a:ln w="3960" cap="flat">
                <a:noFill/>
                <a:prstDash val="solid"/>
                <a:miter/>
              </a:ln>
            </p:spPr>
            <p:txBody>
              <a:bodyPr rtlCol="0" anchor="ctr"/>
              <a:lstStyle/>
              <a:p>
                <a:endParaRPr lang="en-AU" sz="1350"/>
              </a:p>
            </p:txBody>
          </p:sp>
          <p:grpSp>
            <p:nvGrpSpPr>
              <p:cNvPr id="92" name="Graphic 5">
                <a:extLst>
                  <a:ext uri="{FF2B5EF4-FFF2-40B4-BE49-F238E27FC236}">
                    <a16:creationId xmlns:a16="http://schemas.microsoft.com/office/drawing/2014/main" id="{29F67C5E-E5A2-D63C-C804-61F48AB3B7FD}"/>
                  </a:ext>
                </a:extLst>
              </p:cNvPr>
              <p:cNvGrpSpPr/>
              <p:nvPr/>
            </p:nvGrpSpPr>
            <p:grpSpPr>
              <a:xfrm>
                <a:off x="5051283" y="6506929"/>
                <a:ext cx="238275" cy="174168"/>
                <a:chOff x="5051283" y="6506929"/>
                <a:chExt cx="238275" cy="174168"/>
              </a:xfrm>
              <a:solidFill>
                <a:srgbClr val="1F3E56"/>
              </a:solidFill>
            </p:grpSpPr>
            <p:sp>
              <p:nvSpPr>
                <p:cNvPr id="94" name="Freeform: Shape 93">
                  <a:extLst>
                    <a:ext uri="{FF2B5EF4-FFF2-40B4-BE49-F238E27FC236}">
                      <a16:creationId xmlns:a16="http://schemas.microsoft.com/office/drawing/2014/main" id="{2EABF556-0EAE-532B-B52F-E85AFA3F3D95}"/>
                    </a:ext>
                  </a:extLst>
                </p:cNvPr>
                <p:cNvSpPr/>
                <p:nvPr/>
              </p:nvSpPr>
              <p:spPr>
                <a:xfrm>
                  <a:off x="5051283" y="6506929"/>
                  <a:ext cx="238275" cy="15847"/>
                </a:xfrm>
                <a:custGeom>
                  <a:avLst/>
                  <a:gdLst>
                    <a:gd name="connsiteX0" fmla="*/ 231087 w 238275"/>
                    <a:gd name="connsiteY0" fmla="*/ 0 h 15847"/>
                    <a:gd name="connsiteX1" fmla="*/ 238276 w 238275"/>
                    <a:gd name="connsiteY1" fmla="*/ 7189 h 15847"/>
                    <a:gd name="connsiteX2" fmla="*/ 238276 w 238275"/>
                    <a:gd name="connsiteY2" fmla="*/ 8659 h 15847"/>
                    <a:gd name="connsiteX3" fmla="*/ 231087 w 238275"/>
                    <a:gd name="connsiteY3" fmla="*/ 15848 h 15847"/>
                    <a:gd name="connsiteX4" fmla="*/ 7189 w 238275"/>
                    <a:gd name="connsiteY4" fmla="*/ 15848 h 15847"/>
                    <a:gd name="connsiteX5" fmla="*/ 0 w 238275"/>
                    <a:gd name="connsiteY5" fmla="*/ 8659 h 15847"/>
                    <a:gd name="connsiteX6" fmla="*/ 0 w 238275"/>
                    <a:gd name="connsiteY6" fmla="*/ 7189 h 15847"/>
                    <a:gd name="connsiteX7" fmla="*/ 7189 w 238275"/>
                    <a:gd name="connsiteY7" fmla="*/ 0 h 1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75" h="15847">
                      <a:moveTo>
                        <a:pt x="231087" y="0"/>
                      </a:moveTo>
                      <a:cubicBezTo>
                        <a:pt x="235057" y="0"/>
                        <a:pt x="238276" y="3219"/>
                        <a:pt x="238276" y="7189"/>
                      </a:cubicBezTo>
                      <a:lnTo>
                        <a:pt x="238276" y="8659"/>
                      </a:lnTo>
                      <a:cubicBezTo>
                        <a:pt x="238276" y="12629"/>
                        <a:pt x="235057" y="15848"/>
                        <a:pt x="231087" y="15848"/>
                      </a:cubicBezTo>
                      <a:lnTo>
                        <a:pt x="7189" y="15848"/>
                      </a:lnTo>
                      <a:cubicBezTo>
                        <a:pt x="3219" y="15848"/>
                        <a:pt x="0" y="12629"/>
                        <a:pt x="0" y="8659"/>
                      </a:cubicBezTo>
                      <a:lnTo>
                        <a:pt x="0" y="7189"/>
                      </a:lnTo>
                      <a:cubicBezTo>
                        <a:pt x="0" y="3219"/>
                        <a:pt x="3219" y="0"/>
                        <a:pt x="7189" y="0"/>
                      </a:cubicBezTo>
                      <a:close/>
                    </a:path>
                  </a:pathLst>
                </a:custGeom>
                <a:solidFill>
                  <a:srgbClr val="1F3E56"/>
                </a:solidFill>
                <a:ln w="3960" cap="flat">
                  <a:noFill/>
                  <a:prstDash val="solid"/>
                  <a:miter/>
                </a:ln>
              </p:spPr>
              <p:txBody>
                <a:bodyPr rtlCol="0" anchor="ctr"/>
                <a:lstStyle/>
                <a:p>
                  <a:endParaRPr lang="en-AU" sz="1350"/>
                </a:p>
              </p:txBody>
            </p:sp>
            <p:sp>
              <p:nvSpPr>
                <p:cNvPr id="95" name="Freeform: Shape 94">
                  <a:extLst>
                    <a:ext uri="{FF2B5EF4-FFF2-40B4-BE49-F238E27FC236}">
                      <a16:creationId xmlns:a16="http://schemas.microsoft.com/office/drawing/2014/main" id="{57FA73A4-C0A8-46C6-075E-44C48266BE16}"/>
                    </a:ext>
                  </a:extLst>
                </p:cNvPr>
                <p:cNvSpPr/>
                <p:nvPr/>
              </p:nvSpPr>
              <p:spPr>
                <a:xfrm>
                  <a:off x="5051283" y="6559716"/>
                  <a:ext cx="238275" cy="15847"/>
                </a:xfrm>
                <a:custGeom>
                  <a:avLst/>
                  <a:gdLst>
                    <a:gd name="connsiteX0" fmla="*/ 231087 w 238275"/>
                    <a:gd name="connsiteY0" fmla="*/ 0 h 15847"/>
                    <a:gd name="connsiteX1" fmla="*/ 238276 w 238275"/>
                    <a:gd name="connsiteY1" fmla="*/ 7189 h 15847"/>
                    <a:gd name="connsiteX2" fmla="*/ 238276 w 238275"/>
                    <a:gd name="connsiteY2" fmla="*/ 8659 h 15847"/>
                    <a:gd name="connsiteX3" fmla="*/ 231087 w 238275"/>
                    <a:gd name="connsiteY3" fmla="*/ 15848 h 15847"/>
                    <a:gd name="connsiteX4" fmla="*/ 7189 w 238275"/>
                    <a:gd name="connsiteY4" fmla="*/ 15848 h 15847"/>
                    <a:gd name="connsiteX5" fmla="*/ 0 w 238275"/>
                    <a:gd name="connsiteY5" fmla="*/ 8659 h 15847"/>
                    <a:gd name="connsiteX6" fmla="*/ 0 w 238275"/>
                    <a:gd name="connsiteY6" fmla="*/ 7189 h 15847"/>
                    <a:gd name="connsiteX7" fmla="*/ 7189 w 238275"/>
                    <a:gd name="connsiteY7" fmla="*/ 0 h 1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75" h="15847">
                      <a:moveTo>
                        <a:pt x="231087" y="0"/>
                      </a:moveTo>
                      <a:cubicBezTo>
                        <a:pt x="235057" y="0"/>
                        <a:pt x="238276" y="3219"/>
                        <a:pt x="238276" y="7189"/>
                      </a:cubicBezTo>
                      <a:lnTo>
                        <a:pt x="238276" y="8659"/>
                      </a:lnTo>
                      <a:cubicBezTo>
                        <a:pt x="238276" y="12629"/>
                        <a:pt x="235057" y="15848"/>
                        <a:pt x="231087" y="15848"/>
                      </a:cubicBezTo>
                      <a:lnTo>
                        <a:pt x="7189" y="15848"/>
                      </a:lnTo>
                      <a:cubicBezTo>
                        <a:pt x="3219" y="15848"/>
                        <a:pt x="0" y="12629"/>
                        <a:pt x="0" y="8659"/>
                      </a:cubicBezTo>
                      <a:lnTo>
                        <a:pt x="0" y="7189"/>
                      </a:lnTo>
                      <a:cubicBezTo>
                        <a:pt x="0" y="3219"/>
                        <a:pt x="3219" y="0"/>
                        <a:pt x="7189" y="0"/>
                      </a:cubicBezTo>
                      <a:close/>
                    </a:path>
                  </a:pathLst>
                </a:custGeom>
                <a:solidFill>
                  <a:srgbClr val="1F3E56"/>
                </a:solidFill>
                <a:ln w="3960" cap="flat">
                  <a:noFill/>
                  <a:prstDash val="solid"/>
                  <a:miter/>
                </a:ln>
              </p:spPr>
              <p:txBody>
                <a:bodyPr rtlCol="0" anchor="ctr"/>
                <a:lstStyle/>
                <a:p>
                  <a:endParaRPr lang="en-AU" sz="1350"/>
                </a:p>
              </p:txBody>
            </p:sp>
            <p:sp>
              <p:nvSpPr>
                <p:cNvPr id="96" name="Freeform: Shape 95">
                  <a:extLst>
                    <a:ext uri="{FF2B5EF4-FFF2-40B4-BE49-F238E27FC236}">
                      <a16:creationId xmlns:a16="http://schemas.microsoft.com/office/drawing/2014/main" id="{C279F82D-17BA-F49D-7053-C15659A36B63}"/>
                    </a:ext>
                  </a:extLst>
                </p:cNvPr>
                <p:cNvSpPr/>
                <p:nvPr/>
              </p:nvSpPr>
              <p:spPr>
                <a:xfrm>
                  <a:off x="5051283" y="6612463"/>
                  <a:ext cx="238275" cy="15847"/>
                </a:xfrm>
                <a:custGeom>
                  <a:avLst/>
                  <a:gdLst>
                    <a:gd name="connsiteX0" fmla="*/ 231087 w 238275"/>
                    <a:gd name="connsiteY0" fmla="*/ 0 h 15847"/>
                    <a:gd name="connsiteX1" fmla="*/ 238276 w 238275"/>
                    <a:gd name="connsiteY1" fmla="*/ 7189 h 15847"/>
                    <a:gd name="connsiteX2" fmla="*/ 238276 w 238275"/>
                    <a:gd name="connsiteY2" fmla="*/ 8659 h 15847"/>
                    <a:gd name="connsiteX3" fmla="*/ 231087 w 238275"/>
                    <a:gd name="connsiteY3" fmla="*/ 15848 h 15847"/>
                    <a:gd name="connsiteX4" fmla="*/ 7189 w 238275"/>
                    <a:gd name="connsiteY4" fmla="*/ 15848 h 15847"/>
                    <a:gd name="connsiteX5" fmla="*/ 0 w 238275"/>
                    <a:gd name="connsiteY5" fmla="*/ 8659 h 15847"/>
                    <a:gd name="connsiteX6" fmla="*/ 0 w 238275"/>
                    <a:gd name="connsiteY6" fmla="*/ 7189 h 15847"/>
                    <a:gd name="connsiteX7" fmla="*/ 7189 w 238275"/>
                    <a:gd name="connsiteY7" fmla="*/ 0 h 1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75" h="15847">
                      <a:moveTo>
                        <a:pt x="231087" y="0"/>
                      </a:moveTo>
                      <a:cubicBezTo>
                        <a:pt x="235057" y="0"/>
                        <a:pt x="238276" y="3219"/>
                        <a:pt x="238276" y="7189"/>
                      </a:cubicBezTo>
                      <a:lnTo>
                        <a:pt x="238276" y="8659"/>
                      </a:lnTo>
                      <a:cubicBezTo>
                        <a:pt x="238276" y="12629"/>
                        <a:pt x="235057" y="15848"/>
                        <a:pt x="231087" y="15848"/>
                      </a:cubicBezTo>
                      <a:lnTo>
                        <a:pt x="7189" y="15848"/>
                      </a:lnTo>
                      <a:cubicBezTo>
                        <a:pt x="3219" y="15848"/>
                        <a:pt x="0" y="12629"/>
                        <a:pt x="0" y="8659"/>
                      </a:cubicBezTo>
                      <a:lnTo>
                        <a:pt x="0" y="7189"/>
                      </a:lnTo>
                      <a:cubicBezTo>
                        <a:pt x="0" y="3219"/>
                        <a:pt x="3219" y="0"/>
                        <a:pt x="7189" y="0"/>
                      </a:cubicBezTo>
                      <a:close/>
                    </a:path>
                  </a:pathLst>
                </a:custGeom>
                <a:solidFill>
                  <a:srgbClr val="1F3E56"/>
                </a:solidFill>
                <a:ln w="3960" cap="flat">
                  <a:noFill/>
                  <a:prstDash val="solid"/>
                  <a:miter/>
                </a:ln>
              </p:spPr>
              <p:txBody>
                <a:bodyPr rtlCol="0" anchor="ctr"/>
                <a:lstStyle/>
                <a:p>
                  <a:endParaRPr lang="en-AU" sz="1350"/>
                </a:p>
              </p:txBody>
            </p:sp>
            <p:sp>
              <p:nvSpPr>
                <p:cNvPr id="97" name="Freeform: Shape 96">
                  <a:extLst>
                    <a:ext uri="{FF2B5EF4-FFF2-40B4-BE49-F238E27FC236}">
                      <a16:creationId xmlns:a16="http://schemas.microsoft.com/office/drawing/2014/main" id="{CE4AB556-27DA-DEBE-7C7C-134D8B8523DA}"/>
                    </a:ext>
                  </a:extLst>
                </p:cNvPr>
                <p:cNvSpPr/>
                <p:nvPr/>
              </p:nvSpPr>
              <p:spPr>
                <a:xfrm>
                  <a:off x="5051283" y="6665250"/>
                  <a:ext cx="238275" cy="15847"/>
                </a:xfrm>
                <a:custGeom>
                  <a:avLst/>
                  <a:gdLst>
                    <a:gd name="connsiteX0" fmla="*/ 231087 w 238275"/>
                    <a:gd name="connsiteY0" fmla="*/ 0 h 15847"/>
                    <a:gd name="connsiteX1" fmla="*/ 238276 w 238275"/>
                    <a:gd name="connsiteY1" fmla="*/ 7189 h 15847"/>
                    <a:gd name="connsiteX2" fmla="*/ 238276 w 238275"/>
                    <a:gd name="connsiteY2" fmla="*/ 8659 h 15847"/>
                    <a:gd name="connsiteX3" fmla="*/ 231087 w 238275"/>
                    <a:gd name="connsiteY3" fmla="*/ 15848 h 15847"/>
                    <a:gd name="connsiteX4" fmla="*/ 7189 w 238275"/>
                    <a:gd name="connsiteY4" fmla="*/ 15848 h 15847"/>
                    <a:gd name="connsiteX5" fmla="*/ 0 w 238275"/>
                    <a:gd name="connsiteY5" fmla="*/ 8659 h 15847"/>
                    <a:gd name="connsiteX6" fmla="*/ 0 w 238275"/>
                    <a:gd name="connsiteY6" fmla="*/ 7189 h 15847"/>
                    <a:gd name="connsiteX7" fmla="*/ 7189 w 238275"/>
                    <a:gd name="connsiteY7" fmla="*/ 0 h 1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75" h="15847">
                      <a:moveTo>
                        <a:pt x="231087" y="0"/>
                      </a:moveTo>
                      <a:cubicBezTo>
                        <a:pt x="235057" y="0"/>
                        <a:pt x="238276" y="3219"/>
                        <a:pt x="238276" y="7189"/>
                      </a:cubicBezTo>
                      <a:lnTo>
                        <a:pt x="238276" y="8659"/>
                      </a:lnTo>
                      <a:cubicBezTo>
                        <a:pt x="238276" y="12629"/>
                        <a:pt x="235057" y="15848"/>
                        <a:pt x="231087" y="15848"/>
                      </a:cubicBezTo>
                      <a:lnTo>
                        <a:pt x="7189" y="15848"/>
                      </a:lnTo>
                      <a:cubicBezTo>
                        <a:pt x="3219" y="15848"/>
                        <a:pt x="0" y="12629"/>
                        <a:pt x="0" y="8659"/>
                      </a:cubicBezTo>
                      <a:lnTo>
                        <a:pt x="0" y="7189"/>
                      </a:lnTo>
                      <a:cubicBezTo>
                        <a:pt x="0" y="3219"/>
                        <a:pt x="3219" y="0"/>
                        <a:pt x="7189" y="0"/>
                      </a:cubicBezTo>
                      <a:close/>
                    </a:path>
                  </a:pathLst>
                </a:custGeom>
                <a:solidFill>
                  <a:srgbClr val="1F3E56"/>
                </a:solidFill>
                <a:ln w="3960" cap="flat">
                  <a:noFill/>
                  <a:prstDash val="solid"/>
                  <a:miter/>
                </a:ln>
              </p:spPr>
              <p:txBody>
                <a:bodyPr rtlCol="0" anchor="ctr"/>
                <a:lstStyle/>
                <a:p>
                  <a:endParaRPr lang="en-AU" sz="1350"/>
                </a:p>
              </p:txBody>
            </p:sp>
          </p:grpSp>
          <p:sp>
            <p:nvSpPr>
              <p:cNvPr id="93" name="Freeform: Shape 92">
                <a:extLst>
                  <a:ext uri="{FF2B5EF4-FFF2-40B4-BE49-F238E27FC236}">
                    <a16:creationId xmlns:a16="http://schemas.microsoft.com/office/drawing/2014/main" id="{3556612E-93B5-37E0-CDA0-1D9D4EA056EE}"/>
                  </a:ext>
                </a:extLst>
              </p:cNvPr>
              <p:cNvSpPr/>
              <p:nvPr/>
            </p:nvSpPr>
            <p:spPr>
              <a:xfrm>
                <a:off x="4967038" y="6668149"/>
                <a:ext cx="348933" cy="87938"/>
              </a:xfrm>
              <a:custGeom>
                <a:avLst/>
                <a:gdLst>
                  <a:gd name="connsiteX0" fmla="*/ 40 w 348933"/>
                  <a:gd name="connsiteY0" fmla="*/ 0 h 87938"/>
                  <a:gd name="connsiteX1" fmla="*/ 316245 w 348933"/>
                  <a:gd name="connsiteY1" fmla="*/ 0 h 87938"/>
                  <a:gd name="connsiteX2" fmla="*/ 348934 w 348933"/>
                  <a:gd name="connsiteY2" fmla="*/ 87938 h 87938"/>
                  <a:gd name="connsiteX3" fmla="*/ 43493 w 348933"/>
                  <a:gd name="connsiteY3" fmla="*/ 87938 h 87938"/>
                  <a:gd name="connsiteX4" fmla="*/ 0 w 348933"/>
                  <a:gd name="connsiteY4" fmla="*/ 0 h 8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33" h="87938">
                    <a:moveTo>
                      <a:pt x="40" y="0"/>
                    </a:moveTo>
                    <a:lnTo>
                      <a:pt x="316245" y="0"/>
                    </a:lnTo>
                    <a:cubicBezTo>
                      <a:pt x="316245" y="0"/>
                      <a:pt x="309056" y="87938"/>
                      <a:pt x="348934" y="87938"/>
                    </a:cubicBezTo>
                    <a:lnTo>
                      <a:pt x="43493" y="87938"/>
                    </a:lnTo>
                    <a:cubicBezTo>
                      <a:pt x="43493" y="87938"/>
                      <a:pt x="0" y="79717"/>
                      <a:pt x="0" y="0"/>
                    </a:cubicBezTo>
                    <a:close/>
                  </a:path>
                </a:pathLst>
              </a:custGeom>
              <a:solidFill>
                <a:srgbClr val="80AAFF"/>
              </a:solidFill>
              <a:ln w="3960" cap="flat">
                <a:noFill/>
                <a:prstDash val="solid"/>
                <a:miter/>
              </a:ln>
            </p:spPr>
            <p:txBody>
              <a:bodyPr rtlCol="0" anchor="ctr"/>
              <a:lstStyle/>
              <a:p>
                <a:endParaRPr lang="en-AU" sz="1350"/>
              </a:p>
            </p:txBody>
          </p:sp>
        </p:grpSp>
        <p:grpSp>
          <p:nvGrpSpPr>
            <p:cNvPr id="84" name="Graphic 5">
              <a:extLst>
                <a:ext uri="{FF2B5EF4-FFF2-40B4-BE49-F238E27FC236}">
                  <a16:creationId xmlns:a16="http://schemas.microsoft.com/office/drawing/2014/main" id="{4FC4FD7C-CB08-8610-13FC-D81EA2AC7631}"/>
                </a:ext>
              </a:extLst>
            </p:cNvPr>
            <p:cNvGrpSpPr/>
            <p:nvPr/>
          </p:nvGrpSpPr>
          <p:grpSpPr>
            <a:xfrm>
              <a:off x="5918791" y="5864311"/>
              <a:ext cx="302025" cy="182192"/>
              <a:chOff x="5918791" y="5864311"/>
              <a:chExt cx="302025" cy="182192"/>
            </a:xfrm>
          </p:grpSpPr>
          <p:sp>
            <p:nvSpPr>
              <p:cNvPr id="85" name="Freeform: Shape 84">
                <a:extLst>
                  <a:ext uri="{FF2B5EF4-FFF2-40B4-BE49-F238E27FC236}">
                    <a16:creationId xmlns:a16="http://schemas.microsoft.com/office/drawing/2014/main" id="{4C00A483-E7AF-1CEA-9F7F-E9760BF769C1}"/>
                  </a:ext>
                </a:extLst>
              </p:cNvPr>
              <p:cNvSpPr/>
              <p:nvPr/>
            </p:nvSpPr>
            <p:spPr>
              <a:xfrm>
                <a:off x="5918791" y="5864311"/>
                <a:ext cx="302025" cy="182192"/>
              </a:xfrm>
              <a:custGeom>
                <a:avLst/>
                <a:gdLst>
                  <a:gd name="connsiteX0" fmla="*/ 276367 w 302025"/>
                  <a:gd name="connsiteY0" fmla="*/ 0 h 182192"/>
                  <a:gd name="connsiteX1" fmla="*/ 76777 w 302025"/>
                  <a:gd name="connsiteY1" fmla="*/ 0 h 182192"/>
                  <a:gd name="connsiteX2" fmla="*/ 51119 w 302025"/>
                  <a:gd name="connsiteY2" fmla="*/ 25659 h 182192"/>
                  <a:gd name="connsiteX3" fmla="*/ 51119 w 302025"/>
                  <a:gd name="connsiteY3" fmla="*/ 110022 h 182192"/>
                  <a:gd name="connsiteX4" fmla="*/ 0 w 302025"/>
                  <a:gd name="connsiteY4" fmla="*/ 182192 h 182192"/>
                  <a:gd name="connsiteX5" fmla="*/ 82338 w 302025"/>
                  <a:gd name="connsiteY5" fmla="*/ 167695 h 182192"/>
                  <a:gd name="connsiteX6" fmla="*/ 276367 w 302025"/>
                  <a:gd name="connsiteY6" fmla="*/ 167695 h 182192"/>
                  <a:gd name="connsiteX7" fmla="*/ 302025 w 302025"/>
                  <a:gd name="connsiteY7" fmla="*/ 142036 h 182192"/>
                  <a:gd name="connsiteX8" fmla="*/ 302025 w 302025"/>
                  <a:gd name="connsiteY8" fmla="*/ 25659 h 182192"/>
                  <a:gd name="connsiteX9" fmla="*/ 276367 w 302025"/>
                  <a:gd name="connsiteY9" fmla="*/ 0 h 18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025" h="182192">
                    <a:moveTo>
                      <a:pt x="276367" y="0"/>
                    </a:moveTo>
                    <a:lnTo>
                      <a:pt x="76777" y="0"/>
                    </a:lnTo>
                    <a:cubicBezTo>
                      <a:pt x="62598" y="0"/>
                      <a:pt x="51119" y="11479"/>
                      <a:pt x="51119" y="25659"/>
                    </a:cubicBezTo>
                    <a:lnTo>
                      <a:pt x="51119" y="110022"/>
                    </a:lnTo>
                    <a:cubicBezTo>
                      <a:pt x="44803" y="143982"/>
                      <a:pt x="0" y="182192"/>
                      <a:pt x="0" y="182192"/>
                    </a:cubicBezTo>
                    <a:cubicBezTo>
                      <a:pt x="51834" y="180047"/>
                      <a:pt x="82338" y="167695"/>
                      <a:pt x="82338" y="167695"/>
                    </a:cubicBezTo>
                    <a:lnTo>
                      <a:pt x="276367" y="167695"/>
                    </a:lnTo>
                    <a:cubicBezTo>
                      <a:pt x="290546" y="167695"/>
                      <a:pt x="302025" y="156216"/>
                      <a:pt x="302025" y="142036"/>
                    </a:cubicBezTo>
                    <a:lnTo>
                      <a:pt x="302025" y="25659"/>
                    </a:lnTo>
                    <a:cubicBezTo>
                      <a:pt x="302025" y="11479"/>
                      <a:pt x="290546" y="0"/>
                      <a:pt x="276367" y="0"/>
                    </a:cubicBezTo>
                    <a:close/>
                  </a:path>
                </a:pathLst>
              </a:custGeom>
              <a:solidFill>
                <a:srgbClr val="FFFFFF"/>
              </a:solidFill>
              <a:ln w="3960" cap="flat">
                <a:solidFill>
                  <a:srgbClr val="23276C"/>
                </a:solidFill>
                <a:prstDash val="solid"/>
                <a:miter/>
              </a:ln>
            </p:spPr>
            <p:txBody>
              <a:bodyPr rtlCol="0" anchor="ctr"/>
              <a:lstStyle/>
              <a:p>
                <a:endParaRPr lang="en-AU" sz="1350"/>
              </a:p>
            </p:txBody>
          </p:sp>
          <p:grpSp>
            <p:nvGrpSpPr>
              <p:cNvPr id="86" name="Graphic 5">
                <a:extLst>
                  <a:ext uri="{FF2B5EF4-FFF2-40B4-BE49-F238E27FC236}">
                    <a16:creationId xmlns:a16="http://schemas.microsoft.com/office/drawing/2014/main" id="{B4B329A5-A545-1861-0475-10526A554B47}"/>
                  </a:ext>
                </a:extLst>
              </p:cNvPr>
              <p:cNvGrpSpPr/>
              <p:nvPr/>
            </p:nvGrpSpPr>
            <p:grpSpPr>
              <a:xfrm>
                <a:off x="6020075" y="5932072"/>
                <a:ext cx="143624" cy="33602"/>
                <a:chOff x="6020075" y="5932072"/>
                <a:chExt cx="143624" cy="33602"/>
              </a:xfrm>
              <a:solidFill>
                <a:srgbClr val="0070F1"/>
              </a:solidFill>
            </p:grpSpPr>
            <p:sp>
              <p:nvSpPr>
                <p:cNvPr id="87" name="Freeform: Shape 86">
                  <a:extLst>
                    <a:ext uri="{FF2B5EF4-FFF2-40B4-BE49-F238E27FC236}">
                      <a16:creationId xmlns:a16="http://schemas.microsoft.com/office/drawing/2014/main" id="{A9D8067D-9B5A-2DD9-6A88-94AC7D4FA2DF}"/>
                    </a:ext>
                  </a:extLst>
                </p:cNvPr>
                <p:cNvSpPr/>
                <p:nvPr/>
              </p:nvSpPr>
              <p:spPr>
                <a:xfrm>
                  <a:off x="6075086" y="5932072"/>
                  <a:ext cx="33602" cy="33602"/>
                </a:xfrm>
                <a:custGeom>
                  <a:avLst/>
                  <a:gdLst>
                    <a:gd name="connsiteX0" fmla="*/ 33602 w 33602"/>
                    <a:gd name="connsiteY0" fmla="*/ 16801 h 33602"/>
                    <a:gd name="connsiteX1" fmla="*/ 16801 w 33602"/>
                    <a:gd name="connsiteY1" fmla="*/ 33602 h 33602"/>
                    <a:gd name="connsiteX2" fmla="*/ 0 w 33602"/>
                    <a:gd name="connsiteY2" fmla="*/ 16801 h 33602"/>
                    <a:gd name="connsiteX3" fmla="*/ 16801 w 33602"/>
                    <a:gd name="connsiteY3" fmla="*/ 0 h 33602"/>
                    <a:gd name="connsiteX4" fmla="*/ 33602 w 33602"/>
                    <a:gd name="connsiteY4" fmla="*/ 16801 h 3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2" h="33602">
                      <a:moveTo>
                        <a:pt x="33602" y="16801"/>
                      </a:moveTo>
                      <a:cubicBezTo>
                        <a:pt x="33602" y="26056"/>
                        <a:pt x="26096" y="33602"/>
                        <a:pt x="16801" y="33602"/>
                      </a:cubicBezTo>
                      <a:cubicBezTo>
                        <a:pt x="7507" y="33602"/>
                        <a:pt x="0" y="26096"/>
                        <a:pt x="0" y="16801"/>
                      </a:cubicBezTo>
                      <a:cubicBezTo>
                        <a:pt x="0" y="7507"/>
                        <a:pt x="7507" y="0"/>
                        <a:pt x="16801" y="0"/>
                      </a:cubicBezTo>
                      <a:cubicBezTo>
                        <a:pt x="26096" y="0"/>
                        <a:pt x="33602" y="7507"/>
                        <a:pt x="33602" y="16801"/>
                      </a:cubicBezTo>
                      <a:close/>
                    </a:path>
                  </a:pathLst>
                </a:custGeom>
                <a:solidFill>
                  <a:srgbClr val="0070F1"/>
                </a:solidFill>
                <a:ln w="3960" cap="flat">
                  <a:noFill/>
                  <a:prstDash val="solid"/>
                  <a:miter/>
                </a:ln>
              </p:spPr>
              <p:txBody>
                <a:bodyPr rtlCol="0" anchor="ctr"/>
                <a:lstStyle/>
                <a:p>
                  <a:endParaRPr lang="en-AU" sz="1350"/>
                </a:p>
              </p:txBody>
            </p:sp>
            <p:sp>
              <p:nvSpPr>
                <p:cNvPr id="88" name="Freeform: Shape 87">
                  <a:extLst>
                    <a:ext uri="{FF2B5EF4-FFF2-40B4-BE49-F238E27FC236}">
                      <a16:creationId xmlns:a16="http://schemas.microsoft.com/office/drawing/2014/main" id="{E79C1119-ABCA-F444-BF49-CF5F4E059E15}"/>
                    </a:ext>
                  </a:extLst>
                </p:cNvPr>
                <p:cNvSpPr/>
                <p:nvPr/>
              </p:nvSpPr>
              <p:spPr>
                <a:xfrm>
                  <a:off x="6130097" y="5932072"/>
                  <a:ext cx="33602" cy="33602"/>
                </a:xfrm>
                <a:custGeom>
                  <a:avLst/>
                  <a:gdLst>
                    <a:gd name="connsiteX0" fmla="*/ 33602 w 33602"/>
                    <a:gd name="connsiteY0" fmla="*/ 16801 h 33602"/>
                    <a:gd name="connsiteX1" fmla="*/ 16801 w 33602"/>
                    <a:gd name="connsiteY1" fmla="*/ 33602 h 33602"/>
                    <a:gd name="connsiteX2" fmla="*/ 0 w 33602"/>
                    <a:gd name="connsiteY2" fmla="*/ 16801 h 33602"/>
                    <a:gd name="connsiteX3" fmla="*/ 16801 w 33602"/>
                    <a:gd name="connsiteY3" fmla="*/ 0 h 33602"/>
                    <a:gd name="connsiteX4" fmla="*/ 33602 w 33602"/>
                    <a:gd name="connsiteY4" fmla="*/ 16801 h 3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2" h="33602">
                      <a:moveTo>
                        <a:pt x="33602" y="16801"/>
                      </a:moveTo>
                      <a:cubicBezTo>
                        <a:pt x="33602" y="26056"/>
                        <a:pt x="26096" y="33602"/>
                        <a:pt x="16801" y="33602"/>
                      </a:cubicBezTo>
                      <a:cubicBezTo>
                        <a:pt x="7507" y="33602"/>
                        <a:pt x="0" y="26096"/>
                        <a:pt x="0" y="16801"/>
                      </a:cubicBezTo>
                      <a:cubicBezTo>
                        <a:pt x="0" y="7507"/>
                        <a:pt x="7507" y="0"/>
                        <a:pt x="16801" y="0"/>
                      </a:cubicBezTo>
                      <a:cubicBezTo>
                        <a:pt x="26096" y="0"/>
                        <a:pt x="33602" y="7507"/>
                        <a:pt x="33602" y="16801"/>
                      </a:cubicBezTo>
                      <a:close/>
                    </a:path>
                  </a:pathLst>
                </a:custGeom>
                <a:solidFill>
                  <a:srgbClr val="0070F1"/>
                </a:solidFill>
                <a:ln w="3960" cap="flat">
                  <a:noFill/>
                  <a:prstDash val="solid"/>
                  <a:miter/>
                </a:ln>
              </p:spPr>
              <p:txBody>
                <a:bodyPr rtlCol="0" anchor="ctr"/>
                <a:lstStyle/>
                <a:p>
                  <a:endParaRPr lang="en-AU" sz="1350"/>
                </a:p>
              </p:txBody>
            </p:sp>
            <p:sp>
              <p:nvSpPr>
                <p:cNvPr id="89" name="Freeform: Shape 88">
                  <a:extLst>
                    <a:ext uri="{FF2B5EF4-FFF2-40B4-BE49-F238E27FC236}">
                      <a16:creationId xmlns:a16="http://schemas.microsoft.com/office/drawing/2014/main" id="{C3D810F6-DA14-AEEF-0386-F6A730F998CA}"/>
                    </a:ext>
                  </a:extLst>
                </p:cNvPr>
                <p:cNvSpPr/>
                <p:nvPr/>
              </p:nvSpPr>
              <p:spPr>
                <a:xfrm>
                  <a:off x="6020075" y="5932072"/>
                  <a:ext cx="33602" cy="33602"/>
                </a:xfrm>
                <a:custGeom>
                  <a:avLst/>
                  <a:gdLst>
                    <a:gd name="connsiteX0" fmla="*/ 33603 w 33602"/>
                    <a:gd name="connsiteY0" fmla="*/ 16801 h 33602"/>
                    <a:gd name="connsiteX1" fmla="*/ 16801 w 33602"/>
                    <a:gd name="connsiteY1" fmla="*/ 33603 h 33602"/>
                    <a:gd name="connsiteX2" fmla="*/ 0 w 33602"/>
                    <a:gd name="connsiteY2" fmla="*/ 16801 h 33602"/>
                    <a:gd name="connsiteX3" fmla="*/ 16801 w 33602"/>
                    <a:gd name="connsiteY3" fmla="*/ 0 h 33602"/>
                    <a:gd name="connsiteX4" fmla="*/ 33603 w 33602"/>
                    <a:gd name="connsiteY4" fmla="*/ 16801 h 3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2" h="33602">
                      <a:moveTo>
                        <a:pt x="33603" y="16801"/>
                      </a:moveTo>
                      <a:cubicBezTo>
                        <a:pt x="33603" y="26080"/>
                        <a:pt x="26080" y="33603"/>
                        <a:pt x="16801" y="33603"/>
                      </a:cubicBezTo>
                      <a:cubicBezTo>
                        <a:pt x="7522" y="33603"/>
                        <a:pt x="0" y="26080"/>
                        <a:pt x="0" y="16801"/>
                      </a:cubicBezTo>
                      <a:cubicBezTo>
                        <a:pt x="0" y="7522"/>
                        <a:pt x="7522" y="0"/>
                        <a:pt x="16801" y="0"/>
                      </a:cubicBezTo>
                      <a:cubicBezTo>
                        <a:pt x="26080" y="0"/>
                        <a:pt x="33603" y="7522"/>
                        <a:pt x="33603" y="16801"/>
                      </a:cubicBezTo>
                      <a:close/>
                    </a:path>
                  </a:pathLst>
                </a:custGeom>
                <a:solidFill>
                  <a:srgbClr val="0070F1"/>
                </a:solidFill>
                <a:ln w="3960" cap="flat">
                  <a:noFill/>
                  <a:prstDash val="solid"/>
                  <a:miter/>
                </a:ln>
              </p:spPr>
              <p:txBody>
                <a:bodyPr rtlCol="0" anchor="ctr"/>
                <a:lstStyle/>
                <a:p>
                  <a:endParaRPr lang="en-AU" sz="1350"/>
                </a:p>
              </p:txBody>
            </p:sp>
          </p:grpSp>
        </p:grpSp>
      </p:grpSp>
    </p:spTree>
    <p:extLst>
      <p:ext uri="{BB962C8B-B14F-4D97-AF65-F5344CB8AC3E}">
        <p14:creationId xmlns:p14="http://schemas.microsoft.com/office/powerpoint/2010/main" val="137802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2EC5E-E803-DD48-E955-919F7B3F0B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90B05E-49DE-E6AB-2F39-00CC634F5261}"/>
              </a:ext>
            </a:extLst>
          </p:cNvPr>
          <p:cNvPicPr>
            <a:picLocks noChangeAspect="1"/>
          </p:cNvPicPr>
          <p:nvPr/>
        </p:nvPicPr>
        <p:blipFill>
          <a:blip r:embed="rId3"/>
          <a:stretch>
            <a:fillRect/>
          </a:stretch>
        </p:blipFill>
        <p:spPr>
          <a:xfrm>
            <a:off x="555859" y="6435005"/>
            <a:ext cx="1600200" cy="400050"/>
          </a:xfrm>
          <a:prstGeom prst="rect">
            <a:avLst/>
          </a:prstGeom>
        </p:spPr>
      </p:pic>
      <p:sp>
        <p:nvSpPr>
          <p:cNvPr id="28" name="Rectangle 27">
            <a:extLst>
              <a:ext uri="{FF2B5EF4-FFF2-40B4-BE49-F238E27FC236}">
                <a16:creationId xmlns:a16="http://schemas.microsoft.com/office/drawing/2014/main" id="{0AABF0E4-183C-A4E7-DFA0-6E422FFDB2B8}"/>
              </a:ext>
            </a:extLst>
          </p:cNvPr>
          <p:cNvSpPr/>
          <p:nvPr/>
        </p:nvSpPr>
        <p:spPr>
          <a:xfrm>
            <a:off x="0" y="1"/>
            <a:ext cx="12192000" cy="1346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266"/>
          </a:p>
        </p:txBody>
      </p:sp>
      <p:sp>
        <p:nvSpPr>
          <p:cNvPr id="30" name="TextBox 29">
            <a:extLst>
              <a:ext uri="{FF2B5EF4-FFF2-40B4-BE49-F238E27FC236}">
                <a16:creationId xmlns:a16="http://schemas.microsoft.com/office/drawing/2014/main" id="{92D800F8-741E-0BC8-4660-E5DACB97EA2F}"/>
              </a:ext>
            </a:extLst>
          </p:cNvPr>
          <p:cNvSpPr txBox="1"/>
          <p:nvPr/>
        </p:nvSpPr>
        <p:spPr>
          <a:xfrm>
            <a:off x="1891429" y="84692"/>
            <a:ext cx="8198977" cy="1077218"/>
          </a:xfrm>
          <a:prstGeom prst="rect">
            <a:avLst/>
          </a:prstGeom>
          <a:noFill/>
        </p:spPr>
        <p:txBody>
          <a:bodyPr wrap="square" lIns="91440" tIns="45720" rIns="91440" bIns="45720" rtlCol="0" anchor="t">
            <a:spAutoFit/>
          </a:bodyPr>
          <a:lstStyle/>
          <a:p>
            <a:pPr algn="ctr"/>
            <a:r>
              <a:rPr lang="en-US" sz="4000">
                <a:solidFill>
                  <a:schemeClr val="bg1"/>
                </a:solidFill>
                <a:latin typeface="Montserrat Black"/>
              </a:rPr>
              <a:t>Beyond Blue</a:t>
            </a:r>
          </a:p>
          <a:p>
            <a:pPr algn="ctr"/>
            <a:r>
              <a:rPr lang="en-US" sz="2400" i="1">
                <a:solidFill>
                  <a:schemeClr val="bg1"/>
                </a:solidFill>
                <a:latin typeface="Montserrat Black"/>
              </a:rPr>
              <a:t>Earlier. Easier. Together.</a:t>
            </a:r>
          </a:p>
        </p:txBody>
      </p:sp>
      <p:cxnSp>
        <p:nvCxnSpPr>
          <p:cNvPr id="38" name="Straight Connector 37">
            <a:extLst>
              <a:ext uri="{FF2B5EF4-FFF2-40B4-BE49-F238E27FC236}">
                <a16:creationId xmlns:a16="http://schemas.microsoft.com/office/drawing/2014/main" id="{A974BC66-199E-BBAA-115E-241340F57862}"/>
              </a:ext>
            </a:extLst>
          </p:cNvPr>
          <p:cNvCxnSpPr/>
          <p:nvPr/>
        </p:nvCxnSpPr>
        <p:spPr>
          <a:xfrm>
            <a:off x="4798637" y="2201776"/>
            <a:ext cx="15523" cy="382752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81ACC3CE-AB69-8AA0-041D-97A4C4284360}"/>
              </a:ext>
            </a:extLst>
          </p:cNvPr>
          <p:cNvSpPr/>
          <p:nvPr/>
        </p:nvSpPr>
        <p:spPr>
          <a:xfrm>
            <a:off x="9126025" y="1948641"/>
            <a:ext cx="2918137" cy="4767349"/>
          </a:xfrm>
          <a:prstGeom prst="roundRect">
            <a:avLst>
              <a:gd name="adj" fmla="val 7591"/>
            </a:avLst>
          </a:prstGeom>
          <a:solidFill>
            <a:schemeClr val="accent1"/>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43" indent="-285743">
              <a:buFont typeface="Arial"/>
              <a:buChar char="•"/>
            </a:pPr>
            <a:r>
              <a:rPr lang="en-GB" sz="1200">
                <a:solidFill>
                  <a:schemeClr val="bg1"/>
                </a:solidFill>
                <a:latin typeface="Montserrat Medium"/>
                <a:ea typeface="Calibri"/>
                <a:cs typeface="Calibri"/>
              </a:rPr>
              <a:t>Beyond Blue 24/7 Support Service: free, immediate counselling, advice and referral </a:t>
            </a:r>
            <a:br>
              <a:rPr lang="en-GB" sz="1200">
                <a:latin typeface="Montserrat Medium" panose="00000600000000000000" pitchFamily="2" charset="0"/>
                <a:ea typeface="Calibri"/>
                <a:cs typeface="Calibri"/>
              </a:rPr>
            </a:br>
            <a:endParaRPr lang="en-GB" sz="1200">
              <a:solidFill>
                <a:schemeClr val="bg1"/>
              </a:solidFill>
              <a:latin typeface="Montserrat Medium" panose="00000600000000000000" pitchFamily="2" charset="0"/>
              <a:ea typeface="Calibri"/>
              <a:cs typeface="Calibri"/>
            </a:endParaRPr>
          </a:p>
          <a:p>
            <a:pPr marL="285743" indent="-285743">
              <a:buFont typeface="Arial"/>
              <a:buChar char="•"/>
            </a:pPr>
            <a:r>
              <a:rPr lang="en-GB" sz="1200">
                <a:solidFill>
                  <a:schemeClr val="bg1"/>
                </a:solidFill>
                <a:latin typeface="Montserrat Medium"/>
                <a:ea typeface="Calibri"/>
                <a:cs typeface="Calibri"/>
              </a:rPr>
              <a:t>Be You in early learning services and schools</a:t>
            </a:r>
            <a:br>
              <a:rPr lang="en-GB" sz="1200">
                <a:latin typeface="Montserrat Medium" panose="00000600000000000000" pitchFamily="2" charset="0"/>
                <a:ea typeface="Calibri"/>
                <a:cs typeface="Calibri"/>
              </a:rPr>
            </a:br>
            <a:endParaRPr lang="en-GB" sz="1200">
              <a:solidFill>
                <a:schemeClr val="bg1"/>
              </a:solidFill>
              <a:latin typeface="Montserrat Medium" panose="00000600000000000000" pitchFamily="2" charset="0"/>
              <a:ea typeface="Calibri"/>
              <a:cs typeface="Calibri"/>
            </a:endParaRPr>
          </a:p>
          <a:p>
            <a:pPr marL="285743" indent="-285743">
              <a:buFont typeface="Arial"/>
              <a:buChar char="•"/>
            </a:pPr>
            <a:r>
              <a:rPr lang="en-GB" sz="1200">
                <a:solidFill>
                  <a:schemeClr val="bg1"/>
                </a:solidFill>
                <a:latin typeface="Montserrat Medium"/>
                <a:ea typeface="Calibri"/>
                <a:cs typeface="Calibri"/>
              </a:rPr>
              <a:t>Online Community Forums: safe, moderated peer support 24/7</a:t>
            </a:r>
          </a:p>
          <a:p>
            <a:pPr marL="285743" indent="-285743">
              <a:buFont typeface="Arial"/>
              <a:buChar char="•"/>
            </a:pPr>
            <a:endParaRPr lang="en-GB" sz="1200">
              <a:solidFill>
                <a:schemeClr val="bg1"/>
              </a:solidFill>
              <a:latin typeface="Montserrat Medium"/>
              <a:ea typeface="Calibri"/>
              <a:cs typeface="Calibri"/>
            </a:endParaRPr>
          </a:p>
          <a:p>
            <a:pPr marL="285743" indent="-285743">
              <a:buFont typeface="Arial"/>
              <a:buChar char="•"/>
            </a:pPr>
            <a:r>
              <a:rPr lang="en-GB" sz="1200">
                <a:solidFill>
                  <a:schemeClr val="bg1"/>
                </a:solidFill>
                <a:latin typeface="Montserrat Medium"/>
                <a:ea typeface="Calibri"/>
                <a:cs typeface="Calibri"/>
              </a:rPr>
              <a:t>Beyond Blue website</a:t>
            </a:r>
          </a:p>
          <a:p>
            <a:pPr marL="285743" indent="-285743">
              <a:buFont typeface="Arial"/>
              <a:buChar char="•"/>
            </a:pPr>
            <a:endParaRPr lang="en-GB" sz="1200">
              <a:solidFill>
                <a:schemeClr val="bg1"/>
              </a:solidFill>
              <a:latin typeface="Montserrat Medium" panose="00000600000000000000" pitchFamily="2" charset="0"/>
              <a:ea typeface="Calibri"/>
              <a:cs typeface="Calibri"/>
            </a:endParaRPr>
          </a:p>
          <a:p>
            <a:pPr marL="285743" indent="-285743">
              <a:buFont typeface="Arial"/>
              <a:buChar char="•"/>
            </a:pPr>
            <a:r>
              <a:rPr lang="en-GB" sz="1200">
                <a:solidFill>
                  <a:schemeClr val="bg1"/>
                </a:solidFill>
                <a:latin typeface="Montserrat Medium"/>
                <a:ea typeface="Calibri"/>
                <a:cs typeface="Calibri"/>
              </a:rPr>
              <a:t>New Access for Community</a:t>
            </a:r>
            <a:br>
              <a:rPr lang="en-GB" sz="1200">
                <a:latin typeface="Montserrat Medium" panose="00000600000000000000" pitchFamily="2" charset="0"/>
                <a:ea typeface="Calibri"/>
                <a:cs typeface="Calibri"/>
              </a:rPr>
            </a:br>
            <a:endParaRPr lang="en-GB" sz="1200">
              <a:solidFill>
                <a:schemeClr val="bg1"/>
              </a:solidFill>
              <a:latin typeface="Montserrat Medium" panose="00000600000000000000" pitchFamily="2" charset="0"/>
              <a:ea typeface="Calibri"/>
              <a:cs typeface="Calibri"/>
            </a:endParaRPr>
          </a:p>
          <a:p>
            <a:pPr marL="285743" indent="-285743">
              <a:buFont typeface="Arial"/>
              <a:buChar char="•"/>
            </a:pPr>
            <a:r>
              <a:rPr lang="en-GB" sz="1200">
                <a:solidFill>
                  <a:schemeClr val="bg1"/>
                </a:solidFill>
                <a:latin typeface="Montserrat Medium"/>
                <a:ea typeface="Calibri"/>
                <a:cs typeface="Calibri"/>
              </a:rPr>
              <a:t>New Access for Small Business Owners</a:t>
            </a:r>
            <a:br>
              <a:rPr lang="en-GB" sz="1200">
                <a:latin typeface="Montserrat Medium" panose="00000600000000000000" pitchFamily="2" charset="0"/>
                <a:ea typeface="Calibri"/>
                <a:cs typeface="Calibri"/>
              </a:rPr>
            </a:br>
            <a:endParaRPr lang="en-GB" sz="1200">
              <a:solidFill>
                <a:schemeClr val="bg1"/>
              </a:solidFill>
              <a:latin typeface="Montserrat Medium" panose="00000600000000000000" pitchFamily="2" charset="0"/>
              <a:ea typeface="Calibri"/>
              <a:cs typeface="Calibri"/>
            </a:endParaRPr>
          </a:p>
          <a:p>
            <a:pPr marL="285743" indent="-285743">
              <a:buFont typeface="Arial"/>
              <a:buChar char="•"/>
            </a:pPr>
            <a:r>
              <a:rPr lang="en-GB" sz="1200">
                <a:solidFill>
                  <a:schemeClr val="bg1"/>
                </a:solidFill>
                <a:latin typeface="Montserrat Medium"/>
                <a:ea typeface="Calibri"/>
                <a:cs typeface="Calibri"/>
              </a:rPr>
              <a:t>Before Blue for workplaces</a:t>
            </a:r>
            <a:br>
              <a:rPr lang="en-GB" sz="1200">
                <a:latin typeface="Montserrat Medium" panose="00000600000000000000" pitchFamily="2" charset="0"/>
                <a:ea typeface="Calibri"/>
                <a:cs typeface="Calibri"/>
              </a:rPr>
            </a:br>
            <a:endParaRPr lang="en-GB" sz="1200">
              <a:solidFill>
                <a:schemeClr val="bg1"/>
              </a:solidFill>
              <a:latin typeface="Montserrat Medium" panose="00000600000000000000" pitchFamily="2" charset="0"/>
              <a:ea typeface="Calibri"/>
              <a:cs typeface="Calibri"/>
            </a:endParaRPr>
          </a:p>
          <a:p>
            <a:endParaRPr lang="en-GB" sz="1400">
              <a:latin typeface="Montserrat Medium"/>
              <a:ea typeface="Calibri"/>
              <a:cs typeface="Calibri"/>
            </a:endParaRPr>
          </a:p>
        </p:txBody>
      </p:sp>
      <p:sp>
        <p:nvSpPr>
          <p:cNvPr id="4" name="Rectangle: Rounded Corners 3">
            <a:extLst>
              <a:ext uri="{FF2B5EF4-FFF2-40B4-BE49-F238E27FC236}">
                <a16:creationId xmlns:a16="http://schemas.microsoft.com/office/drawing/2014/main" id="{16C2C28D-B486-3A7F-E232-12BC39E0CE04}"/>
              </a:ext>
            </a:extLst>
          </p:cNvPr>
          <p:cNvSpPr/>
          <p:nvPr/>
        </p:nvSpPr>
        <p:spPr>
          <a:xfrm>
            <a:off x="375780" y="2011148"/>
            <a:ext cx="4050082" cy="1189974"/>
          </a:xfrm>
          <a:prstGeom prst="roundRect">
            <a:avLst/>
          </a:prstGeom>
          <a:solidFill>
            <a:srgbClr val="EC1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latin typeface="Montserrat Black"/>
              </a:rPr>
              <a:t>Our Vision</a:t>
            </a:r>
            <a:endParaRPr lang="en-GB" sz="1600">
              <a:solidFill>
                <a:schemeClr val="bg1"/>
              </a:solidFill>
              <a:latin typeface="Montserrat Black"/>
            </a:endParaRPr>
          </a:p>
          <a:p>
            <a:pPr algn="ctr"/>
            <a:r>
              <a:rPr lang="en-GB" sz="1200">
                <a:latin typeface="Montserrat Medium"/>
              </a:rPr>
              <a:t>All people in Australia achieve their best possible mental health.</a:t>
            </a:r>
            <a:endParaRPr lang="en-GB" sz="1600"/>
          </a:p>
        </p:txBody>
      </p:sp>
      <p:sp>
        <p:nvSpPr>
          <p:cNvPr id="5" name="Rectangle: Rounded Corners 4">
            <a:extLst>
              <a:ext uri="{FF2B5EF4-FFF2-40B4-BE49-F238E27FC236}">
                <a16:creationId xmlns:a16="http://schemas.microsoft.com/office/drawing/2014/main" id="{4EAE71EB-D128-C685-D0B7-40BEADFE37BC}"/>
              </a:ext>
            </a:extLst>
          </p:cNvPr>
          <p:cNvSpPr/>
          <p:nvPr/>
        </p:nvSpPr>
        <p:spPr>
          <a:xfrm>
            <a:off x="375780" y="3312452"/>
            <a:ext cx="4050082" cy="1346549"/>
          </a:xfrm>
          <a:prstGeom prst="roundRect">
            <a:avLst/>
          </a:prstGeom>
          <a:solidFill>
            <a:srgbClr val="FFB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rgbClr val="002060"/>
                </a:solidFill>
                <a:latin typeface="Montserrat Black"/>
              </a:rPr>
              <a:t>Our Role</a:t>
            </a:r>
            <a:endParaRPr lang="en-GB" sz="1600">
              <a:solidFill>
                <a:srgbClr val="002060"/>
              </a:solidFill>
              <a:latin typeface="Montserrat Black"/>
            </a:endParaRPr>
          </a:p>
          <a:p>
            <a:pPr algn="ctr"/>
            <a:r>
              <a:rPr lang="en-GB" sz="1200">
                <a:solidFill>
                  <a:srgbClr val="002060"/>
                </a:solidFill>
                <a:latin typeface="Montserrat Medium"/>
              </a:rPr>
              <a:t>We work with the community to improve mental health and make it easier for people to feel better earlier, get well and stay well.</a:t>
            </a:r>
            <a:endParaRPr lang="en-GB" sz="1600">
              <a:solidFill>
                <a:srgbClr val="002060"/>
              </a:solidFill>
            </a:endParaRPr>
          </a:p>
        </p:txBody>
      </p:sp>
      <p:cxnSp>
        <p:nvCxnSpPr>
          <p:cNvPr id="29" name="Straight Connector 28">
            <a:extLst>
              <a:ext uri="{FF2B5EF4-FFF2-40B4-BE49-F238E27FC236}">
                <a16:creationId xmlns:a16="http://schemas.microsoft.com/office/drawing/2014/main" id="{90E98F7C-3EA9-9749-9E02-3679C781EA65}"/>
              </a:ext>
            </a:extLst>
          </p:cNvPr>
          <p:cNvCxnSpPr/>
          <p:nvPr/>
        </p:nvCxnSpPr>
        <p:spPr>
          <a:xfrm flipH="1">
            <a:off x="8028002" y="2380129"/>
            <a:ext cx="1019109" cy="0"/>
          </a:xfrm>
          <a:prstGeom prst="line">
            <a:avLst/>
          </a:prstGeom>
          <a:ln w="76200">
            <a:solidFill>
              <a:srgbClr val="5CA2F2"/>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6601B65-A9B2-8E84-595F-9851E7D5EA67}"/>
              </a:ext>
            </a:extLst>
          </p:cNvPr>
          <p:cNvSpPr/>
          <p:nvPr/>
        </p:nvSpPr>
        <p:spPr>
          <a:xfrm>
            <a:off x="375780" y="4770329"/>
            <a:ext cx="4050082" cy="1680576"/>
          </a:xfrm>
          <a:prstGeom prst="roundRect">
            <a:avLst/>
          </a:prstGeom>
          <a:solidFill>
            <a:srgbClr val="2041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b="1">
                <a:latin typeface="Montserrat Black"/>
              </a:rPr>
              <a:t>Our Focus</a:t>
            </a:r>
            <a:endParaRPr lang="en-US" sz="1600">
              <a:solidFill>
                <a:srgbClr val="000000"/>
              </a:solidFill>
              <a:latin typeface="Montserrat Black"/>
            </a:endParaRPr>
          </a:p>
          <a:p>
            <a:pPr algn="ctr"/>
            <a:r>
              <a:rPr lang="en-AU" sz="1200" b="1" i="1">
                <a:latin typeface="Montserrat Medium"/>
              </a:rPr>
              <a:t>Prevention: </a:t>
            </a:r>
            <a:r>
              <a:rPr lang="en-AU" sz="1200">
                <a:latin typeface="Montserrat Medium"/>
              </a:rPr>
              <a:t>addressing the social, economic, environmental and historical causes.</a:t>
            </a:r>
            <a:endParaRPr lang="en-US" sz="1200">
              <a:solidFill>
                <a:srgbClr val="000000"/>
              </a:solidFill>
              <a:latin typeface="Montserrat Medium"/>
            </a:endParaRPr>
          </a:p>
          <a:p>
            <a:pPr algn="ctr"/>
            <a:r>
              <a:rPr lang="en-AU" sz="1200" b="1" i="1">
                <a:latin typeface="Montserrat Medium"/>
              </a:rPr>
              <a:t>Earlier intervention: </a:t>
            </a:r>
            <a:r>
              <a:rPr lang="en-AU" sz="1200">
                <a:latin typeface="Montserrat Medium"/>
              </a:rPr>
              <a:t>helping people early, before they reach crisis.</a:t>
            </a:r>
            <a:endParaRPr lang="en-GB" sz="1600"/>
          </a:p>
        </p:txBody>
      </p:sp>
      <p:grpSp>
        <p:nvGrpSpPr>
          <p:cNvPr id="26" name="Group 25">
            <a:extLst>
              <a:ext uri="{FF2B5EF4-FFF2-40B4-BE49-F238E27FC236}">
                <a16:creationId xmlns:a16="http://schemas.microsoft.com/office/drawing/2014/main" id="{94D909E4-2292-05C7-16D6-AED01A7CC530}"/>
              </a:ext>
            </a:extLst>
          </p:cNvPr>
          <p:cNvGrpSpPr/>
          <p:nvPr/>
        </p:nvGrpSpPr>
        <p:grpSpPr>
          <a:xfrm>
            <a:off x="5283926" y="2005957"/>
            <a:ext cx="3007277" cy="861140"/>
            <a:chOff x="5283925" y="1971340"/>
            <a:chExt cx="3007277" cy="861139"/>
          </a:xfrm>
        </p:grpSpPr>
        <p:sp>
          <p:nvSpPr>
            <p:cNvPr id="7" name="Rectangle: Rounded Corners 6">
              <a:extLst>
                <a:ext uri="{FF2B5EF4-FFF2-40B4-BE49-F238E27FC236}">
                  <a16:creationId xmlns:a16="http://schemas.microsoft.com/office/drawing/2014/main" id="{8313977E-BE47-4F50-4AEA-946BE66619D1}"/>
                </a:ext>
              </a:extLst>
            </p:cNvPr>
            <p:cNvSpPr/>
            <p:nvPr/>
          </p:nvSpPr>
          <p:spPr>
            <a:xfrm>
              <a:off x="5283925" y="1971340"/>
              <a:ext cx="3007277" cy="861139"/>
            </a:xfrm>
            <a:prstGeom prst="roundRect">
              <a:avLst/>
            </a:prstGeom>
            <a:solidFill>
              <a:srgbClr val="FFB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266">
                <a:solidFill>
                  <a:schemeClr val="bg1"/>
                </a:solidFill>
              </a:endParaRPr>
            </a:p>
          </p:txBody>
        </p:sp>
        <p:sp>
          <p:nvSpPr>
            <p:cNvPr id="11" name="TextBox 10">
              <a:extLst>
                <a:ext uri="{FF2B5EF4-FFF2-40B4-BE49-F238E27FC236}">
                  <a16:creationId xmlns:a16="http://schemas.microsoft.com/office/drawing/2014/main" id="{56504848-67F2-D2E6-F0CE-1EFECD23A26C}"/>
                </a:ext>
              </a:extLst>
            </p:cNvPr>
            <p:cNvSpPr txBox="1"/>
            <p:nvPr/>
          </p:nvSpPr>
          <p:spPr>
            <a:xfrm>
              <a:off x="5942922" y="2013201"/>
              <a:ext cx="2240295" cy="784829"/>
            </a:xfrm>
            <a:prstGeom prst="rect">
              <a:avLst/>
            </a:prstGeom>
            <a:noFill/>
          </p:spPr>
          <p:txBody>
            <a:bodyPr wrap="square" rtlCol="0">
              <a:spAutoFit/>
            </a:bodyPr>
            <a:lstStyle/>
            <a:p>
              <a:r>
                <a:rPr lang="en-GB" sz="900">
                  <a:solidFill>
                    <a:srgbClr val="002060"/>
                  </a:solidFill>
                  <a:latin typeface="Montserrat Medium" panose="00000600000000000000" pitchFamily="2" charset="0"/>
                </a:rPr>
                <a:t>We provide trustworthy </a:t>
              </a:r>
              <a:r>
                <a:rPr lang="en-GB" sz="900">
                  <a:solidFill>
                    <a:srgbClr val="002060"/>
                  </a:solidFill>
                  <a:latin typeface="Montserrat Black" panose="00000A00000000000000" pitchFamily="2" charset="0"/>
                </a:rPr>
                <a:t>information and services </a:t>
              </a:r>
              <a:r>
                <a:rPr lang="en-GB" sz="900">
                  <a:solidFill>
                    <a:srgbClr val="002060"/>
                  </a:solidFill>
                  <a:latin typeface="Montserrat Medium" panose="00000600000000000000" pitchFamily="2" charset="0"/>
                </a:rPr>
                <a:t>to support people to have the knowledge, skills and confidence to look after their mental health. </a:t>
              </a:r>
            </a:p>
          </p:txBody>
        </p:sp>
      </p:grpSp>
      <p:grpSp>
        <p:nvGrpSpPr>
          <p:cNvPr id="22" name="Group 21">
            <a:extLst>
              <a:ext uri="{FF2B5EF4-FFF2-40B4-BE49-F238E27FC236}">
                <a16:creationId xmlns:a16="http://schemas.microsoft.com/office/drawing/2014/main" id="{A5FF1A1C-4384-8C03-CBFC-3D2E1C7689B1}"/>
              </a:ext>
            </a:extLst>
          </p:cNvPr>
          <p:cNvGrpSpPr/>
          <p:nvPr/>
        </p:nvGrpSpPr>
        <p:grpSpPr>
          <a:xfrm>
            <a:off x="5283926" y="2989312"/>
            <a:ext cx="3007277" cy="769441"/>
            <a:chOff x="5283925" y="3093002"/>
            <a:chExt cx="3007277" cy="769441"/>
          </a:xfrm>
        </p:grpSpPr>
        <p:sp>
          <p:nvSpPr>
            <p:cNvPr id="2" name="Rectangle: Rounded Corners 1">
              <a:extLst>
                <a:ext uri="{FF2B5EF4-FFF2-40B4-BE49-F238E27FC236}">
                  <a16:creationId xmlns:a16="http://schemas.microsoft.com/office/drawing/2014/main" id="{EFB78C4B-694E-CA28-144C-31D6346101C3}"/>
                </a:ext>
              </a:extLst>
            </p:cNvPr>
            <p:cNvSpPr/>
            <p:nvPr/>
          </p:nvSpPr>
          <p:spPr>
            <a:xfrm>
              <a:off x="5283925" y="3093002"/>
              <a:ext cx="3007277" cy="769441"/>
            </a:xfrm>
            <a:prstGeom prst="roundRect">
              <a:avLst/>
            </a:prstGeom>
            <a:solidFill>
              <a:srgbClr val="EC1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66"/>
            </a:p>
          </p:txBody>
        </p:sp>
        <p:sp>
          <p:nvSpPr>
            <p:cNvPr id="13" name="TextBox 12">
              <a:extLst>
                <a:ext uri="{FF2B5EF4-FFF2-40B4-BE49-F238E27FC236}">
                  <a16:creationId xmlns:a16="http://schemas.microsoft.com/office/drawing/2014/main" id="{6635E392-AB85-D779-F572-2D7CC6A8C92E}"/>
                </a:ext>
              </a:extLst>
            </p:cNvPr>
            <p:cNvSpPr txBox="1"/>
            <p:nvPr/>
          </p:nvSpPr>
          <p:spPr>
            <a:xfrm>
              <a:off x="5938998" y="3159865"/>
              <a:ext cx="2134404" cy="646331"/>
            </a:xfrm>
            <a:prstGeom prst="rect">
              <a:avLst/>
            </a:prstGeom>
            <a:noFill/>
          </p:spPr>
          <p:txBody>
            <a:bodyPr wrap="square" lIns="91440" tIns="45720" rIns="91440" bIns="45720" rtlCol="0" anchor="t">
              <a:spAutoFit/>
            </a:bodyPr>
            <a:lstStyle/>
            <a:p>
              <a:r>
                <a:rPr lang="en-GB" sz="900">
                  <a:solidFill>
                    <a:schemeClr val="bg1"/>
                  </a:solidFill>
                  <a:latin typeface="Montserrat Black"/>
                </a:rPr>
                <a:t>We work with the community </a:t>
              </a:r>
              <a:r>
                <a:rPr lang="en-GB" sz="900">
                  <a:solidFill>
                    <a:schemeClr val="bg1"/>
                  </a:solidFill>
                  <a:latin typeface="Montserrat Medium"/>
                </a:rPr>
                <a:t>to create supportive environments where looking after mental health is normal</a:t>
              </a:r>
              <a:r>
                <a:rPr lang="en-GB" sz="900">
                  <a:latin typeface="Montserrat Medium"/>
                </a:rPr>
                <a:t>.</a:t>
              </a:r>
            </a:p>
          </p:txBody>
        </p:sp>
      </p:grpSp>
      <p:grpSp>
        <p:nvGrpSpPr>
          <p:cNvPr id="23" name="Group 22">
            <a:extLst>
              <a:ext uri="{FF2B5EF4-FFF2-40B4-BE49-F238E27FC236}">
                <a16:creationId xmlns:a16="http://schemas.microsoft.com/office/drawing/2014/main" id="{AF0D8235-597D-21AA-09A2-A59CE1CEA2A0}"/>
              </a:ext>
            </a:extLst>
          </p:cNvPr>
          <p:cNvGrpSpPr/>
          <p:nvPr/>
        </p:nvGrpSpPr>
        <p:grpSpPr>
          <a:xfrm>
            <a:off x="5266463" y="3889560"/>
            <a:ext cx="3007277" cy="769441"/>
            <a:chOff x="5283925" y="4089348"/>
            <a:chExt cx="3007277" cy="769441"/>
          </a:xfrm>
        </p:grpSpPr>
        <p:sp>
          <p:nvSpPr>
            <p:cNvPr id="17" name="Rectangle: Rounded Corners 16">
              <a:extLst>
                <a:ext uri="{FF2B5EF4-FFF2-40B4-BE49-F238E27FC236}">
                  <a16:creationId xmlns:a16="http://schemas.microsoft.com/office/drawing/2014/main" id="{4BC04034-2433-B17A-8B91-CFBFE17C75B7}"/>
                </a:ext>
              </a:extLst>
            </p:cNvPr>
            <p:cNvSpPr/>
            <p:nvPr/>
          </p:nvSpPr>
          <p:spPr>
            <a:xfrm>
              <a:off x="5283925" y="4089348"/>
              <a:ext cx="3007277" cy="769441"/>
            </a:xfrm>
            <a:prstGeom prst="roundRect">
              <a:avLst/>
            </a:prstGeom>
            <a:solidFill>
              <a:srgbClr val="2041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66"/>
            </a:p>
          </p:txBody>
        </p:sp>
        <p:sp>
          <p:nvSpPr>
            <p:cNvPr id="14" name="TextBox 13">
              <a:extLst>
                <a:ext uri="{FF2B5EF4-FFF2-40B4-BE49-F238E27FC236}">
                  <a16:creationId xmlns:a16="http://schemas.microsoft.com/office/drawing/2014/main" id="{9C46F5CF-82AC-B27E-4294-A9195C3D20F6}"/>
                </a:ext>
              </a:extLst>
            </p:cNvPr>
            <p:cNvSpPr txBox="1"/>
            <p:nvPr/>
          </p:nvSpPr>
          <p:spPr>
            <a:xfrm>
              <a:off x="5960346" y="4224448"/>
              <a:ext cx="2246959" cy="507831"/>
            </a:xfrm>
            <a:prstGeom prst="rect">
              <a:avLst/>
            </a:prstGeom>
            <a:solidFill>
              <a:srgbClr val="2041CA"/>
            </a:solidFill>
          </p:spPr>
          <p:txBody>
            <a:bodyPr wrap="square" rtlCol="0">
              <a:spAutoFit/>
            </a:bodyPr>
            <a:lstStyle/>
            <a:p>
              <a:r>
                <a:rPr lang="en-US" sz="900">
                  <a:solidFill>
                    <a:schemeClr val="bg1"/>
                  </a:solidFill>
                  <a:latin typeface="Montserrat Medium" panose="00000600000000000000" pitchFamily="2" charset="0"/>
                </a:rPr>
                <a:t>We </a:t>
              </a:r>
              <a:r>
                <a:rPr lang="en-US" sz="900">
                  <a:solidFill>
                    <a:schemeClr val="bg1"/>
                  </a:solidFill>
                  <a:latin typeface="Montserrat Black" panose="00000A00000000000000" pitchFamily="2" charset="0"/>
                </a:rPr>
                <a:t>advocate</a:t>
              </a:r>
              <a:r>
                <a:rPr lang="en-US" sz="900">
                  <a:solidFill>
                    <a:schemeClr val="bg1"/>
                  </a:solidFill>
                  <a:latin typeface="Montserrat Medium" panose="00000600000000000000" pitchFamily="2" charset="0"/>
                </a:rPr>
                <a:t> for system reform and social change to shape better mental health.</a:t>
              </a:r>
              <a:endParaRPr lang="en-GB" sz="900">
                <a:solidFill>
                  <a:schemeClr val="bg1"/>
                </a:solidFill>
                <a:latin typeface="Montserrat Medium" panose="00000600000000000000" pitchFamily="2" charset="0"/>
              </a:endParaRPr>
            </a:p>
          </p:txBody>
        </p:sp>
      </p:grpSp>
      <p:grpSp>
        <p:nvGrpSpPr>
          <p:cNvPr id="24" name="Group 23">
            <a:extLst>
              <a:ext uri="{FF2B5EF4-FFF2-40B4-BE49-F238E27FC236}">
                <a16:creationId xmlns:a16="http://schemas.microsoft.com/office/drawing/2014/main" id="{8EBF217E-9877-0DE5-931F-1DEBD2778F03}"/>
              </a:ext>
            </a:extLst>
          </p:cNvPr>
          <p:cNvGrpSpPr/>
          <p:nvPr/>
        </p:nvGrpSpPr>
        <p:grpSpPr>
          <a:xfrm>
            <a:off x="5283926" y="4789807"/>
            <a:ext cx="3007277" cy="769441"/>
            <a:chOff x="5286594" y="4990439"/>
            <a:chExt cx="3007277" cy="769441"/>
          </a:xfrm>
        </p:grpSpPr>
        <p:sp>
          <p:nvSpPr>
            <p:cNvPr id="18" name="Rectangle: Rounded Corners 17">
              <a:extLst>
                <a:ext uri="{FF2B5EF4-FFF2-40B4-BE49-F238E27FC236}">
                  <a16:creationId xmlns:a16="http://schemas.microsoft.com/office/drawing/2014/main" id="{AE3B6EA9-B1D5-920C-BD7B-E31C2D9376AA}"/>
                </a:ext>
              </a:extLst>
            </p:cNvPr>
            <p:cNvSpPr/>
            <p:nvPr/>
          </p:nvSpPr>
          <p:spPr>
            <a:xfrm>
              <a:off x="5286594" y="4990439"/>
              <a:ext cx="3007277" cy="769441"/>
            </a:xfrm>
            <a:prstGeom prst="roundRect">
              <a:avLst/>
            </a:prstGeom>
            <a:solidFill>
              <a:srgbClr val="2041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66"/>
            </a:p>
          </p:txBody>
        </p:sp>
        <p:sp>
          <p:nvSpPr>
            <p:cNvPr id="15" name="TextBox 14">
              <a:extLst>
                <a:ext uri="{FF2B5EF4-FFF2-40B4-BE49-F238E27FC236}">
                  <a16:creationId xmlns:a16="http://schemas.microsoft.com/office/drawing/2014/main" id="{8067FDBE-33AB-1678-CEB0-F29208B99748}"/>
                </a:ext>
              </a:extLst>
            </p:cNvPr>
            <p:cNvSpPr txBox="1"/>
            <p:nvPr/>
          </p:nvSpPr>
          <p:spPr>
            <a:xfrm>
              <a:off x="5921535" y="5121243"/>
              <a:ext cx="2264351" cy="507831"/>
            </a:xfrm>
            <a:prstGeom prst="rect">
              <a:avLst/>
            </a:prstGeom>
            <a:solidFill>
              <a:srgbClr val="2041CA"/>
            </a:solidFill>
          </p:spPr>
          <p:txBody>
            <a:bodyPr wrap="square" rtlCol="0">
              <a:spAutoFit/>
            </a:bodyPr>
            <a:lstStyle/>
            <a:p>
              <a:r>
                <a:rPr lang="en-US" sz="900">
                  <a:solidFill>
                    <a:schemeClr val="bg1"/>
                  </a:solidFill>
                  <a:latin typeface="Montserrat Black" panose="00000A00000000000000" pitchFamily="2" charset="0"/>
                </a:rPr>
                <a:t>We identify system gaps </a:t>
              </a:r>
              <a:r>
                <a:rPr lang="en-US" sz="900">
                  <a:solidFill>
                    <a:schemeClr val="bg1"/>
                  </a:solidFill>
                  <a:latin typeface="Montserrat Medium" panose="00000600000000000000" pitchFamily="2" charset="0"/>
                </a:rPr>
                <a:t>and incubate new services and products to meet community need. </a:t>
              </a:r>
              <a:endParaRPr lang="en-GB" sz="900">
                <a:solidFill>
                  <a:schemeClr val="bg1"/>
                </a:solidFill>
                <a:latin typeface="Montserrat Medium" panose="00000600000000000000" pitchFamily="2" charset="0"/>
              </a:endParaRPr>
            </a:p>
          </p:txBody>
        </p:sp>
      </p:grpSp>
      <p:grpSp>
        <p:nvGrpSpPr>
          <p:cNvPr id="25" name="Group 24">
            <a:extLst>
              <a:ext uri="{FF2B5EF4-FFF2-40B4-BE49-F238E27FC236}">
                <a16:creationId xmlns:a16="http://schemas.microsoft.com/office/drawing/2014/main" id="{B9FB3A87-1EB1-48A1-D082-44CE1CAAC603}"/>
              </a:ext>
            </a:extLst>
          </p:cNvPr>
          <p:cNvGrpSpPr/>
          <p:nvPr/>
        </p:nvGrpSpPr>
        <p:grpSpPr>
          <a:xfrm>
            <a:off x="5278148" y="5690053"/>
            <a:ext cx="3007277" cy="769442"/>
            <a:chOff x="5283925" y="5874667"/>
            <a:chExt cx="3007277" cy="769441"/>
          </a:xfrm>
        </p:grpSpPr>
        <p:sp>
          <p:nvSpPr>
            <p:cNvPr id="19" name="Rectangle: Rounded Corners 18">
              <a:extLst>
                <a:ext uri="{FF2B5EF4-FFF2-40B4-BE49-F238E27FC236}">
                  <a16:creationId xmlns:a16="http://schemas.microsoft.com/office/drawing/2014/main" id="{2662E469-1A6E-8AC1-E862-D047ACFEC0AF}"/>
                </a:ext>
              </a:extLst>
            </p:cNvPr>
            <p:cNvSpPr/>
            <p:nvPr/>
          </p:nvSpPr>
          <p:spPr>
            <a:xfrm>
              <a:off x="5283925" y="5874667"/>
              <a:ext cx="3007277" cy="769441"/>
            </a:xfrm>
            <a:prstGeom prst="roundRect">
              <a:avLst/>
            </a:prstGeom>
            <a:solidFill>
              <a:srgbClr val="2041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66"/>
            </a:p>
          </p:txBody>
        </p:sp>
        <p:sp>
          <p:nvSpPr>
            <p:cNvPr id="16" name="TextBox 15">
              <a:extLst>
                <a:ext uri="{FF2B5EF4-FFF2-40B4-BE49-F238E27FC236}">
                  <a16:creationId xmlns:a16="http://schemas.microsoft.com/office/drawing/2014/main" id="{4161AF66-456C-0DF6-AB46-45B5E68853A5}"/>
                </a:ext>
              </a:extLst>
            </p:cNvPr>
            <p:cNvSpPr txBox="1"/>
            <p:nvPr/>
          </p:nvSpPr>
          <p:spPr>
            <a:xfrm>
              <a:off x="5939000" y="5989455"/>
              <a:ext cx="2311500" cy="507830"/>
            </a:xfrm>
            <a:prstGeom prst="rect">
              <a:avLst/>
            </a:prstGeom>
            <a:solidFill>
              <a:srgbClr val="2041CA"/>
            </a:solidFill>
          </p:spPr>
          <p:txBody>
            <a:bodyPr wrap="square" rtlCol="0">
              <a:spAutoFit/>
            </a:bodyPr>
            <a:lstStyle/>
            <a:p>
              <a:r>
                <a:rPr lang="en-US" sz="900">
                  <a:solidFill>
                    <a:schemeClr val="bg1"/>
                  </a:solidFill>
                  <a:latin typeface="Montserrat Black" panose="00000A00000000000000" pitchFamily="2" charset="0"/>
                </a:rPr>
                <a:t>We contribute to society’s understanding of mental health</a:t>
              </a:r>
              <a:r>
                <a:rPr lang="en-US" sz="900">
                  <a:solidFill>
                    <a:schemeClr val="bg1"/>
                  </a:solidFill>
                  <a:latin typeface="Montserrat Medium" panose="00000600000000000000" pitchFamily="2" charset="0"/>
                </a:rPr>
                <a:t> through research and development. </a:t>
              </a:r>
              <a:endParaRPr lang="en-GB" sz="900">
                <a:solidFill>
                  <a:schemeClr val="bg1"/>
                </a:solidFill>
                <a:latin typeface="Montserrat Medium" panose="00000600000000000000" pitchFamily="2" charset="0"/>
              </a:endParaRPr>
            </a:p>
          </p:txBody>
        </p:sp>
      </p:grpSp>
      <p:sp>
        <p:nvSpPr>
          <p:cNvPr id="33" name="TextBox 32">
            <a:extLst>
              <a:ext uri="{FF2B5EF4-FFF2-40B4-BE49-F238E27FC236}">
                <a16:creationId xmlns:a16="http://schemas.microsoft.com/office/drawing/2014/main" id="{4B94BCC6-A687-B2F3-C09E-6327A9A6E463}"/>
              </a:ext>
            </a:extLst>
          </p:cNvPr>
          <p:cNvSpPr txBox="1"/>
          <p:nvPr/>
        </p:nvSpPr>
        <p:spPr>
          <a:xfrm>
            <a:off x="941753" y="1475434"/>
            <a:ext cx="2918137" cy="461665"/>
          </a:xfrm>
          <a:prstGeom prst="rect">
            <a:avLst/>
          </a:prstGeom>
          <a:noFill/>
        </p:spPr>
        <p:txBody>
          <a:bodyPr wrap="square" lIns="91440" tIns="45720" rIns="91440" bIns="45720" rtlCol="0" anchor="t">
            <a:spAutoFit/>
          </a:bodyPr>
          <a:lstStyle/>
          <a:p>
            <a:pPr algn="ctr"/>
            <a:r>
              <a:rPr lang="en-US" sz="2400">
                <a:solidFill>
                  <a:srgbClr val="002060"/>
                </a:solidFill>
                <a:latin typeface="Montserrat Black"/>
              </a:rPr>
              <a:t>What we do:</a:t>
            </a:r>
            <a:endParaRPr lang="en-US" sz="1400" i="1">
              <a:solidFill>
                <a:srgbClr val="002060"/>
              </a:solidFill>
              <a:latin typeface="Montserrat Black"/>
            </a:endParaRPr>
          </a:p>
        </p:txBody>
      </p:sp>
      <p:sp>
        <p:nvSpPr>
          <p:cNvPr id="34" name="TextBox 33">
            <a:extLst>
              <a:ext uri="{FF2B5EF4-FFF2-40B4-BE49-F238E27FC236}">
                <a16:creationId xmlns:a16="http://schemas.microsoft.com/office/drawing/2014/main" id="{02C8A279-25F5-038A-71F8-84B220FCDBED}"/>
              </a:ext>
            </a:extLst>
          </p:cNvPr>
          <p:cNvSpPr txBox="1"/>
          <p:nvPr/>
        </p:nvSpPr>
        <p:spPr>
          <a:xfrm>
            <a:off x="5265081" y="1486975"/>
            <a:ext cx="2918137" cy="461665"/>
          </a:xfrm>
          <a:prstGeom prst="rect">
            <a:avLst/>
          </a:prstGeom>
          <a:noFill/>
        </p:spPr>
        <p:txBody>
          <a:bodyPr wrap="square" lIns="91440" tIns="45720" rIns="91440" bIns="45720" rtlCol="0" anchor="t">
            <a:spAutoFit/>
          </a:bodyPr>
          <a:lstStyle/>
          <a:p>
            <a:pPr algn="ctr"/>
            <a:r>
              <a:rPr lang="en-US" sz="2400">
                <a:solidFill>
                  <a:srgbClr val="002060"/>
                </a:solidFill>
                <a:latin typeface="Montserrat Black"/>
              </a:rPr>
              <a:t>How we do it:</a:t>
            </a:r>
            <a:endParaRPr lang="en-US" sz="1400" i="1">
              <a:solidFill>
                <a:srgbClr val="002060"/>
              </a:solidFill>
              <a:latin typeface="Montserrat Black"/>
            </a:endParaRPr>
          </a:p>
        </p:txBody>
      </p:sp>
      <p:sp>
        <p:nvSpPr>
          <p:cNvPr id="35" name="TextBox 34">
            <a:extLst>
              <a:ext uri="{FF2B5EF4-FFF2-40B4-BE49-F238E27FC236}">
                <a16:creationId xmlns:a16="http://schemas.microsoft.com/office/drawing/2014/main" id="{9F29089B-B845-89F4-881E-2BCDA677CFDD}"/>
              </a:ext>
            </a:extLst>
          </p:cNvPr>
          <p:cNvSpPr txBox="1"/>
          <p:nvPr/>
        </p:nvSpPr>
        <p:spPr>
          <a:xfrm>
            <a:off x="8957770" y="1500546"/>
            <a:ext cx="2918137" cy="461665"/>
          </a:xfrm>
          <a:prstGeom prst="rect">
            <a:avLst/>
          </a:prstGeom>
          <a:noFill/>
        </p:spPr>
        <p:txBody>
          <a:bodyPr wrap="square" lIns="91440" tIns="45720" rIns="91440" bIns="45720" rtlCol="0" anchor="t">
            <a:spAutoFit/>
          </a:bodyPr>
          <a:lstStyle/>
          <a:p>
            <a:pPr algn="ctr"/>
            <a:r>
              <a:rPr lang="en-US" sz="2400">
                <a:solidFill>
                  <a:srgbClr val="002060"/>
                </a:solidFill>
                <a:latin typeface="Montserrat Black"/>
              </a:rPr>
              <a:t>Our services:</a:t>
            </a:r>
            <a:endParaRPr lang="en-US" sz="1400" i="1">
              <a:solidFill>
                <a:srgbClr val="002060"/>
              </a:solidFill>
              <a:latin typeface="Montserrat Black"/>
            </a:endParaRPr>
          </a:p>
        </p:txBody>
      </p:sp>
      <p:pic>
        <p:nvPicPr>
          <p:cNvPr id="37" name="Graphic 36" descr="Magnifying glass with solid fill">
            <a:extLst>
              <a:ext uri="{FF2B5EF4-FFF2-40B4-BE49-F238E27FC236}">
                <a16:creationId xmlns:a16="http://schemas.microsoft.com/office/drawing/2014/main" id="{4A3BD932-2623-35F5-9168-154E71262F0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66395" y="5770510"/>
            <a:ext cx="576488" cy="576488"/>
          </a:xfrm>
          <a:prstGeom prst="rect">
            <a:avLst/>
          </a:prstGeom>
        </p:spPr>
      </p:pic>
      <p:pic>
        <p:nvPicPr>
          <p:cNvPr id="43" name="Graphic 42" descr="Lightbulb with solid fill">
            <a:extLst>
              <a:ext uri="{FF2B5EF4-FFF2-40B4-BE49-F238E27FC236}">
                <a16:creationId xmlns:a16="http://schemas.microsoft.com/office/drawing/2014/main" id="{D34A4C06-9E82-4C35-19FA-4E30EB9690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51860" y="4840558"/>
            <a:ext cx="627575" cy="627575"/>
          </a:xfrm>
          <a:prstGeom prst="rect">
            <a:avLst/>
          </a:prstGeom>
        </p:spPr>
      </p:pic>
      <p:pic>
        <p:nvPicPr>
          <p:cNvPr id="46" name="Graphic 45" descr="Megaphone with solid fill">
            <a:extLst>
              <a:ext uri="{FF2B5EF4-FFF2-40B4-BE49-F238E27FC236}">
                <a16:creationId xmlns:a16="http://schemas.microsoft.com/office/drawing/2014/main" id="{69315502-02BD-0254-1F8D-7A8802F8C44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43956" y="3945604"/>
            <a:ext cx="635479" cy="635479"/>
          </a:xfrm>
          <a:prstGeom prst="rect">
            <a:avLst/>
          </a:prstGeom>
        </p:spPr>
      </p:pic>
      <p:pic>
        <p:nvPicPr>
          <p:cNvPr id="48" name="Graphic 47" descr="Group of women with solid fill">
            <a:extLst>
              <a:ext uri="{FF2B5EF4-FFF2-40B4-BE49-F238E27FC236}">
                <a16:creationId xmlns:a16="http://schemas.microsoft.com/office/drawing/2014/main" id="{EA8A9995-0390-F544-40C3-45693207C41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06605" y="3097150"/>
            <a:ext cx="553765" cy="553765"/>
          </a:xfrm>
          <a:prstGeom prst="rect">
            <a:avLst/>
          </a:prstGeom>
        </p:spPr>
      </p:pic>
      <p:pic>
        <p:nvPicPr>
          <p:cNvPr id="50" name="Graphic 49" descr="Receiver with solid fill">
            <a:extLst>
              <a:ext uri="{FF2B5EF4-FFF2-40B4-BE49-F238E27FC236}">
                <a16:creationId xmlns:a16="http://schemas.microsoft.com/office/drawing/2014/main" id="{9BC401D2-2C34-3EA7-7217-621531FB6DD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84165" y="2137200"/>
            <a:ext cx="595270" cy="595270"/>
          </a:xfrm>
          <a:prstGeom prst="rect">
            <a:avLst/>
          </a:prstGeom>
        </p:spPr>
      </p:pic>
      <p:sp>
        <p:nvSpPr>
          <p:cNvPr id="8" name="TextBox 7">
            <a:extLst>
              <a:ext uri="{FF2B5EF4-FFF2-40B4-BE49-F238E27FC236}">
                <a16:creationId xmlns:a16="http://schemas.microsoft.com/office/drawing/2014/main" id="{B412BAE6-89B8-28A7-14B8-BBB2D8A85DC7}"/>
              </a:ext>
            </a:extLst>
          </p:cNvPr>
          <p:cNvSpPr txBox="1"/>
          <p:nvPr/>
        </p:nvSpPr>
        <p:spPr>
          <a:xfrm>
            <a:off x="2156059" y="6450905"/>
            <a:ext cx="505326" cy="300082"/>
          </a:xfrm>
          <a:prstGeom prst="rect">
            <a:avLst/>
          </a:prstGeom>
          <a:solidFill>
            <a:schemeClr val="bg1"/>
          </a:solidFill>
        </p:spPr>
        <p:txBody>
          <a:bodyPr wrap="square" rtlCol="0">
            <a:spAutoFit/>
          </a:bodyPr>
          <a:lstStyle/>
          <a:p>
            <a:endParaRPr lang="en-US" sz="1350"/>
          </a:p>
        </p:txBody>
      </p:sp>
    </p:spTree>
    <p:extLst>
      <p:ext uri="{BB962C8B-B14F-4D97-AF65-F5344CB8AC3E}">
        <p14:creationId xmlns:p14="http://schemas.microsoft.com/office/powerpoint/2010/main" val="331568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E9876-025B-AEB6-7CC1-48C6C44B9C7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6858E4-AE93-5980-CD67-332EF4CF15DD}"/>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5EA3D272-6223-3E52-5277-9BD18E338298}"/>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4</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3FA2DCF5-D3D4-5220-454A-D6BF36AB6D35}"/>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200">
                <a:solidFill>
                  <a:schemeClr val="accent2"/>
                </a:solidFill>
                <a:latin typeface="Montserrat Black" panose="00000A00000000000000" pitchFamily="2" charset="0"/>
              </a:rPr>
              <a:t>Our impact</a:t>
            </a:r>
          </a:p>
        </p:txBody>
      </p:sp>
      <p:pic>
        <p:nvPicPr>
          <p:cNvPr id="17" name="Graphic 5">
            <a:extLst>
              <a:ext uri="{FF2B5EF4-FFF2-40B4-BE49-F238E27FC236}">
                <a16:creationId xmlns:a16="http://schemas.microsoft.com/office/drawing/2014/main" id="{4FA0891E-9BE1-89BE-7287-A910C0CFFA7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02062" y="4224179"/>
            <a:ext cx="668646" cy="493955"/>
          </a:xfrm>
          <a:prstGeom prst="rect">
            <a:avLst/>
          </a:prstGeom>
        </p:spPr>
      </p:pic>
      <p:pic>
        <p:nvPicPr>
          <p:cNvPr id="18" name="Graphic 9">
            <a:extLst>
              <a:ext uri="{FF2B5EF4-FFF2-40B4-BE49-F238E27FC236}">
                <a16:creationId xmlns:a16="http://schemas.microsoft.com/office/drawing/2014/main" id="{9B264189-C470-C2BB-9FC1-9A59D6409A7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045548" y="4352023"/>
            <a:ext cx="668646" cy="611334"/>
          </a:xfrm>
          <a:prstGeom prst="rect">
            <a:avLst/>
          </a:prstGeom>
        </p:spPr>
      </p:pic>
      <p:pic>
        <p:nvPicPr>
          <p:cNvPr id="19" name="Graphic 11">
            <a:extLst>
              <a:ext uri="{FF2B5EF4-FFF2-40B4-BE49-F238E27FC236}">
                <a16:creationId xmlns:a16="http://schemas.microsoft.com/office/drawing/2014/main" id="{EDA88BBF-9314-B031-E96A-A6AA9BB5F28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77112" y="2229071"/>
            <a:ext cx="707886" cy="707886"/>
          </a:xfrm>
          <a:prstGeom prst="rect">
            <a:avLst/>
          </a:prstGeom>
        </p:spPr>
      </p:pic>
      <p:pic>
        <p:nvPicPr>
          <p:cNvPr id="21" name="Graphic 19">
            <a:extLst>
              <a:ext uri="{FF2B5EF4-FFF2-40B4-BE49-F238E27FC236}">
                <a16:creationId xmlns:a16="http://schemas.microsoft.com/office/drawing/2014/main" id="{F49F7921-2329-BBF2-CF2C-87032E07608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09065" y="1948866"/>
            <a:ext cx="706811" cy="706811"/>
          </a:xfrm>
          <a:prstGeom prst="rect">
            <a:avLst/>
          </a:prstGeom>
        </p:spPr>
      </p:pic>
      <p:pic>
        <p:nvPicPr>
          <p:cNvPr id="23" name="Graphic 31">
            <a:extLst>
              <a:ext uri="{FF2B5EF4-FFF2-40B4-BE49-F238E27FC236}">
                <a16:creationId xmlns:a16="http://schemas.microsoft.com/office/drawing/2014/main" id="{012D7E3E-0E63-DCAB-E372-EC18FE64285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84438" y="2599318"/>
            <a:ext cx="824195" cy="662673"/>
          </a:xfrm>
          <a:prstGeom prst="rect">
            <a:avLst/>
          </a:prstGeom>
        </p:spPr>
      </p:pic>
      <p:pic>
        <p:nvPicPr>
          <p:cNvPr id="25" name="Graphic 38">
            <a:extLst>
              <a:ext uri="{FF2B5EF4-FFF2-40B4-BE49-F238E27FC236}">
                <a16:creationId xmlns:a16="http://schemas.microsoft.com/office/drawing/2014/main" id="{ECA39CF8-6B44-2510-836A-415E5AFF19E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442662" y="2059202"/>
            <a:ext cx="704850" cy="866775"/>
          </a:xfrm>
          <a:prstGeom prst="rect">
            <a:avLst/>
          </a:prstGeom>
        </p:spPr>
      </p:pic>
      <p:sp>
        <p:nvSpPr>
          <p:cNvPr id="30" name="TextBox 29">
            <a:extLst>
              <a:ext uri="{FF2B5EF4-FFF2-40B4-BE49-F238E27FC236}">
                <a16:creationId xmlns:a16="http://schemas.microsoft.com/office/drawing/2014/main" id="{D1AF5EAA-80F0-9CAF-6968-4E5C62FCFCBA}"/>
              </a:ext>
            </a:extLst>
          </p:cNvPr>
          <p:cNvSpPr txBox="1"/>
          <p:nvPr/>
        </p:nvSpPr>
        <p:spPr>
          <a:xfrm>
            <a:off x="5881195" y="1889700"/>
            <a:ext cx="1611311" cy="1600438"/>
          </a:xfrm>
          <a:prstGeom prst="rect">
            <a:avLst/>
          </a:prstGeom>
          <a:noFill/>
        </p:spPr>
        <p:txBody>
          <a:bodyPr wrap="square" rtlCol="0">
            <a:spAutoFit/>
          </a:bodyPr>
          <a:lstStyle/>
          <a:p>
            <a:r>
              <a:rPr lang="en-US" sz="1600" err="1">
                <a:solidFill>
                  <a:schemeClr val="accent2"/>
                </a:solidFill>
                <a:latin typeface="Montserrat" panose="00000500000000000000" pitchFamily="2" charset="0"/>
              </a:rPr>
              <a:t>Qld’ers</a:t>
            </a:r>
            <a:r>
              <a:rPr lang="en-US" sz="1600">
                <a:solidFill>
                  <a:schemeClr val="accent2"/>
                </a:solidFill>
                <a:latin typeface="Montserrat" panose="00000500000000000000" pitchFamily="2" charset="0"/>
              </a:rPr>
              <a:t>  engaged with our online peer forums </a:t>
            </a:r>
          </a:p>
          <a:p>
            <a:endParaRPr lang="en-US"/>
          </a:p>
        </p:txBody>
      </p:sp>
      <p:sp>
        <p:nvSpPr>
          <p:cNvPr id="31" name="TextBox 30">
            <a:extLst>
              <a:ext uri="{FF2B5EF4-FFF2-40B4-BE49-F238E27FC236}">
                <a16:creationId xmlns:a16="http://schemas.microsoft.com/office/drawing/2014/main" id="{B747855A-0438-47F1-898D-1BD076E90A40}"/>
              </a:ext>
            </a:extLst>
          </p:cNvPr>
          <p:cNvSpPr txBox="1"/>
          <p:nvPr/>
        </p:nvSpPr>
        <p:spPr>
          <a:xfrm>
            <a:off x="5900158" y="1311134"/>
            <a:ext cx="189236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33,000</a:t>
            </a:r>
            <a:endParaRPr lang="en-US" sz="3200">
              <a:latin typeface="Montserrat" panose="00000500000000000000" pitchFamily="2" charset="0"/>
            </a:endParaRPr>
          </a:p>
        </p:txBody>
      </p:sp>
      <p:sp>
        <p:nvSpPr>
          <p:cNvPr id="32" name="TextBox 31">
            <a:extLst>
              <a:ext uri="{FF2B5EF4-FFF2-40B4-BE49-F238E27FC236}">
                <a16:creationId xmlns:a16="http://schemas.microsoft.com/office/drawing/2014/main" id="{205E5FF3-43B5-DCF1-0EB6-ACBD50F86259}"/>
              </a:ext>
            </a:extLst>
          </p:cNvPr>
          <p:cNvSpPr txBox="1"/>
          <p:nvPr/>
        </p:nvSpPr>
        <p:spPr>
          <a:xfrm>
            <a:off x="931279" y="1699307"/>
            <a:ext cx="2026896" cy="1569660"/>
          </a:xfrm>
          <a:prstGeom prst="rect">
            <a:avLst/>
          </a:prstGeom>
          <a:noFill/>
        </p:spPr>
        <p:txBody>
          <a:bodyPr wrap="square" rtlCol="0">
            <a:spAutoFit/>
          </a:bodyPr>
          <a:lstStyle/>
          <a:p>
            <a:r>
              <a:rPr lang="en-US" sz="1600">
                <a:solidFill>
                  <a:schemeClr val="accent2"/>
                </a:solidFill>
                <a:latin typeface="Montserrat" panose="00000500000000000000" pitchFamily="2" charset="0"/>
              </a:rPr>
              <a:t>Community mental health coaching </a:t>
            </a:r>
          </a:p>
          <a:p>
            <a:r>
              <a:rPr lang="en-US" sz="1600">
                <a:solidFill>
                  <a:schemeClr val="accent2"/>
                </a:solidFill>
                <a:latin typeface="Montserrat" panose="00000500000000000000" pitchFamily="2" charset="0"/>
              </a:rPr>
              <a:t>sessions </a:t>
            </a:r>
          </a:p>
          <a:p>
            <a:r>
              <a:rPr lang="en-US" sz="1600">
                <a:solidFill>
                  <a:schemeClr val="accent2"/>
                </a:solidFill>
                <a:latin typeface="Montserrat" panose="00000500000000000000" pitchFamily="2" charset="0"/>
              </a:rPr>
              <a:t>delivered to </a:t>
            </a:r>
            <a:r>
              <a:rPr lang="en-US" sz="1600" err="1">
                <a:solidFill>
                  <a:schemeClr val="accent2"/>
                </a:solidFill>
                <a:latin typeface="Montserrat" panose="00000500000000000000" pitchFamily="2" charset="0"/>
              </a:rPr>
              <a:t>Qld’ers</a:t>
            </a:r>
            <a:r>
              <a:rPr lang="en-US" sz="1600">
                <a:solidFill>
                  <a:schemeClr val="accent2"/>
                </a:solidFill>
                <a:latin typeface="Montserrat" panose="00000500000000000000" pitchFamily="2" charset="0"/>
              </a:rPr>
              <a:t> each year*</a:t>
            </a:r>
          </a:p>
        </p:txBody>
      </p:sp>
      <p:sp>
        <p:nvSpPr>
          <p:cNvPr id="33" name="TextBox 32">
            <a:extLst>
              <a:ext uri="{FF2B5EF4-FFF2-40B4-BE49-F238E27FC236}">
                <a16:creationId xmlns:a16="http://schemas.microsoft.com/office/drawing/2014/main" id="{8A31C72C-33BD-32A3-7672-A2EBA2761CA5}"/>
              </a:ext>
            </a:extLst>
          </p:cNvPr>
          <p:cNvSpPr txBox="1"/>
          <p:nvPr/>
        </p:nvSpPr>
        <p:spPr>
          <a:xfrm>
            <a:off x="934723" y="1245347"/>
            <a:ext cx="189236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5000+</a:t>
            </a:r>
            <a:endParaRPr lang="en-US" sz="3200">
              <a:latin typeface="Montserrat" panose="00000500000000000000" pitchFamily="2" charset="0"/>
            </a:endParaRPr>
          </a:p>
        </p:txBody>
      </p:sp>
      <p:sp>
        <p:nvSpPr>
          <p:cNvPr id="34" name="Rectangle: Rounded Corners 33">
            <a:extLst>
              <a:ext uri="{FF2B5EF4-FFF2-40B4-BE49-F238E27FC236}">
                <a16:creationId xmlns:a16="http://schemas.microsoft.com/office/drawing/2014/main" id="{E2CD4D39-27D3-4434-B4DA-FC2BAC553FD2}"/>
              </a:ext>
            </a:extLst>
          </p:cNvPr>
          <p:cNvSpPr/>
          <p:nvPr/>
        </p:nvSpPr>
        <p:spPr>
          <a:xfrm>
            <a:off x="8017118" y="504464"/>
            <a:ext cx="3443279" cy="1642931"/>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5">
            <a:extLst>
              <a:ext uri="{FF2B5EF4-FFF2-40B4-BE49-F238E27FC236}">
                <a16:creationId xmlns:a16="http://schemas.microsoft.com/office/drawing/2014/main" id="{BC750A1A-1760-154D-5627-D1AB97CAAA2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080323" y="735211"/>
            <a:ext cx="860925" cy="653116"/>
          </a:xfrm>
          <a:prstGeom prst="rect">
            <a:avLst/>
          </a:prstGeom>
        </p:spPr>
      </p:pic>
      <p:sp>
        <p:nvSpPr>
          <p:cNvPr id="26" name="TextBox 25">
            <a:extLst>
              <a:ext uri="{FF2B5EF4-FFF2-40B4-BE49-F238E27FC236}">
                <a16:creationId xmlns:a16="http://schemas.microsoft.com/office/drawing/2014/main" id="{4BD4E7C8-37E0-A2F6-072F-8D1098E64E85}"/>
              </a:ext>
            </a:extLst>
          </p:cNvPr>
          <p:cNvSpPr txBox="1"/>
          <p:nvPr/>
        </p:nvSpPr>
        <p:spPr>
          <a:xfrm>
            <a:off x="7336341" y="1385610"/>
            <a:ext cx="4012868" cy="861774"/>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of </a:t>
            </a:r>
            <a:r>
              <a:rPr lang="en-US" sz="1600" err="1">
                <a:solidFill>
                  <a:schemeClr val="accent2"/>
                </a:solidFill>
                <a:latin typeface="Montserrat" panose="00000500000000000000" pitchFamily="2" charset="0"/>
              </a:rPr>
              <a:t>Qld’ers</a:t>
            </a:r>
            <a:r>
              <a:rPr lang="en-US" sz="1600">
                <a:solidFill>
                  <a:schemeClr val="accent2"/>
                </a:solidFill>
                <a:latin typeface="Montserrat" panose="00000500000000000000" pitchFamily="2" charset="0"/>
              </a:rPr>
              <a:t> (94% of Australians)</a:t>
            </a:r>
          </a:p>
          <a:p>
            <a:pPr algn="r"/>
            <a:r>
              <a:rPr lang="en-US" sz="1600">
                <a:solidFill>
                  <a:schemeClr val="accent2"/>
                </a:solidFill>
                <a:latin typeface="Montserrat" panose="00000500000000000000" pitchFamily="2" charset="0"/>
              </a:rPr>
              <a:t>are aware of Beyond Blue</a:t>
            </a:r>
          </a:p>
          <a:p>
            <a:pPr algn="r"/>
            <a:endParaRPr lang="en-US"/>
          </a:p>
        </p:txBody>
      </p:sp>
      <p:sp>
        <p:nvSpPr>
          <p:cNvPr id="27" name="TextBox 26">
            <a:extLst>
              <a:ext uri="{FF2B5EF4-FFF2-40B4-BE49-F238E27FC236}">
                <a16:creationId xmlns:a16="http://schemas.microsoft.com/office/drawing/2014/main" id="{BA3FDC8D-A589-F498-303F-3F05A4D31BB9}"/>
              </a:ext>
            </a:extLst>
          </p:cNvPr>
          <p:cNvSpPr txBox="1"/>
          <p:nvPr/>
        </p:nvSpPr>
        <p:spPr>
          <a:xfrm>
            <a:off x="9002441" y="913639"/>
            <a:ext cx="1805238"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95%</a:t>
            </a:r>
            <a:endParaRPr lang="en-US" sz="3200">
              <a:latin typeface="Montserrat" panose="00000500000000000000" pitchFamily="2" charset="0"/>
            </a:endParaRPr>
          </a:p>
        </p:txBody>
      </p:sp>
      <p:sp>
        <p:nvSpPr>
          <p:cNvPr id="36" name="TextBox 35">
            <a:extLst>
              <a:ext uri="{FF2B5EF4-FFF2-40B4-BE49-F238E27FC236}">
                <a16:creationId xmlns:a16="http://schemas.microsoft.com/office/drawing/2014/main" id="{B6F04E5D-828B-0D99-F814-ED496EC6A637}"/>
              </a:ext>
            </a:extLst>
          </p:cNvPr>
          <p:cNvSpPr txBox="1"/>
          <p:nvPr/>
        </p:nvSpPr>
        <p:spPr>
          <a:xfrm>
            <a:off x="9174752" y="2827126"/>
            <a:ext cx="1560144"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458</a:t>
            </a:r>
            <a:endParaRPr lang="en-US" sz="3200">
              <a:latin typeface="Montserrat" panose="00000500000000000000" pitchFamily="2" charset="0"/>
            </a:endParaRPr>
          </a:p>
        </p:txBody>
      </p:sp>
      <p:sp>
        <p:nvSpPr>
          <p:cNvPr id="35" name="TextBox 34">
            <a:extLst>
              <a:ext uri="{FF2B5EF4-FFF2-40B4-BE49-F238E27FC236}">
                <a16:creationId xmlns:a16="http://schemas.microsoft.com/office/drawing/2014/main" id="{838A0902-9677-ECD4-4BA1-4C0F732007D7}"/>
              </a:ext>
            </a:extLst>
          </p:cNvPr>
          <p:cNvSpPr txBox="1"/>
          <p:nvPr/>
        </p:nvSpPr>
        <p:spPr>
          <a:xfrm>
            <a:off x="8706144" y="3286448"/>
            <a:ext cx="2517478" cy="584775"/>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Lived experience volunteers from Qld</a:t>
            </a:r>
            <a:endParaRPr lang="en-US" sz="1600">
              <a:latin typeface="Montserrat" panose="00000500000000000000" pitchFamily="2" charset="0"/>
            </a:endParaRPr>
          </a:p>
        </p:txBody>
      </p:sp>
      <p:sp>
        <p:nvSpPr>
          <p:cNvPr id="37" name="TextBox 36">
            <a:extLst>
              <a:ext uri="{FF2B5EF4-FFF2-40B4-BE49-F238E27FC236}">
                <a16:creationId xmlns:a16="http://schemas.microsoft.com/office/drawing/2014/main" id="{151CE5C1-421C-EAD6-1A11-51B6896EB3E8}"/>
              </a:ext>
            </a:extLst>
          </p:cNvPr>
          <p:cNvSpPr txBox="1"/>
          <p:nvPr/>
        </p:nvSpPr>
        <p:spPr>
          <a:xfrm>
            <a:off x="5444878" y="3690201"/>
            <a:ext cx="2735023"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13% of</a:t>
            </a:r>
            <a:endParaRPr lang="en-US" sz="3200">
              <a:latin typeface="Montserrat" panose="00000500000000000000" pitchFamily="2" charset="0"/>
            </a:endParaRPr>
          </a:p>
        </p:txBody>
      </p:sp>
      <p:sp>
        <p:nvSpPr>
          <p:cNvPr id="38" name="TextBox 37">
            <a:extLst>
              <a:ext uri="{FF2B5EF4-FFF2-40B4-BE49-F238E27FC236}">
                <a16:creationId xmlns:a16="http://schemas.microsoft.com/office/drawing/2014/main" id="{361639D3-B6A4-C108-0CEB-48C373B63D31}"/>
              </a:ext>
            </a:extLst>
          </p:cNvPr>
          <p:cNvSpPr txBox="1"/>
          <p:nvPr/>
        </p:nvSpPr>
        <p:spPr>
          <a:xfrm>
            <a:off x="4870397" y="4147808"/>
            <a:ext cx="2143750" cy="1077218"/>
          </a:xfrm>
          <a:prstGeom prst="rect">
            <a:avLst/>
          </a:prstGeom>
          <a:noFill/>
        </p:spPr>
        <p:txBody>
          <a:bodyPr wrap="square" rtlCol="0">
            <a:spAutoFit/>
          </a:bodyPr>
          <a:lstStyle/>
          <a:p>
            <a:pPr algn="r"/>
            <a:r>
              <a:rPr lang="en-US" sz="1600">
                <a:solidFill>
                  <a:schemeClr val="accent2"/>
                </a:solidFill>
                <a:latin typeface="Montserrat" panose="00000500000000000000" pitchFamily="2" charset="0"/>
              </a:rPr>
              <a:t>Calls to the Support Service were from Queensland</a:t>
            </a:r>
            <a:endParaRPr lang="en-US" sz="1600">
              <a:latin typeface="Montserrat" panose="00000500000000000000" pitchFamily="2" charset="0"/>
            </a:endParaRPr>
          </a:p>
        </p:txBody>
      </p:sp>
      <p:sp>
        <p:nvSpPr>
          <p:cNvPr id="39" name="Rectangle: Rounded Corners 38">
            <a:extLst>
              <a:ext uri="{FF2B5EF4-FFF2-40B4-BE49-F238E27FC236}">
                <a16:creationId xmlns:a16="http://schemas.microsoft.com/office/drawing/2014/main" id="{AB3DBCDB-221F-03BC-4E61-A1DF13DDFC20}"/>
              </a:ext>
            </a:extLst>
          </p:cNvPr>
          <p:cNvSpPr>
            <a:spLocks/>
          </p:cNvSpPr>
          <p:nvPr/>
        </p:nvSpPr>
        <p:spPr>
          <a:xfrm>
            <a:off x="721451" y="3525224"/>
            <a:ext cx="3482687" cy="1709951"/>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36">
            <a:extLst>
              <a:ext uri="{FF2B5EF4-FFF2-40B4-BE49-F238E27FC236}">
                <a16:creationId xmlns:a16="http://schemas.microsoft.com/office/drawing/2014/main" id="{6ADB5690-4F25-A9DA-E930-B7FB8FE5017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174782" y="4168147"/>
            <a:ext cx="841736" cy="816229"/>
          </a:xfrm>
          <a:prstGeom prst="rect">
            <a:avLst/>
          </a:prstGeom>
        </p:spPr>
      </p:pic>
      <p:sp>
        <p:nvSpPr>
          <p:cNvPr id="28" name="TextBox 27">
            <a:extLst>
              <a:ext uri="{FF2B5EF4-FFF2-40B4-BE49-F238E27FC236}">
                <a16:creationId xmlns:a16="http://schemas.microsoft.com/office/drawing/2014/main" id="{0CB6C531-C430-3AF5-282F-0A2AE9338B9D}"/>
              </a:ext>
            </a:extLst>
          </p:cNvPr>
          <p:cNvSpPr txBox="1">
            <a:spLocks/>
          </p:cNvSpPr>
          <p:nvPr/>
        </p:nvSpPr>
        <p:spPr>
          <a:xfrm>
            <a:off x="910963" y="4197684"/>
            <a:ext cx="2517463" cy="830997"/>
          </a:xfrm>
          <a:prstGeom prst="rect">
            <a:avLst/>
          </a:prstGeom>
          <a:noFill/>
        </p:spPr>
        <p:txBody>
          <a:bodyPr wrap="square" rtlCol="0">
            <a:spAutoFit/>
          </a:bodyPr>
          <a:lstStyle/>
          <a:p>
            <a:r>
              <a:rPr lang="en-US" sz="1600">
                <a:solidFill>
                  <a:schemeClr val="accent2"/>
                </a:solidFill>
                <a:latin typeface="Montserrat" panose="00000500000000000000" pitchFamily="2" charset="0"/>
              </a:rPr>
              <a:t>Australians engaged with Beyond Blue’s content and services*</a:t>
            </a:r>
            <a:endParaRPr lang="en-US" sz="1600">
              <a:latin typeface="Montserrat" panose="00000500000000000000" pitchFamily="2" charset="0"/>
            </a:endParaRPr>
          </a:p>
        </p:txBody>
      </p:sp>
      <p:sp>
        <p:nvSpPr>
          <p:cNvPr id="29" name="TextBox 28">
            <a:extLst>
              <a:ext uri="{FF2B5EF4-FFF2-40B4-BE49-F238E27FC236}">
                <a16:creationId xmlns:a16="http://schemas.microsoft.com/office/drawing/2014/main" id="{A07557EA-52A2-E26B-D5A8-4A605715ED30}"/>
              </a:ext>
            </a:extLst>
          </p:cNvPr>
          <p:cNvSpPr txBox="1">
            <a:spLocks/>
          </p:cNvSpPr>
          <p:nvPr/>
        </p:nvSpPr>
        <p:spPr>
          <a:xfrm>
            <a:off x="942493" y="3756450"/>
            <a:ext cx="1632957" cy="584775"/>
          </a:xfrm>
          <a:prstGeom prst="rect">
            <a:avLst/>
          </a:prstGeom>
          <a:noFill/>
        </p:spPr>
        <p:txBody>
          <a:bodyPr wrap="square" rtlCol="0">
            <a:spAutoFit/>
          </a:bodyPr>
          <a:lstStyle/>
          <a:p>
            <a:r>
              <a:rPr lang="en-US" sz="3200" b="1">
                <a:solidFill>
                  <a:schemeClr val="accent2"/>
                </a:solidFill>
                <a:latin typeface="Montserrat" panose="00000500000000000000" pitchFamily="2" charset="0"/>
              </a:rPr>
              <a:t>1 in 6</a:t>
            </a:r>
            <a:endParaRPr lang="en-US" sz="3200">
              <a:latin typeface="Montserrat" panose="00000500000000000000" pitchFamily="2" charset="0"/>
            </a:endParaRPr>
          </a:p>
        </p:txBody>
      </p:sp>
      <p:sp>
        <p:nvSpPr>
          <p:cNvPr id="40" name="TextBox 39">
            <a:extLst>
              <a:ext uri="{FF2B5EF4-FFF2-40B4-BE49-F238E27FC236}">
                <a16:creationId xmlns:a16="http://schemas.microsoft.com/office/drawing/2014/main" id="{9C26AFA1-4D1F-4BA4-4DB2-73086FFBE4B3}"/>
              </a:ext>
            </a:extLst>
          </p:cNvPr>
          <p:cNvSpPr txBox="1"/>
          <p:nvPr/>
        </p:nvSpPr>
        <p:spPr>
          <a:xfrm>
            <a:off x="6463862" y="5508468"/>
            <a:ext cx="4901174" cy="646331"/>
          </a:xfrm>
          <a:prstGeom prst="rect">
            <a:avLst/>
          </a:prstGeom>
          <a:noFill/>
        </p:spPr>
        <p:txBody>
          <a:bodyPr wrap="square" rtlCol="0">
            <a:spAutoFit/>
          </a:bodyPr>
          <a:lstStyle/>
          <a:p>
            <a:pPr algn="r"/>
            <a:endParaRPr lang="en-US" sz="1200">
              <a:solidFill>
                <a:schemeClr val="bg1"/>
              </a:solidFill>
            </a:endParaRPr>
          </a:p>
          <a:p>
            <a:pPr algn="r"/>
            <a:r>
              <a:rPr lang="en-US" sz="1200">
                <a:solidFill>
                  <a:schemeClr val="bg1"/>
                </a:solidFill>
              </a:rPr>
              <a:t>Source: Queensland Government six-monthly report July-Dec 2025</a:t>
            </a:r>
          </a:p>
          <a:p>
            <a:pPr algn="r"/>
            <a:r>
              <a:rPr lang="en-US" sz="1200">
                <a:solidFill>
                  <a:schemeClr val="bg1"/>
                </a:solidFill>
              </a:rPr>
              <a:t>*Internal dashboard </a:t>
            </a:r>
          </a:p>
        </p:txBody>
      </p:sp>
      <p:sp>
        <p:nvSpPr>
          <p:cNvPr id="41" name="TextBox 40">
            <a:extLst>
              <a:ext uri="{FF2B5EF4-FFF2-40B4-BE49-F238E27FC236}">
                <a16:creationId xmlns:a16="http://schemas.microsoft.com/office/drawing/2014/main" id="{FF148320-5ABB-FA9F-805B-47E6A884FB23}"/>
              </a:ext>
            </a:extLst>
          </p:cNvPr>
          <p:cNvSpPr txBox="1"/>
          <p:nvPr/>
        </p:nvSpPr>
        <p:spPr>
          <a:xfrm>
            <a:off x="3800520" y="1277349"/>
            <a:ext cx="1223425" cy="1754326"/>
          </a:xfrm>
          <a:prstGeom prst="rect">
            <a:avLst/>
          </a:prstGeom>
          <a:noFill/>
        </p:spPr>
        <p:txBody>
          <a:bodyPr wrap="square" rtlCol="0">
            <a:spAutoFit/>
          </a:bodyPr>
          <a:lstStyle/>
          <a:p>
            <a:r>
              <a:rPr lang="en-US" sz="1200">
                <a:solidFill>
                  <a:schemeClr val="accent2"/>
                </a:solidFill>
                <a:latin typeface="Montserrat" panose="00000500000000000000" pitchFamily="2" charset="0"/>
              </a:rPr>
              <a:t>Be You now has </a:t>
            </a:r>
            <a:r>
              <a:rPr lang="en-US" sz="1200" b="1">
                <a:solidFill>
                  <a:schemeClr val="accent2"/>
                </a:solidFill>
                <a:latin typeface="Montserrat" panose="00000500000000000000" pitchFamily="2" charset="0"/>
              </a:rPr>
              <a:t>23,000</a:t>
            </a:r>
            <a:r>
              <a:rPr lang="en-US" sz="1200">
                <a:solidFill>
                  <a:schemeClr val="accent2"/>
                </a:solidFill>
                <a:latin typeface="Montserrat" panose="00000500000000000000" pitchFamily="2" charset="0"/>
              </a:rPr>
              <a:t> educators, </a:t>
            </a:r>
            <a:r>
              <a:rPr lang="en-US" sz="1200" b="1">
                <a:solidFill>
                  <a:schemeClr val="accent2"/>
                </a:solidFill>
                <a:latin typeface="Montserrat" panose="00000500000000000000" pitchFamily="2" charset="0"/>
              </a:rPr>
              <a:t>2,800</a:t>
            </a:r>
            <a:r>
              <a:rPr lang="en-US" sz="1200">
                <a:solidFill>
                  <a:schemeClr val="accent2"/>
                </a:solidFill>
                <a:latin typeface="Montserrat" panose="00000500000000000000" pitchFamily="2" charset="0"/>
              </a:rPr>
              <a:t> schools and </a:t>
            </a:r>
          </a:p>
          <a:p>
            <a:r>
              <a:rPr lang="en-US" sz="1200">
                <a:solidFill>
                  <a:schemeClr val="accent2"/>
                </a:solidFill>
                <a:latin typeface="Montserrat" panose="00000500000000000000" pitchFamily="2" charset="0"/>
              </a:rPr>
              <a:t>early learning </a:t>
            </a:r>
          </a:p>
          <a:p>
            <a:r>
              <a:rPr lang="en-US" sz="1200">
                <a:solidFill>
                  <a:schemeClr val="accent2"/>
                </a:solidFill>
                <a:latin typeface="Montserrat" panose="00000500000000000000" pitchFamily="2" charset="0"/>
              </a:rPr>
              <a:t>Services</a:t>
            </a:r>
          </a:p>
          <a:p>
            <a:r>
              <a:rPr lang="en-US" sz="1200">
                <a:solidFill>
                  <a:schemeClr val="accent2"/>
                </a:solidFill>
                <a:latin typeface="Montserrat" panose="00000500000000000000" pitchFamily="2" charset="0"/>
              </a:rPr>
              <a:t>in Qld</a:t>
            </a:r>
            <a:endParaRPr lang="en-US" sz="1200">
              <a:latin typeface="Montserrat" panose="00000500000000000000" pitchFamily="2" charset="0"/>
            </a:endParaRPr>
          </a:p>
        </p:txBody>
      </p:sp>
      <p:sp>
        <p:nvSpPr>
          <p:cNvPr id="42" name="TextBox 41">
            <a:extLst>
              <a:ext uri="{FF2B5EF4-FFF2-40B4-BE49-F238E27FC236}">
                <a16:creationId xmlns:a16="http://schemas.microsoft.com/office/drawing/2014/main" id="{9B9CB8C6-3DF9-1455-2A11-C2E845F6B088}"/>
              </a:ext>
            </a:extLst>
          </p:cNvPr>
          <p:cNvSpPr txBox="1"/>
          <p:nvPr/>
        </p:nvSpPr>
        <p:spPr>
          <a:xfrm>
            <a:off x="8815885" y="4522737"/>
            <a:ext cx="1739797" cy="523220"/>
          </a:xfrm>
          <a:prstGeom prst="rect">
            <a:avLst/>
          </a:prstGeom>
          <a:noFill/>
        </p:spPr>
        <p:txBody>
          <a:bodyPr wrap="square" rtlCol="0">
            <a:spAutoFit/>
          </a:bodyPr>
          <a:lstStyle/>
          <a:p>
            <a:pPr algn="r"/>
            <a:r>
              <a:rPr lang="en-US" sz="1400" b="1">
                <a:solidFill>
                  <a:schemeClr val="accent2"/>
                </a:solidFill>
                <a:latin typeface="Montserrat" panose="00000500000000000000" pitchFamily="2" charset="0"/>
              </a:rPr>
              <a:t>252,000</a:t>
            </a:r>
          </a:p>
          <a:p>
            <a:pPr algn="r"/>
            <a:r>
              <a:rPr lang="en-US" sz="1400" b="1">
                <a:solidFill>
                  <a:schemeClr val="accent2"/>
                </a:solidFill>
                <a:latin typeface="Montserrat" panose="00000500000000000000" pitchFamily="2" charset="0"/>
              </a:rPr>
              <a:t> </a:t>
            </a:r>
            <a:r>
              <a:rPr lang="en-US" sz="1400">
                <a:solidFill>
                  <a:schemeClr val="accent2"/>
                </a:solidFill>
                <a:latin typeface="Montserrat" panose="00000500000000000000" pitchFamily="2" charset="0"/>
              </a:rPr>
              <a:t>website sessions</a:t>
            </a:r>
            <a:endParaRPr lang="en-US" sz="1400">
              <a:latin typeface="Montserrat" panose="00000500000000000000" pitchFamily="2" charset="0"/>
            </a:endParaRPr>
          </a:p>
        </p:txBody>
      </p:sp>
    </p:spTree>
    <p:extLst>
      <p:ext uri="{BB962C8B-B14F-4D97-AF65-F5344CB8AC3E}">
        <p14:creationId xmlns:p14="http://schemas.microsoft.com/office/powerpoint/2010/main" val="381678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4ABC-0B03-F566-7EFD-82AEAEBF6A8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061DE6-8703-D803-4C4C-2DFE1117D165}"/>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4C4F1ECA-40B3-82F8-053A-45E19793B3E9}"/>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5</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5A927E23-FDE9-B2E4-9699-25204F9147B7}"/>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300">
                <a:solidFill>
                  <a:schemeClr val="accent2"/>
                </a:solidFill>
                <a:latin typeface="Montserrat Black" panose="00000A00000000000000" pitchFamily="2" charset="0"/>
              </a:rPr>
              <a:t>In the end, what we do is simple … </a:t>
            </a:r>
            <a:endParaRPr lang="en-US">
              <a:solidFill>
                <a:schemeClr val="accent2"/>
              </a:solidFill>
              <a:latin typeface="Montserrat Black" panose="00000A00000000000000" pitchFamily="2" charset="0"/>
            </a:endParaRPr>
          </a:p>
        </p:txBody>
      </p:sp>
      <p:sp>
        <p:nvSpPr>
          <p:cNvPr id="6" name="Rectangle: Rounded Corners 5">
            <a:extLst>
              <a:ext uri="{FF2B5EF4-FFF2-40B4-BE49-F238E27FC236}">
                <a16:creationId xmlns:a16="http://schemas.microsoft.com/office/drawing/2014/main" id="{150D33E1-925D-9159-8E57-55E2464A40D2}"/>
              </a:ext>
            </a:extLst>
          </p:cNvPr>
          <p:cNvSpPr/>
          <p:nvPr/>
        </p:nvSpPr>
        <p:spPr>
          <a:xfrm>
            <a:off x="1405720" y="1528546"/>
            <a:ext cx="9244800" cy="33573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r>
              <a:rPr lang="en-US" sz="2800" i="1"/>
              <a:t>“The work you do reaches people. Really reaches them. Not in the way that looks good in a report or sounds right in a meeting. In the way that matters at 3am when a person does not know if they are going to be okay. I know because I have been that person.”</a:t>
            </a:r>
            <a:endParaRPr lang="en-AU" sz="2800" i="1">
              <a:solidFill>
                <a:prstClr val="white"/>
              </a:solidFill>
              <a:latin typeface="Calibri"/>
              <a:ea typeface="Calibri"/>
              <a:cs typeface="Calibri"/>
            </a:endParaRPr>
          </a:p>
        </p:txBody>
      </p:sp>
    </p:spTree>
    <p:extLst>
      <p:ext uri="{BB962C8B-B14F-4D97-AF65-F5344CB8AC3E}">
        <p14:creationId xmlns:p14="http://schemas.microsoft.com/office/powerpoint/2010/main" val="410818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AC2E-8153-7354-9A10-9B92B849C86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2B312-8898-2916-30E2-8B5C7E620E6F}"/>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C47DD5F4-12DF-C07C-B57F-43AA81C12DB3}"/>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6</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A296E341-26B7-DDD4-82F5-D629A976D403}"/>
              </a:ext>
            </a:extLst>
          </p:cNvPr>
          <p:cNvSpPr>
            <a:spLocks noGrp="1"/>
          </p:cNvSpPr>
          <p:nvPr>
            <p:ph type="body" sz="quarter" idx="13"/>
          </p:nvPr>
        </p:nvSpPr>
        <p:spPr>
          <a:xfrm>
            <a:off x="731506" y="440090"/>
            <a:ext cx="11304285" cy="1920039"/>
          </a:xfrm>
        </p:spPr>
        <p:txBody>
          <a:bodyPr vert="horz" lIns="0" tIns="0" rIns="0" bIns="0" rtlCol="0" anchor="t">
            <a:noAutofit/>
          </a:bodyPr>
          <a:lstStyle/>
          <a:p>
            <a:pPr algn="l" fontAlgn="base"/>
            <a:r>
              <a:rPr lang="en-US" sz="3300">
                <a:solidFill>
                  <a:schemeClr val="accent2"/>
                </a:solidFill>
                <a:latin typeface="Montserrat Black" panose="00000A00000000000000" pitchFamily="2" charset="0"/>
              </a:rPr>
              <a:t>Beyond Blue Support Service: Qld regionality</a:t>
            </a:r>
            <a:endParaRPr lang="en-US">
              <a:solidFill>
                <a:schemeClr val="accent2"/>
              </a:solidFill>
              <a:latin typeface="Montserrat Black" panose="00000A00000000000000" pitchFamily="2" charset="0"/>
            </a:endParaRPr>
          </a:p>
        </p:txBody>
      </p:sp>
      <p:sp>
        <p:nvSpPr>
          <p:cNvPr id="7" name="Rectangle: Rounded Corners 6">
            <a:extLst>
              <a:ext uri="{FF2B5EF4-FFF2-40B4-BE49-F238E27FC236}">
                <a16:creationId xmlns:a16="http://schemas.microsoft.com/office/drawing/2014/main" id="{D4F4C947-805D-4290-4785-D2613945F082}"/>
              </a:ext>
            </a:extLst>
          </p:cNvPr>
          <p:cNvSpPr/>
          <p:nvPr/>
        </p:nvSpPr>
        <p:spPr>
          <a:xfrm>
            <a:off x="1172308" y="1776248"/>
            <a:ext cx="2558132" cy="33317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r>
              <a:rPr lang="en-AU" sz="2800" b="1">
                <a:solidFill>
                  <a:schemeClr val="bg1"/>
                </a:solidFill>
                <a:latin typeface="Calibri"/>
                <a:ea typeface="Calibri"/>
                <a:cs typeface="Calibri"/>
              </a:rPr>
              <a:t>Two in five Queensland contacts are from the regions</a:t>
            </a:r>
            <a:endParaRPr lang="en-AU" sz="2800">
              <a:solidFill>
                <a:schemeClr val="bg1"/>
              </a:solidFill>
              <a:latin typeface="Calibri"/>
              <a:ea typeface="Calibri"/>
              <a:cs typeface="Calibri"/>
            </a:endParaRPr>
          </a:p>
        </p:txBody>
      </p:sp>
      <p:pic>
        <p:nvPicPr>
          <p:cNvPr id="3076" name="Picture 4">
            <a:extLst>
              <a:ext uri="{FF2B5EF4-FFF2-40B4-BE49-F238E27FC236}">
                <a16:creationId xmlns:a16="http://schemas.microsoft.com/office/drawing/2014/main" id="{26C41123-AA32-AB12-300A-2798305B8C3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0644" y="1207076"/>
            <a:ext cx="6300850" cy="46192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29FBB8-26AC-A498-C010-964C81B0B02C}"/>
              </a:ext>
            </a:extLst>
          </p:cNvPr>
          <p:cNvSpPr>
            <a:spLocks noGrp="1" noRot="1" noMove="1" noResize="1" noEditPoints="1" noAdjustHandles="1" noChangeArrowheads="1" noChangeShapeType="1"/>
          </p:cNvSpPr>
          <p:nvPr/>
        </p:nvSpPr>
        <p:spPr>
          <a:xfrm>
            <a:off x="5815380" y="3810000"/>
            <a:ext cx="1124682" cy="11957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179C35-F40D-690A-16DA-3F22254CAE0E}"/>
              </a:ext>
            </a:extLst>
          </p:cNvPr>
          <p:cNvSpPr txBox="1">
            <a:spLocks noGrp="1" noRot="1" noMove="1" noResize="1" noEditPoints="1" noAdjustHandles="1" noChangeArrowheads="1" noChangeShapeType="1"/>
          </p:cNvSpPr>
          <p:nvPr/>
        </p:nvSpPr>
        <p:spPr>
          <a:xfrm>
            <a:off x="6131169" y="4232031"/>
            <a:ext cx="715108" cy="338554"/>
          </a:xfrm>
          <a:prstGeom prst="rect">
            <a:avLst/>
          </a:prstGeom>
          <a:noFill/>
        </p:spPr>
        <p:txBody>
          <a:bodyPr wrap="square" rtlCol="0">
            <a:spAutoFit/>
          </a:bodyPr>
          <a:lstStyle/>
          <a:p>
            <a:r>
              <a:rPr lang="en-US" sz="1600" b="1">
                <a:solidFill>
                  <a:schemeClr val="bg1"/>
                </a:solidFill>
              </a:rPr>
              <a:t>39%</a:t>
            </a:r>
          </a:p>
        </p:txBody>
      </p:sp>
      <p:sp>
        <p:nvSpPr>
          <p:cNvPr id="8" name="Rectangle 7">
            <a:extLst>
              <a:ext uri="{FF2B5EF4-FFF2-40B4-BE49-F238E27FC236}">
                <a16:creationId xmlns:a16="http://schemas.microsoft.com/office/drawing/2014/main" id="{473B1106-73A3-2548-922B-BBE0887350B7}"/>
              </a:ext>
            </a:extLst>
          </p:cNvPr>
          <p:cNvSpPr>
            <a:spLocks noGrp="1" noRot="1" noMove="1" noResize="1" noEditPoints="1" noAdjustHandles="1" noChangeArrowheads="1" noChangeShapeType="1"/>
          </p:cNvSpPr>
          <p:nvPr/>
        </p:nvSpPr>
        <p:spPr>
          <a:xfrm>
            <a:off x="8651558" y="3950677"/>
            <a:ext cx="1124682" cy="10550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9AD335-C489-5FED-D206-17AA16917817}"/>
              </a:ext>
            </a:extLst>
          </p:cNvPr>
          <p:cNvSpPr txBox="1">
            <a:spLocks noGrp="1" noRot="1" noMove="1" noResize="1" noEditPoints="1" noAdjustHandles="1" noChangeArrowheads="1" noChangeShapeType="1"/>
          </p:cNvSpPr>
          <p:nvPr/>
        </p:nvSpPr>
        <p:spPr>
          <a:xfrm>
            <a:off x="8967347" y="4232032"/>
            <a:ext cx="715108" cy="338554"/>
          </a:xfrm>
          <a:prstGeom prst="rect">
            <a:avLst/>
          </a:prstGeom>
          <a:noFill/>
        </p:spPr>
        <p:txBody>
          <a:bodyPr wrap="square" rtlCol="0">
            <a:spAutoFit/>
          </a:bodyPr>
          <a:lstStyle/>
          <a:p>
            <a:r>
              <a:rPr lang="en-US" sz="1600" b="1">
                <a:solidFill>
                  <a:schemeClr val="bg1"/>
                </a:solidFill>
              </a:rPr>
              <a:t>34%</a:t>
            </a:r>
          </a:p>
        </p:txBody>
      </p:sp>
      <p:sp>
        <p:nvSpPr>
          <p:cNvPr id="10" name="Rectangle 9">
            <a:extLst>
              <a:ext uri="{FF2B5EF4-FFF2-40B4-BE49-F238E27FC236}">
                <a16:creationId xmlns:a16="http://schemas.microsoft.com/office/drawing/2014/main" id="{8ABA9BA5-2761-B1A9-B970-6B744DC6694B}"/>
              </a:ext>
            </a:extLst>
          </p:cNvPr>
          <p:cNvSpPr>
            <a:spLocks noGrp="1" noRot="1" noMove="1" noResize="1" noEditPoints="1" noAdjustHandles="1" noChangeArrowheads="1" noChangeShapeType="1"/>
          </p:cNvSpPr>
          <p:nvPr/>
        </p:nvSpPr>
        <p:spPr>
          <a:xfrm>
            <a:off x="6330462" y="5580185"/>
            <a:ext cx="70338" cy="58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68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BD9C1-00AE-521C-A259-DC52A5DAA59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0F9E92-F73C-FC8E-094E-83BDC7342008}"/>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8AB4165B-343C-E84C-F2AF-0C22D20D883F}"/>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7</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968D7DE5-8592-1780-6D66-F8F08D494768}"/>
              </a:ext>
            </a:extLst>
          </p:cNvPr>
          <p:cNvSpPr>
            <a:spLocks noGrp="1"/>
          </p:cNvSpPr>
          <p:nvPr>
            <p:ph type="body" sz="quarter" idx="13"/>
          </p:nvPr>
        </p:nvSpPr>
        <p:spPr>
          <a:xfrm>
            <a:off x="731506" y="440090"/>
            <a:ext cx="11066795" cy="1920039"/>
          </a:xfrm>
        </p:spPr>
        <p:txBody>
          <a:bodyPr vert="horz" lIns="0" tIns="0" rIns="0" bIns="0" rtlCol="0" anchor="t">
            <a:noAutofit/>
          </a:bodyPr>
          <a:lstStyle/>
          <a:p>
            <a:pPr algn="l" fontAlgn="base"/>
            <a:r>
              <a:rPr lang="en-AU" sz="3300">
                <a:solidFill>
                  <a:schemeClr val="accent2"/>
                </a:solidFill>
                <a:latin typeface="Montserrat Black" panose="00000A00000000000000" pitchFamily="2" charset="0"/>
              </a:rPr>
              <a:t>Life stressors driving distress</a:t>
            </a:r>
            <a:endParaRPr lang="en-US">
              <a:solidFill>
                <a:schemeClr val="accent2"/>
              </a:solidFill>
              <a:latin typeface="Montserrat Black" panose="00000A00000000000000" pitchFamily="2" charset="0"/>
            </a:endParaRPr>
          </a:p>
        </p:txBody>
      </p:sp>
      <p:pic>
        <p:nvPicPr>
          <p:cNvPr id="6" name="Picture 5" descr="A graph of a person's mental health&#10;&#10;AI-generated content may be incorrect.">
            <a:extLst>
              <a:ext uri="{FF2B5EF4-FFF2-40B4-BE49-F238E27FC236}">
                <a16:creationId xmlns:a16="http://schemas.microsoft.com/office/drawing/2014/main" id="{E70E9EA0-3847-A3E4-8162-FBD50B904F60}"/>
              </a:ext>
            </a:extLst>
          </p:cNvPr>
          <p:cNvPicPr>
            <a:picLocks noChangeAspect="1"/>
          </p:cNvPicPr>
          <p:nvPr/>
        </p:nvPicPr>
        <p:blipFill>
          <a:blip r:embed="rId3">
            <a:extLst>
              <a:ext uri="{28A0092B-C50C-407E-A947-70E740481C1C}">
                <a14:useLocalDpi xmlns:a14="http://schemas.microsoft.com/office/drawing/2010/main" val="0"/>
              </a:ext>
            </a:extLst>
          </a:blip>
          <a:srcRect t="8553"/>
          <a:stretch/>
        </p:blipFill>
        <p:spPr>
          <a:xfrm>
            <a:off x="4607182" y="949570"/>
            <a:ext cx="7191119" cy="4171938"/>
          </a:xfrm>
          <a:prstGeom prst="rect">
            <a:avLst/>
          </a:prstGeom>
        </p:spPr>
      </p:pic>
      <p:sp>
        <p:nvSpPr>
          <p:cNvPr id="5" name="TextBox 4">
            <a:extLst>
              <a:ext uri="{FF2B5EF4-FFF2-40B4-BE49-F238E27FC236}">
                <a16:creationId xmlns:a16="http://schemas.microsoft.com/office/drawing/2014/main" id="{41AB96DF-54FF-58DB-5ACC-C12827EC31F9}"/>
              </a:ext>
            </a:extLst>
          </p:cNvPr>
          <p:cNvSpPr txBox="1"/>
          <p:nvPr/>
        </p:nvSpPr>
        <p:spPr>
          <a:xfrm>
            <a:off x="435436" y="1321151"/>
            <a:ext cx="4467816" cy="322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43" indent="-285743" defTabSz="914378">
              <a:lnSpc>
                <a:spcPct val="150000"/>
              </a:lnSpc>
              <a:buFont typeface="Wingdings,Sans-Serif"/>
              <a:buChar char="§"/>
              <a:defRPr/>
            </a:pPr>
            <a:r>
              <a:rPr lang="en-US" sz="2000" b="1">
                <a:solidFill>
                  <a:srgbClr val="23276C"/>
                </a:solidFill>
                <a:latin typeface="Montserrat" panose="00000500000000000000" pitchFamily="2" charset="0"/>
                <a:cs typeface="Arial"/>
              </a:rPr>
              <a:t>Financial pressure </a:t>
            </a:r>
            <a:r>
              <a:rPr lang="en-US" sz="2000">
                <a:solidFill>
                  <a:srgbClr val="23276C"/>
                </a:solidFill>
                <a:latin typeface="Montserrat" panose="00000500000000000000" pitchFamily="2" charset="0"/>
                <a:cs typeface="Arial"/>
              </a:rPr>
              <a:t>is the leading cause of distress </a:t>
            </a:r>
          </a:p>
          <a:p>
            <a:pPr defTabSz="914378">
              <a:lnSpc>
                <a:spcPct val="150000"/>
              </a:lnSpc>
              <a:defRPr/>
            </a:pPr>
            <a:r>
              <a:rPr lang="en-US" sz="2000">
                <a:solidFill>
                  <a:srgbClr val="23276C"/>
                </a:solidFill>
                <a:latin typeface="Montserrat" panose="00000500000000000000" pitchFamily="2" charset="0"/>
                <a:cs typeface="Arial"/>
              </a:rPr>
              <a:t>    (~ one in two)</a:t>
            </a:r>
          </a:p>
          <a:p>
            <a:pPr marL="285743" indent="-285743" defTabSz="914378">
              <a:lnSpc>
                <a:spcPct val="150000"/>
              </a:lnSpc>
              <a:buFont typeface="Wingdings,Sans-Serif"/>
              <a:buChar char="§"/>
              <a:defRPr/>
            </a:pPr>
            <a:r>
              <a:rPr lang="en-US" sz="2000" b="1">
                <a:solidFill>
                  <a:srgbClr val="23276C"/>
                </a:solidFill>
                <a:latin typeface="Montserrat" panose="00000500000000000000" pitchFamily="2" charset="0"/>
                <a:cs typeface="Arial"/>
              </a:rPr>
              <a:t>Relationship challenges, affordability of housing and loneliness </a:t>
            </a:r>
            <a:r>
              <a:rPr lang="en-US" sz="2000">
                <a:solidFill>
                  <a:srgbClr val="23276C"/>
                </a:solidFill>
                <a:latin typeface="Montserrat" panose="00000500000000000000" pitchFamily="2" charset="0"/>
                <a:cs typeface="Arial"/>
              </a:rPr>
              <a:t>(~ one in three)</a:t>
            </a:r>
          </a:p>
          <a:p>
            <a:pPr defTabSz="914378">
              <a:lnSpc>
                <a:spcPct val="150000"/>
              </a:lnSpc>
              <a:defRPr/>
            </a:pPr>
            <a:endParaRPr lang="en-US">
              <a:solidFill>
                <a:srgbClr val="23276C"/>
              </a:solidFill>
              <a:latin typeface="Arial"/>
              <a:cs typeface="Arial"/>
            </a:endParaRPr>
          </a:p>
        </p:txBody>
      </p:sp>
      <p:sp>
        <p:nvSpPr>
          <p:cNvPr id="7" name="Oval 6">
            <a:extLst>
              <a:ext uri="{FF2B5EF4-FFF2-40B4-BE49-F238E27FC236}">
                <a16:creationId xmlns:a16="http://schemas.microsoft.com/office/drawing/2014/main" id="{E4E4FBD2-A77F-BF4F-AE89-72A1DE3BDB31}"/>
              </a:ext>
            </a:extLst>
          </p:cNvPr>
          <p:cNvSpPr/>
          <p:nvPr/>
        </p:nvSpPr>
        <p:spPr>
          <a:xfrm>
            <a:off x="7554642" y="949570"/>
            <a:ext cx="3689357" cy="1557739"/>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endParaRPr lang="en-AU">
              <a:solidFill>
                <a:prstClr val="white"/>
              </a:solidFill>
              <a:latin typeface="Calibri" panose="020F0502020204030204"/>
            </a:endParaRPr>
          </a:p>
        </p:txBody>
      </p:sp>
    </p:spTree>
    <p:extLst>
      <p:ext uri="{BB962C8B-B14F-4D97-AF65-F5344CB8AC3E}">
        <p14:creationId xmlns:p14="http://schemas.microsoft.com/office/powerpoint/2010/main" val="37167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0E8F-DDAF-B7B6-8206-45D1B2253D4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0F640-9930-A421-4158-4A44A4E6BBE3}"/>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AAB089C5-82AE-8C74-6AB1-38A30403E97B}"/>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8</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D8826F27-D19E-AB86-FD63-CC88586A2F94}"/>
              </a:ext>
            </a:extLst>
          </p:cNvPr>
          <p:cNvSpPr>
            <a:spLocks noGrp="1"/>
          </p:cNvSpPr>
          <p:nvPr>
            <p:ph type="body" sz="quarter" idx="13"/>
          </p:nvPr>
        </p:nvSpPr>
        <p:spPr>
          <a:xfrm>
            <a:off x="731506" y="440090"/>
            <a:ext cx="11255476" cy="1920039"/>
          </a:xfrm>
        </p:spPr>
        <p:txBody>
          <a:bodyPr vert="horz" lIns="0" tIns="0" rIns="0" bIns="0" rtlCol="0" anchor="t">
            <a:noAutofit/>
          </a:bodyPr>
          <a:lstStyle/>
          <a:p>
            <a:pPr algn="l" fontAlgn="base"/>
            <a:r>
              <a:rPr lang="en-AU" sz="3200">
                <a:solidFill>
                  <a:schemeClr val="accent2"/>
                </a:solidFill>
                <a:latin typeface="Montserrat Black" panose="00000A00000000000000" pitchFamily="2" charset="0"/>
              </a:rPr>
              <a:t>Half of all people are highly distressed when seeking help</a:t>
            </a:r>
            <a:endParaRPr lang="en-US" sz="2800">
              <a:solidFill>
                <a:schemeClr val="accent2"/>
              </a:solidFill>
              <a:latin typeface="Montserrat Black" panose="00000A00000000000000" pitchFamily="2" charset="0"/>
            </a:endParaRPr>
          </a:p>
        </p:txBody>
      </p:sp>
      <p:pic>
        <p:nvPicPr>
          <p:cNvPr id="6" name="Picture 5" descr="A screenshot of a computer&#10;&#10;AI-generated content may be incorrect.">
            <a:extLst>
              <a:ext uri="{FF2B5EF4-FFF2-40B4-BE49-F238E27FC236}">
                <a16:creationId xmlns:a16="http://schemas.microsoft.com/office/drawing/2014/main" id="{F0ECBBF5-E9FA-C0B0-741C-3469070F42B7}"/>
              </a:ext>
            </a:extLst>
          </p:cNvPr>
          <p:cNvPicPr>
            <a:picLocks noChangeAspect="1"/>
          </p:cNvPicPr>
          <p:nvPr/>
        </p:nvPicPr>
        <p:blipFill>
          <a:blip r:embed="rId3">
            <a:extLst>
              <a:ext uri="{28A0092B-C50C-407E-A947-70E740481C1C}">
                <a14:useLocalDpi xmlns:a14="http://schemas.microsoft.com/office/drawing/2010/main" val="0"/>
              </a:ext>
            </a:extLst>
          </a:blip>
          <a:srcRect t="3631" b="47001"/>
          <a:stretch/>
        </p:blipFill>
        <p:spPr>
          <a:xfrm>
            <a:off x="577269" y="1483120"/>
            <a:ext cx="5466890" cy="2217763"/>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6A3EC9C3-35C2-CED8-46AF-6C1B3FFD80AD}"/>
              </a:ext>
            </a:extLst>
          </p:cNvPr>
          <p:cNvPicPr>
            <a:picLocks noChangeAspect="1"/>
          </p:cNvPicPr>
          <p:nvPr/>
        </p:nvPicPr>
        <p:blipFill>
          <a:blip r:embed="rId3">
            <a:extLst>
              <a:ext uri="{28A0092B-C50C-407E-A947-70E740481C1C}">
                <a14:useLocalDpi xmlns:a14="http://schemas.microsoft.com/office/drawing/2010/main" val="0"/>
              </a:ext>
            </a:extLst>
          </a:blip>
          <a:srcRect t="52716"/>
          <a:stretch/>
        </p:blipFill>
        <p:spPr>
          <a:xfrm>
            <a:off x="577268" y="3429001"/>
            <a:ext cx="5466889" cy="2124114"/>
          </a:xfrm>
          <a:prstGeom prst="rect">
            <a:avLst/>
          </a:prstGeom>
        </p:spPr>
      </p:pic>
      <p:pic>
        <p:nvPicPr>
          <p:cNvPr id="5" name="Picture 4" descr="A screenshot of a graph&#10;&#10;AI-generated content may be incorrect.">
            <a:extLst>
              <a:ext uri="{FF2B5EF4-FFF2-40B4-BE49-F238E27FC236}">
                <a16:creationId xmlns:a16="http://schemas.microsoft.com/office/drawing/2014/main" id="{EE897211-4157-E324-A28A-33ACE6DEC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492" y="1635369"/>
            <a:ext cx="5355490" cy="2998311"/>
          </a:xfrm>
          <a:prstGeom prst="rect">
            <a:avLst/>
          </a:prstGeom>
        </p:spPr>
      </p:pic>
    </p:spTree>
    <p:extLst>
      <p:ext uri="{BB962C8B-B14F-4D97-AF65-F5344CB8AC3E}">
        <p14:creationId xmlns:p14="http://schemas.microsoft.com/office/powerpoint/2010/main" val="125984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7A1E-738F-1FB7-1A09-FD22552F197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C001E2-25D0-172B-7AE8-2466E0F2D75C}"/>
              </a:ext>
            </a:extLst>
          </p:cNvPr>
          <p:cNvSpPr>
            <a:spLocks noGrp="1"/>
          </p:cNvSpPr>
          <p:nvPr>
            <p:ph type="ftr" sz="quarter" idx="11"/>
          </p:nvPr>
        </p:nvSpPr>
        <p:spPr/>
        <p:txBody>
          <a:bodyPr/>
          <a:lstStyle/>
          <a:p>
            <a:pPr defTabSz="914178">
              <a:defRPr/>
            </a:pPr>
            <a:r>
              <a:rPr lang="en-AU">
                <a:solidFill>
                  <a:srgbClr val="0070F1"/>
                </a:solidFill>
                <a:latin typeface="Calibri" panose="020F0502020204030204"/>
              </a:rPr>
              <a:t>© Beyond Blue Ltd</a:t>
            </a:r>
          </a:p>
        </p:txBody>
      </p:sp>
      <p:sp>
        <p:nvSpPr>
          <p:cNvPr id="3" name="Slide Number Placeholder 2">
            <a:extLst>
              <a:ext uri="{FF2B5EF4-FFF2-40B4-BE49-F238E27FC236}">
                <a16:creationId xmlns:a16="http://schemas.microsoft.com/office/drawing/2014/main" id="{A27F480B-C5D3-097D-8E3C-C99739F27B9E}"/>
              </a:ext>
            </a:extLst>
          </p:cNvPr>
          <p:cNvSpPr>
            <a:spLocks noGrp="1"/>
          </p:cNvSpPr>
          <p:nvPr>
            <p:ph type="sldNum" sz="quarter" idx="12"/>
          </p:nvPr>
        </p:nvSpPr>
        <p:spPr/>
        <p:txBody>
          <a:bodyPr/>
          <a:lstStyle/>
          <a:p>
            <a:pPr defTabSz="914178">
              <a:defRPr/>
            </a:pPr>
            <a:fld id="{E6316B6A-336A-44FF-82DA-A4D1594FA055}" type="slidenum">
              <a:rPr lang="en-AU">
                <a:solidFill>
                  <a:srgbClr val="0070F1"/>
                </a:solidFill>
                <a:latin typeface="Calibri" panose="020F0502020204030204"/>
              </a:rPr>
              <a:pPr defTabSz="914178">
                <a:defRPr/>
              </a:pPr>
              <a:t>9</a:t>
            </a:fld>
            <a:endParaRPr lang="en-AU">
              <a:solidFill>
                <a:srgbClr val="0070F1"/>
              </a:solidFill>
              <a:latin typeface="Calibri" panose="020F0502020204030204"/>
            </a:endParaRPr>
          </a:p>
        </p:txBody>
      </p:sp>
      <p:sp>
        <p:nvSpPr>
          <p:cNvPr id="4" name="Text Placeholder 3">
            <a:extLst>
              <a:ext uri="{FF2B5EF4-FFF2-40B4-BE49-F238E27FC236}">
                <a16:creationId xmlns:a16="http://schemas.microsoft.com/office/drawing/2014/main" id="{0E785850-A7FA-A582-73C9-4F39DBC2BFD2}"/>
              </a:ext>
            </a:extLst>
          </p:cNvPr>
          <p:cNvSpPr>
            <a:spLocks noGrp="1"/>
          </p:cNvSpPr>
          <p:nvPr>
            <p:ph type="body" sz="quarter" idx="13"/>
          </p:nvPr>
        </p:nvSpPr>
        <p:spPr>
          <a:xfrm>
            <a:off x="887716" y="228802"/>
            <a:ext cx="11304285" cy="1920039"/>
          </a:xfrm>
        </p:spPr>
        <p:txBody>
          <a:bodyPr vert="horz" lIns="0" tIns="0" rIns="0" bIns="0" rtlCol="0" anchor="t">
            <a:noAutofit/>
          </a:bodyPr>
          <a:lstStyle/>
          <a:p>
            <a:pPr algn="l" fontAlgn="base"/>
            <a:r>
              <a:rPr lang="en-US" sz="3200">
                <a:solidFill>
                  <a:schemeClr val="accent2"/>
                </a:solidFill>
                <a:latin typeface="Montserrat Black" panose="00000A00000000000000" pitchFamily="2" charset="0"/>
              </a:rPr>
              <a:t>Top reasons for delaying or not seeking professional support</a:t>
            </a:r>
          </a:p>
        </p:txBody>
      </p:sp>
      <p:graphicFrame>
        <p:nvGraphicFramePr>
          <p:cNvPr id="6" name="Chart 5">
            <a:extLst>
              <a:ext uri="{FF2B5EF4-FFF2-40B4-BE49-F238E27FC236}">
                <a16:creationId xmlns:a16="http://schemas.microsoft.com/office/drawing/2014/main" id="{E7AB15B1-6051-0F7E-ECBE-52B0F27601A4}"/>
              </a:ext>
            </a:extLst>
          </p:cNvPr>
          <p:cNvGraphicFramePr>
            <a:graphicFrameLocks/>
          </p:cNvGraphicFramePr>
          <p:nvPr/>
        </p:nvGraphicFramePr>
        <p:xfrm>
          <a:off x="960120" y="2148841"/>
          <a:ext cx="9829801" cy="31517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3CEAD758-5F30-62ED-C5DA-BEFAABBA1516}"/>
              </a:ext>
            </a:extLst>
          </p:cNvPr>
          <p:cNvSpPr/>
          <p:nvPr/>
        </p:nvSpPr>
        <p:spPr>
          <a:xfrm>
            <a:off x="1097280" y="1482473"/>
            <a:ext cx="1977390" cy="37207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en-US" sz="2000" b="1">
                <a:solidFill>
                  <a:prstClr val="white"/>
                </a:solidFill>
                <a:latin typeface="Arial Nova"/>
                <a:cs typeface="Calibri"/>
              </a:rPr>
              <a:t>~ 1 in 2 people</a:t>
            </a:r>
          </a:p>
        </p:txBody>
      </p:sp>
      <p:sp>
        <p:nvSpPr>
          <p:cNvPr id="9" name="Rectangle: Rounded Corners 8">
            <a:extLst>
              <a:ext uri="{FF2B5EF4-FFF2-40B4-BE49-F238E27FC236}">
                <a16:creationId xmlns:a16="http://schemas.microsoft.com/office/drawing/2014/main" id="{48FEFEE4-00E2-CE19-E1C5-BC95A5AA4A8C}"/>
              </a:ext>
            </a:extLst>
          </p:cNvPr>
          <p:cNvSpPr/>
          <p:nvPr/>
        </p:nvSpPr>
        <p:spPr>
          <a:xfrm>
            <a:off x="4004310" y="1489031"/>
            <a:ext cx="6374130" cy="37207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en-US" sz="2000" b="1">
                <a:solidFill>
                  <a:prstClr val="white"/>
                </a:solidFill>
                <a:latin typeface="Arial Nova"/>
                <a:cs typeface="Calibri"/>
              </a:rPr>
              <a:t>~ 1 in 3 people</a:t>
            </a:r>
          </a:p>
        </p:txBody>
      </p:sp>
      <p:sp>
        <p:nvSpPr>
          <p:cNvPr id="11" name="Rectangle: Rounded Corners 10">
            <a:extLst>
              <a:ext uri="{FF2B5EF4-FFF2-40B4-BE49-F238E27FC236}">
                <a16:creationId xmlns:a16="http://schemas.microsoft.com/office/drawing/2014/main" id="{7E5BEA0F-E483-C771-0679-D63548577EF2}"/>
              </a:ext>
            </a:extLst>
          </p:cNvPr>
          <p:cNvSpPr/>
          <p:nvPr/>
        </p:nvSpPr>
        <p:spPr>
          <a:xfrm rot="21129123">
            <a:off x="1615584" y="3641416"/>
            <a:ext cx="1440028" cy="37792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en-AU" sz="1700" b="1">
                <a:solidFill>
                  <a:prstClr val="white"/>
                </a:solidFill>
                <a:latin typeface="Arial Nova" panose="020B0504020202020204" pitchFamily="34" charset="0"/>
              </a:rPr>
              <a:t>Significant</a:t>
            </a:r>
          </a:p>
        </p:txBody>
      </p:sp>
      <p:sp>
        <p:nvSpPr>
          <p:cNvPr id="12" name="Rectangle: Rounded Corners 11">
            <a:extLst>
              <a:ext uri="{FF2B5EF4-FFF2-40B4-BE49-F238E27FC236}">
                <a16:creationId xmlns:a16="http://schemas.microsoft.com/office/drawing/2014/main" id="{575CD2A8-88F3-E14D-6738-BCF7EA57D421}"/>
              </a:ext>
            </a:extLst>
          </p:cNvPr>
          <p:cNvSpPr/>
          <p:nvPr/>
        </p:nvSpPr>
        <p:spPr>
          <a:xfrm rot="21129123">
            <a:off x="3928256" y="3666403"/>
            <a:ext cx="1440028" cy="37792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en-AU" sz="1700" b="1">
                <a:solidFill>
                  <a:prstClr val="white"/>
                </a:solidFill>
                <a:latin typeface="Arial Nova" panose="020B0504020202020204" pitchFamily="34" charset="0"/>
              </a:rPr>
              <a:t>Significant</a:t>
            </a:r>
          </a:p>
        </p:txBody>
      </p:sp>
    </p:spTree>
    <p:extLst>
      <p:ext uri="{BB962C8B-B14F-4D97-AF65-F5344CB8AC3E}">
        <p14:creationId xmlns:p14="http://schemas.microsoft.com/office/powerpoint/2010/main" val="624642442"/>
      </p:ext>
    </p:extLst>
  </p:cSld>
  <p:clrMapOvr>
    <a:masterClrMapping/>
  </p:clrMapOvr>
</p:sld>
</file>

<file path=ppt/theme/theme1.xml><?xml version="1.0" encoding="utf-8"?>
<a:theme xmlns:a="http://schemas.openxmlformats.org/drawingml/2006/main" name="Slide layouts with logo">
  <a:themeElements>
    <a:clrScheme name="Beyond Blue">
      <a:dk1>
        <a:sysClr val="windowText" lastClr="000000"/>
      </a:dk1>
      <a:lt1>
        <a:sysClr val="window" lastClr="FFFFFF"/>
      </a:lt1>
      <a:dk2>
        <a:srgbClr val="44546A"/>
      </a:dk2>
      <a:lt2>
        <a:srgbClr val="E7E6E6"/>
      </a:lt2>
      <a:accent1>
        <a:srgbClr val="0070F1"/>
      </a:accent1>
      <a:accent2>
        <a:srgbClr val="23276C"/>
      </a:accent2>
      <a:accent3>
        <a:srgbClr val="2041CA"/>
      </a:accent3>
      <a:accent4>
        <a:srgbClr val="ED1A60"/>
      </a:accent4>
      <a:accent5>
        <a:srgbClr val="FFB100"/>
      </a:accent5>
      <a:accent6>
        <a:srgbClr val="359BFF"/>
      </a:accent6>
      <a:hlink>
        <a:srgbClr val="0070F1"/>
      </a:hlink>
      <a:folHlink>
        <a:srgbClr val="ED1A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yondBlue_Powerpoint_Template.potx" id="{3324298F-947C-48BC-95E2-174EBD426692}" vid="{894B25FC-1EBE-465F-B9CE-B75F8148A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E7E0C9E9DBD49A184ED952F462D69" ma:contentTypeVersion="18" ma:contentTypeDescription="Create a new document." ma:contentTypeScope="" ma:versionID="32293d67b6fc7bcfd703330b8d6ff40e">
  <xsd:schema xmlns:xsd="http://www.w3.org/2001/XMLSchema" xmlns:xs="http://www.w3.org/2001/XMLSchema" xmlns:p="http://schemas.microsoft.com/office/2006/metadata/properties" xmlns:ns2="2edb9fcb-afac-4e22-ab25-49bdffdd8f11" xmlns:ns3="ba1850ad-f219-4509-bfc3-1bcb884198f1" targetNamespace="http://schemas.microsoft.com/office/2006/metadata/properties" ma:root="true" ma:fieldsID="9583009446db9250d1ed1b4e678d4935" ns2:_="" ns3:_="">
    <xsd:import namespace="2edb9fcb-afac-4e22-ab25-49bdffdd8f11"/>
    <xsd:import namespace="ba1850ad-f219-4509-bfc3-1bcb884198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b9fcb-afac-4e22-ab25-49bdffdd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036b9a-7565-49a0-963e-3081299d2e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1850ad-f219-4509-bfc3-1bcb884198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6bd14c-2e94-4017-a3ec-2c89dc6cbe84}" ma:internalName="TaxCatchAll" ma:showField="CatchAllData" ma:web="ba1850ad-f219-4509-bfc3-1bcb88419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db9fcb-afac-4e22-ab25-49bdffdd8f11">
      <Terms xmlns="http://schemas.microsoft.com/office/infopath/2007/PartnerControls"/>
    </lcf76f155ced4ddcb4097134ff3c332f>
    <TaxCatchAll xmlns="ba1850ad-f219-4509-bfc3-1bcb884198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04D4D-C195-4E0F-9E29-C814F7A18901}">
  <ds:schemaRefs>
    <ds:schemaRef ds:uri="2edb9fcb-afac-4e22-ab25-49bdffdd8f11"/>
    <ds:schemaRef ds:uri="ba1850ad-f219-4509-bfc3-1bcb88419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6E7E8F-283B-420D-83DA-E663EC95CC17}">
  <ds:schemaRefs>
    <ds:schemaRef ds:uri="2edb9fcb-afac-4e22-ab25-49bdffdd8f11"/>
    <ds:schemaRef ds:uri="ba1850ad-f219-4509-bfc3-1bcb884198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A8D61B-E1D8-4CE8-BA60-61D0E1361F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4708</Words>
  <Application>Microsoft Office PowerPoint</Application>
  <PresentationFormat>Widescreen</PresentationFormat>
  <Paragraphs>437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Slide layouts with logo</vt:lpstr>
      <vt:lpstr>Population mental health: now and into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support and mental health</vt:lpstr>
      <vt:lpstr>PowerPoint Presentation</vt:lpstr>
      <vt:lpstr>PowerPoint Presentation</vt:lpstr>
      <vt:lpstr>Where to next? </vt:lpstr>
      <vt:lpstr>PowerPoint Presentation</vt:lpstr>
      <vt:lpstr>How is AI impacting the current operating environment?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Rowe</dc:creator>
  <cp:lastModifiedBy>Carly Crawford</cp:lastModifiedBy>
  <cp:revision>2</cp:revision>
  <cp:lastPrinted>2026-05-05T06:19:01Z</cp:lastPrinted>
  <dcterms:created xsi:type="dcterms:W3CDTF">2026-04-16T01:11:17Z</dcterms:created>
  <dcterms:modified xsi:type="dcterms:W3CDTF">2026-05-25T02:50:26Z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0x01010026DE7E0C9E9DBD49A184ED952F462D69</vt:lpwstr>
  </property>
  <property fmtid="{D5CDD505-2E9C-101B-9397-08002B2CF9AE}" pid="3" name="MediaServiceImageTags">
    <vt:lpwstr/>
  </property>
</Properties>
</file>